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1E35F-B94E-4136-A723-4E74A027F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3121F-18B5-4156-A4EC-256BAFFD5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95EFB-85E4-4408-8C43-D705A653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ABD4C-4C81-4162-A240-1B97588B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4B00C-6274-4E23-B3A0-0520D6FF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3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522C6-B257-4DDD-A5F0-1FBA5880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53F78-6CC7-49B6-B877-972FA4D3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C9C8E-4A95-4F55-BFB6-05B5BEF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529D1-7F5C-49BE-80F5-E46B07BC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0212-32AC-4749-AA2A-835C64F4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8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2400EB-250B-455B-9779-FAB4B3373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8E01C-E3FA-4C98-8936-2AECD0552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DAD08-9197-40BC-8A58-53552516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70671-569A-404E-9FB5-44E455E6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A9FD8-3872-48AE-8F60-DAF43F0A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A372-B241-4E55-B925-7997F56D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43CC0-4514-41C6-A6DD-BB0D684F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C02D5-615F-49C6-A7E6-725FAEE4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BBAA8-9A89-4B13-BEFD-6B1B90E1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F220E-B2BD-4478-9C81-D3292805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0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4E8D4-E7C3-496F-90B0-96744B33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C9C6C-B8CF-4042-A6B7-AC875285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D41A1-3A12-4F3E-BE3D-843D6FDB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733B-DA29-420D-A2DC-C0DC8C02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B2BAB-C0E9-4ADC-8E2A-84BC6F3E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8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8E78-1DF1-4BBC-A571-1E7EBA4A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B1C11-15A5-4F2B-B97D-1F1849A83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01014-F098-4606-8EA0-BD163F82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87D8A-59BE-4DA4-9C22-E0A93421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0DE34-DB37-40EE-939F-8A478338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D050C-8220-4D33-841D-C43472C9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1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DA81B-8D9A-4E9A-BFC2-4918968E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BB0D7-6D6F-4B39-B538-927EECFF6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6BBF2-BDB7-4496-B0F5-E698B832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336585-F05E-440E-8F86-BAD45C17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DD0C20-E498-49D6-B76C-C71F96734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6A8DA-6B14-4BAD-B161-DA958949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66D0B0-4D2B-4812-9209-2D186D62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5BA38-05E7-42BE-A8B4-9DBF02AE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A848-1686-43F8-902A-6A4EBDE7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8F73D7-96DA-4C75-AC1E-37CE0CA1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2E956D-D815-4484-BCE8-1020FCC9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52AD3-BF3F-4695-B084-31FFDA7A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16EA9-4021-4618-8F40-2D4D75C8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774D3-DF7D-4EE3-92F6-C91C3A18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73E7C-0431-42C6-8B4D-5E7B9962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6424-0001-4BAB-A0EE-D4A28D3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9BF3E-4DD7-46D4-A459-EAA87E20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72F04-B4D0-4E2C-AC37-643FDFA3F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0CD31-5B14-4407-B609-BAC24F8A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82176-AE75-4B56-BE62-01BCE270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27F08-7577-440D-BD03-A89987F7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03AF-4A03-4F10-AD9E-729AC285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745BDF-F50A-41ED-B25F-85CA927C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59931-EEB2-4A46-A92C-95FAB11B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0240B-D822-4637-B941-CB4C790A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1FBB9-BA4C-4162-80F9-39E8FE7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CB234-592C-4878-AD13-FDD7F669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61FA9-7665-4E10-916D-CE391B53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1DE68-49E9-48ED-AC3A-EE3425A9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1E473-2B47-480B-B203-616EA7F6C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5B52-5B91-4F7E-85F6-4E1039FA498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2F310-1E2F-4965-9CB1-5AD45A7BD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F1184-3390-4F85-8F03-FB556430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1FAE-9706-430C-B55D-1D47EE307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0F05D9-1D0D-40D3-B97D-F8354605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390101"/>
            <a:ext cx="6115904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yuanquan</dc:creator>
  <cp:lastModifiedBy>yuanquan</cp:lastModifiedBy>
  <cp:revision>1</cp:revision>
  <dcterms:created xsi:type="dcterms:W3CDTF">2021-06-03T01:20:26Z</dcterms:created>
  <dcterms:modified xsi:type="dcterms:W3CDTF">2021-06-03T01:20:37Z</dcterms:modified>
</cp:coreProperties>
</file>