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70" r:id="rId5"/>
    <p:sldId id="269" r:id="rId6"/>
    <p:sldId id="271" r:id="rId7"/>
    <p:sldId id="275" r:id="rId8"/>
    <p:sldId id="273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72" r:id="rId28"/>
    <p:sldId id="274" r:id="rId29"/>
    <p:sldId id="267" r:id="rId30"/>
    <p:sldId id="257" r:id="rId31"/>
    <p:sldId id="259" r:id="rId32"/>
    <p:sldId id="261" r:id="rId33"/>
    <p:sldId id="262" r:id="rId34"/>
    <p:sldId id="263" r:id="rId35"/>
    <p:sldId id="264" r:id="rId36"/>
    <p:sldId id="260" r:id="rId37"/>
    <p:sldId id="265" r:id="rId38"/>
    <p:sldId id="26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DF51DD-D736-45B2-8993-6B3340256CD2}" type="doc">
      <dgm:prSet loTypeId="urn:microsoft.com/office/officeart/2005/8/layout/hierarchy6" loCatId="hierarchy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70F0FDB-7130-4BCA-8B39-85676BA007E5}">
      <dgm:prSet phldrT="[Text]"/>
      <dgm:spPr/>
      <dgm:t>
        <a:bodyPr/>
        <a:lstStyle/>
        <a:p>
          <a:r>
            <a:rPr lang="en-US" dirty="0" smtClean="0"/>
            <a:t>Types of Attacks</a:t>
          </a:r>
          <a:endParaRPr lang="en-US" dirty="0"/>
        </a:p>
      </dgm:t>
    </dgm:pt>
    <dgm:pt modelId="{80CB828B-F9C7-4974-8CCF-87BAB2F6C105}" type="parTrans" cxnId="{CB2B4BD0-EC68-4EA8-834F-1DDAEFD7172B}">
      <dgm:prSet/>
      <dgm:spPr/>
      <dgm:t>
        <a:bodyPr/>
        <a:lstStyle/>
        <a:p>
          <a:endParaRPr lang="en-US"/>
        </a:p>
      </dgm:t>
    </dgm:pt>
    <dgm:pt modelId="{00FE896A-8FEC-4137-B294-E9A3844EECAC}" type="sibTrans" cxnId="{CB2B4BD0-EC68-4EA8-834F-1DDAEFD7172B}">
      <dgm:prSet/>
      <dgm:spPr/>
      <dgm:t>
        <a:bodyPr/>
        <a:lstStyle/>
        <a:p>
          <a:endParaRPr lang="en-US"/>
        </a:p>
      </dgm:t>
    </dgm:pt>
    <dgm:pt modelId="{5828D80A-9F1E-49B5-9556-86ED9DD0A2AB}">
      <dgm:prSet phldrT="[Text]"/>
      <dgm:spPr/>
      <dgm:t>
        <a:bodyPr/>
        <a:lstStyle/>
        <a:p>
          <a:r>
            <a:rPr lang="en-US" dirty="0" smtClean="0"/>
            <a:t>Active Attacks</a:t>
          </a:r>
          <a:endParaRPr lang="en-US" dirty="0"/>
        </a:p>
      </dgm:t>
    </dgm:pt>
    <dgm:pt modelId="{B0486C8B-84BB-4092-9B1B-39F85A6CC061}" type="parTrans" cxnId="{D5BE30BF-7C90-490B-B214-6CD1CFB7AB15}">
      <dgm:prSet/>
      <dgm:spPr/>
      <dgm:t>
        <a:bodyPr/>
        <a:lstStyle/>
        <a:p>
          <a:endParaRPr lang="en-US"/>
        </a:p>
      </dgm:t>
    </dgm:pt>
    <dgm:pt modelId="{60F90384-4965-4FE0-BCA2-FD11BB087B1B}" type="sibTrans" cxnId="{D5BE30BF-7C90-490B-B214-6CD1CFB7AB15}">
      <dgm:prSet/>
      <dgm:spPr/>
      <dgm:t>
        <a:bodyPr/>
        <a:lstStyle/>
        <a:p>
          <a:endParaRPr lang="en-US"/>
        </a:p>
      </dgm:t>
    </dgm:pt>
    <dgm:pt modelId="{7BF1BFFD-A0AB-4FBC-BD3D-C5538AC3E146}">
      <dgm:prSet phldrT="[Text]"/>
      <dgm:spPr/>
      <dgm:t>
        <a:bodyPr/>
        <a:lstStyle/>
        <a:p>
          <a:r>
            <a:rPr lang="en-US" dirty="0" smtClean="0"/>
            <a:t>Passive Attacks</a:t>
          </a:r>
          <a:endParaRPr lang="en-US" dirty="0"/>
        </a:p>
      </dgm:t>
    </dgm:pt>
    <dgm:pt modelId="{8CEBE7A0-FFE6-4983-8146-64DAF070AA77}" type="parTrans" cxnId="{D06C86AE-9BCE-4D63-9D60-20D42F1B0710}">
      <dgm:prSet/>
      <dgm:spPr/>
      <dgm:t>
        <a:bodyPr/>
        <a:lstStyle/>
        <a:p>
          <a:endParaRPr lang="en-US"/>
        </a:p>
      </dgm:t>
    </dgm:pt>
    <dgm:pt modelId="{FC6612AD-05E2-4FF0-9B3C-3A2D008ADDBE}" type="sibTrans" cxnId="{D06C86AE-9BCE-4D63-9D60-20D42F1B0710}">
      <dgm:prSet/>
      <dgm:spPr/>
      <dgm:t>
        <a:bodyPr/>
        <a:lstStyle/>
        <a:p>
          <a:endParaRPr lang="en-US"/>
        </a:p>
      </dgm:t>
    </dgm:pt>
    <dgm:pt modelId="{FD67DBD6-7988-4B3D-989B-AAE53EEA0109}" type="pres">
      <dgm:prSet presAssocID="{D6DF51DD-D736-45B2-8993-6B3340256CD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2BEE8B-FB86-4037-8ECE-970316C01666}" type="pres">
      <dgm:prSet presAssocID="{D6DF51DD-D736-45B2-8993-6B3340256CD2}" presName="hierFlow" presStyleCnt="0"/>
      <dgm:spPr/>
    </dgm:pt>
    <dgm:pt modelId="{57EC6EB8-AD02-4DFB-9A21-2161FC69F120}" type="pres">
      <dgm:prSet presAssocID="{D6DF51DD-D736-45B2-8993-6B3340256CD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D59BFA2-C0D3-4ECE-AE3F-07C32E84CDA8}" type="pres">
      <dgm:prSet presAssocID="{E70F0FDB-7130-4BCA-8B39-85676BA007E5}" presName="Name14" presStyleCnt="0"/>
      <dgm:spPr/>
    </dgm:pt>
    <dgm:pt modelId="{7B204D1F-A09D-463A-86D1-AD9E56C12F85}" type="pres">
      <dgm:prSet presAssocID="{E70F0FDB-7130-4BCA-8B39-85676BA007E5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9615D6-7C51-48EB-8873-DBF0AE13D5E1}" type="pres">
      <dgm:prSet presAssocID="{E70F0FDB-7130-4BCA-8B39-85676BA007E5}" presName="hierChild2" presStyleCnt="0"/>
      <dgm:spPr/>
    </dgm:pt>
    <dgm:pt modelId="{4639ABDB-0C75-4238-BBEB-6577458B46E5}" type="pres">
      <dgm:prSet presAssocID="{B0486C8B-84BB-4092-9B1B-39F85A6CC061}" presName="Name19" presStyleLbl="parChTrans1D2" presStyleIdx="0" presStyleCnt="2"/>
      <dgm:spPr/>
      <dgm:t>
        <a:bodyPr/>
        <a:lstStyle/>
        <a:p>
          <a:endParaRPr lang="en-US"/>
        </a:p>
      </dgm:t>
    </dgm:pt>
    <dgm:pt modelId="{C4636FC5-61B1-4539-9270-678E652F3503}" type="pres">
      <dgm:prSet presAssocID="{5828D80A-9F1E-49B5-9556-86ED9DD0A2AB}" presName="Name21" presStyleCnt="0"/>
      <dgm:spPr/>
    </dgm:pt>
    <dgm:pt modelId="{8C124038-B826-424C-8D01-095A2442FFA8}" type="pres">
      <dgm:prSet presAssocID="{5828D80A-9F1E-49B5-9556-86ED9DD0A2AB}" presName="level2Shape" presStyleLbl="node2" presStyleIdx="0" presStyleCnt="2"/>
      <dgm:spPr/>
      <dgm:t>
        <a:bodyPr/>
        <a:lstStyle/>
        <a:p>
          <a:endParaRPr lang="en-US"/>
        </a:p>
      </dgm:t>
    </dgm:pt>
    <dgm:pt modelId="{23C6C19A-C589-4D63-8AE8-2C14823B8A16}" type="pres">
      <dgm:prSet presAssocID="{5828D80A-9F1E-49B5-9556-86ED9DD0A2AB}" presName="hierChild3" presStyleCnt="0"/>
      <dgm:spPr/>
    </dgm:pt>
    <dgm:pt modelId="{9EF1A0A7-272A-415D-9A73-43E8E59590C5}" type="pres">
      <dgm:prSet presAssocID="{8CEBE7A0-FFE6-4983-8146-64DAF070AA77}" presName="Name19" presStyleLbl="parChTrans1D2" presStyleIdx="1" presStyleCnt="2"/>
      <dgm:spPr/>
      <dgm:t>
        <a:bodyPr/>
        <a:lstStyle/>
        <a:p>
          <a:endParaRPr lang="en-US"/>
        </a:p>
      </dgm:t>
    </dgm:pt>
    <dgm:pt modelId="{467E26B0-6481-44B4-BBF1-4E7B1CCC6D45}" type="pres">
      <dgm:prSet presAssocID="{7BF1BFFD-A0AB-4FBC-BD3D-C5538AC3E146}" presName="Name21" presStyleCnt="0"/>
      <dgm:spPr/>
    </dgm:pt>
    <dgm:pt modelId="{6EE555EE-F6E7-4D27-B2E8-98603CF47E9B}" type="pres">
      <dgm:prSet presAssocID="{7BF1BFFD-A0AB-4FBC-BD3D-C5538AC3E146}" presName="level2Shape" presStyleLbl="node2" presStyleIdx="1" presStyleCnt="2"/>
      <dgm:spPr/>
      <dgm:t>
        <a:bodyPr/>
        <a:lstStyle/>
        <a:p>
          <a:endParaRPr lang="en-US"/>
        </a:p>
      </dgm:t>
    </dgm:pt>
    <dgm:pt modelId="{74312D78-249C-48C4-BF87-69BFE892E378}" type="pres">
      <dgm:prSet presAssocID="{7BF1BFFD-A0AB-4FBC-BD3D-C5538AC3E146}" presName="hierChild3" presStyleCnt="0"/>
      <dgm:spPr/>
    </dgm:pt>
    <dgm:pt modelId="{AD13EC24-FA7E-469F-8D05-C6487DACD027}" type="pres">
      <dgm:prSet presAssocID="{D6DF51DD-D736-45B2-8993-6B3340256CD2}" presName="bgShapesFlow" presStyleCnt="0"/>
      <dgm:spPr/>
    </dgm:pt>
  </dgm:ptLst>
  <dgm:cxnLst>
    <dgm:cxn modelId="{0F1B8774-5CA3-405E-8F5D-B8C64739B7E1}" type="presOf" srcId="{5828D80A-9F1E-49B5-9556-86ED9DD0A2AB}" destId="{8C124038-B826-424C-8D01-095A2442FFA8}" srcOrd="0" destOrd="0" presId="urn:microsoft.com/office/officeart/2005/8/layout/hierarchy6"/>
    <dgm:cxn modelId="{D06C86AE-9BCE-4D63-9D60-20D42F1B0710}" srcId="{E70F0FDB-7130-4BCA-8B39-85676BA007E5}" destId="{7BF1BFFD-A0AB-4FBC-BD3D-C5538AC3E146}" srcOrd="1" destOrd="0" parTransId="{8CEBE7A0-FFE6-4983-8146-64DAF070AA77}" sibTransId="{FC6612AD-05E2-4FF0-9B3C-3A2D008ADDBE}"/>
    <dgm:cxn modelId="{98BC68FC-B9CE-4264-9B7B-881FBEEF7BB0}" type="presOf" srcId="{E70F0FDB-7130-4BCA-8B39-85676BA007E5}" destId="{7B204D1F-A09D-463A-86D1-AD9E56C12F85}" srcOrd="0" destOrd="0" presId="urn:microsoft.com/office/officeart/2005/8/layout/hierarchy6"/>
    <dgm:cxn modelId="{D5BE30BF-7C90-490B-B214-6CD1CFB7AB15}" srcId="{E70F0FDB-7130-4BCA-8B39-85676BA007E5}" destId="{5828D80A-9F1E-49B5-9556-86ED9DD0A2AB}" srcOrd="0" destOrd="0" parTransId="{B0486C8B-84BB-4092-9B1B-39F85A6CC061}" sibTransId="{60F90384-4965-4FE0-BCA2-FD11BB087B1B}"/>
    <dgm:cxn modelId="{B9D7F714-0219-49D6-A833-6F7C2FF117B2}" type="presOf" srcId="{B0486C8B-84BB-4092-9B1B-39F85A6CC061}" destId="{4639ABDB-0C75-4238-BBEB-6577458B46E5}" srcOrd="0" destOrd="0" presId="urn:microsoft.com/office/officeart/2005/8/layout/hierarchy6"/>
    <dgm:cxn modelId="{3817748C-1CEC-4710-A1B4-5C4380312D43}" type="presOf" srcId="{7BF1BFFD-A0AB-4FBC-BD3D-C5538AC3E146}" destId="{6EE555EE-F6E7-4D27-B2E8-98603CF47E9B}" srcOrd="0" destOrd="0" presId="urn:microsoft.com/office/officeart/2005/8/layout/hierarchy6"/>
    <dgm:cxn modelId="{CB2B4BD0-EC68-4EA8-834F-1DDAEFD7172B}" srcId="{D6DF51DD-D736-45B2-8993-6B3340256CD2}" destId="{E70F0FDB-7130-4BCA-8B39-85676BA007E5}" srcOrd="0" destOrd="0" parTransId="{80CB828B-F9C7-4974-8CCF-87BAB2F6C105}" sibTransId="{00FE896A-8FEC-4137-B294-E9A3844EECAC}"/>
    <dgm:cxn modelId="{89A5735F-2E96-4D1A-8BB8-7A7386032324}" type="presOf" srcId="{D6DF51DD-D736-45B2-8993-6B3340256CD2}" destId="{FD67DBD6-7988-4B3D-989B-AAE53EEA0109}" srcOrd="0" destOrd="0" presId="urn:microsoft.com/office/officeart/2005/8/layout/hierarchy6"/>
    <dgm:cxn modelId="{7CFCA152-8ACB-4F0A-800B-79F2A5294D1C}" type="presOf" srcId="{8CEBE7A0-FFE6-4983-8146-64DAF070AA77}" destId="{9EF1A0A7-272A-415D-9A73-43E8E59590C5}" srcOrd="0" destOrd="0" presId="urn:microsoft.com/office/officeart/2005/8/layout/hierarchy6"/>
    <dgm:cxn modelId="{0F2C83AB-F30B-479D-B724-ED1199EF55FF}" type="presParOf" srcId="{FD67DBD6-7988-4B3D-989B-AAE53EEA0109}" destId="{F22BEE8B-FB86-4037-8ECE-970316C01666}" srcOrd="0" destOrd="0" presId="urn:microsoft.com/office/officeart/2005/8/layout/hierarchy6"/>
    <dgm:cxn modelId="{50DEA589-731A-4FCF-AB2E-1364CEF57814}" type="presParOf" srcId="{F22BEE8B-FB86-4037-8ECE-970316C01666}" destId="{57EC6EB8-AD02-4DFB-9A21-2161FC69F120}" srcOrd="0" destOrd="0" presId="urn:microsoft.com/office/officeart/2005/8/layout/hierarchy6"/>
    <dgm:cxn modelId="{ACC50862-1460-4AF2-9672-E3CF16108F4A}" type="presParOf" srcId="{57EC6EB8-AD02-4DFB-9A21-2161FC69F120}" destId="{DD59BFA2-C0D3-4ECE-AE3F-07C32E84CDA8}" srcOrd="0" destOrd="0" presId="urn:microsoft.com/office/officeart/2005/8/layout/hierarchy6"/>
    <dgm:cxn modelId="{2A9F509C-3F6D-46D3-ABB2-D47137EC8D6A}" type="presParOf" srcId="{DD59BFA2-C0D3-4ECE-AE3F-07C32E84CDA8}" destId="{7B204D1F-A09D-463A-86D1-AD9E56C12F85}" srcOrd="0" destOrd="0" presId="urn:microsoft.com/office/officeart/2005/8/layout/hierarchy6"/>
    <dgm:cxn modelId="{0472CBFA-5710-48CD-93DA-7F812A2F489A}" type="presParOf" srcId="{DD59BFA2-C0D3-4ECE-AE3F-07C32E84CDA8}" destId="{509615D6-7C51-48EB-8873-DBF0AE13D5E1}" srcOrd="1" destOrd="0" presId="urn:microsoft.com/office/officeart/2005/8/layout/hierarchy6"/>
    <dgm:cxn modelId="{EB869BD8-A9DE-4329-AC0E-56269BF2E9C9}" type="presParOf" srcId="{509615D6-7C51-48EB-8873-DBF0AE13D5E1}" destId="{4639ABDB-0C75-4238-BBEB-6577458B46E5}" srcOrd="0" destOrd="0" presId="urn:microsoft.com/office/officeart/2005/8/layout/hierarchy6"/>
    <dgm:cxn modelId="{03100E0B-0A03-47FB-A14D-B4025BCB2256}" type="presParOf" srcId="{509615D6-7C51-48EB-8873-DBF0AE13D5E1}" destId="{C4636FC5-61B1-4539-9270-678E652F3503}" srcOrd="1" destOrd="0" presId="urn:microsoft.com/office/officeart/2005/8/layout/hierarchy6"/>
    <dgm:cxn modelId="{B108E205-339C-468C-AA95-093DC37C68EC}" type="presParOf" srcId="{C4636FC5-61B1-4539-9270-678E652F3503}" destId="{8C124038-B826-424C-8D01-095A2442FFA8}" srcOrd="0" destOrd="0" presId="urn:microsoft.com/office/officeart/2005/8/layout/hierarchy6"/>
    <dgm:cxn modelId="{B31BA95A-7CDE-4664-92FB-F0B9FEEFE7DC}" type="presParOf" srcId="{C4636FC5-61B1-4539-9270-678E652F3503}" destId="{23C6C19A-C589-4D63-8AE8-2C14823B8A16}" srcOrd="1" destOrd="0" presId="urn:microsoft.com/office/officeart/2005/8/layout/hierarchy6"/>
    <dgm:cxn modelId="{6467914E-EC19-47DD-AD02-47C2ADE7738F}" type="presParOf" srcId="{509615D6-7C51-48EB-8873-DBF0AE13D5E1}" destId="{9EF1A0A7-272A-415D-9A73-43E8E59590C5}" srcOrd="2" destOrd="0" presId="urn:microsoft.com/office/officeart/2005/8/layout/hierarchy6"/>
    <dgm:cxn modelId="{9E0A859A-386D-4DCF-8233-D81A1C50EC41}" type="presParOf" srcId="{509615D6-7C51-48EB-8873-DBF0AE13D5E1}" destId="{467E26B0-6481-44B4-BBF1-4E7B1CCC6D45}" srcOrd="3" destOrd="0" presId="urn:microsoft.com/office/officeart/2005/8/layout/hierarchy6"/>
    <dgm:cxn modelId="{C27A72EB-2CEC-4264-99BC-536FEA397DCB}" type="presParOf" srcId="{467E26B0-6481-44B4-BBF1-4E7B1CCC6D45}" destId="{6EE555EE-F6E7-4D27-B2E8-98603CF47E9B}" srcOrd="0" destOrd="0" presId="urn:microsoft.com/office/officeart/2005/8/layout/hierarchy6"/>
    <dgm:cxn modelId="{EFC43806-2D2B-4EBC-AB35-281A37363537}" type="presParOf" srcId="{467E26B0-6481-44B4-BBF1-4E7B1CCC6D45}" destId="{74312D78-249C-48C4-BF87-69BFE892E378}" srcOrd="1" destOrd="0" presId="urn:microsoft.com/office/officeart/2005/8/layout/hierarchy6"/>
    <dgm:cxn modelId="{02D91D51-F1AA-40D7-92DE-2B85D10E4972}" type="presParOf" srcId="{FD67DBD6-7988-4B3D-989B-AAE53EEA0109}" destId="{AD13EC24-FA7E-469F-8D05-C6487DACD02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6DF51DD-D736-45B2-8993-6B3340256CD2}" type="doc">
      <dgm:prSet loTypeId="urn:microsoft.com/office/officeart/2005/8/layout/radial6" loCatId="cycle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828D80A-9F1E-49B5-9556-86ED9DD0A2AB}">
      <dgm:prSet phldrT="[Text]"/>
      <dgm:spPr/>
      <dgm:t>
        <a:bodyPr/>
        <a:lstStyle/>
        <a:p>
          <a:r>
            <a:rPr lang="en-US" dirty="0" smtClean="0"/>
            <a:t>Robert T Morris (1988)</a:t>
          </a:r>
          <a:endParaRPr lang="en-US" dirty="0"/>
        </a:p>
      </dgm:t>
    </dgm:pt>
    <dgm:pt modelId="{B0486C8B-84BB-4092-9B1B-39F85A6CC061}" type="parTrans" cxnId="{D5BE30BF-7C90-490B-B214-6CD1CFB7AB15}">
      <dgm:prSet/>
      <dgm:spPr/>
      <dgm:t>
        <a:bodyPr/>
        <a:lstStyle/>
        <a:p>
          <a:endParaRPr lang="en-US"/>
        </a:p>
      </dgm:t>
    </dgm:pt>
    <dgm:pt modelId="{60F90384-4965-4FE0-BCA2-FD11BB087B1B}" type="sibTrans" cxnId="{D5BE30BF-7C90-490B-B214-6CD1CFB7AB15}">
      <dgm:prSet/>
      <dgm:spPr/>
      <dgm:t>
        <a:bodyPr/>
        <a:lstStyle/>
        <a:p>
          <a:endParaRPr lang="en-US"/>
        </a:p>
      </dgm:t>
    </dgm:pt>
    <dgm:pt modelId="{8A343E0B-4CB3-42F7-9568-46D1C9C1EC1F}">
      <dgm:prSet phldrT="[Text]"/>
      <dgm:spPr/>
      <dgm:t>
        <a:bodyPr/>
        <a:lstStyle/>
        <a:p>
          <a:r>
            <a:rPr lang="en-US" dirty="0" smtClean="0"/>
            <a:t>Kevin Lee (1990)</a:t>
          </a:r>
          <a:endParaRPr lang="en-US" dirty="0"/>
        </a:p>
      </dgm:t>
    </dgm:pt>
    <dgm:pt modelId="{5ED2B35D-CBCC-44B5-83B0-8DFC70C6191F}" type="parTrans" cxnId="{B72A8687-3C71-4865-87E0-BD8744096C46}">
      <dgm:prSet/>
      <dgm:spPr/>
      <dgm:t>
        <a:bodyPr/>
        <a:lstStyle/>
        <a:p>
          <a:endParaRPr lang="en-US"/>
        </a:p>
      </dgm:t>
    </dgm:pt>
    <dgm:pt modelId="{122E1037-599C-4CB5-B79B-5C4382A85097}" type="sibTrans" cxnId="{B72A8687-3C71-4865-87E0-BD8744096C46}">
      <dgm:prSet/>
      <dgm:spPr/>
      <dgm:t>
        <a:bodyPr/>
        <a:lstStyle/>
        <a:p>
          <a:endParaRPr lang="en-US"/>
        </a:p>
      </dgm:t>
    </dgm:pt>
    <dgm:pt modelId="{E70F0FDB-7130-4BCA-8B39-85676BA007E5}">
      <dgm:prSet phldrT="[Text]"/>
      <dgm:spPr/>
      <dgm:t>
        <a:bodyPr/>
        <a:lstStyle/>
        <a:p>
          <a:r>
            <a:rPr lang="en-US" dirty="0" smtClean="0"/>
            <a:t>Famous Hackers</a:t>
          </a:r>
          <a:endParaRPr lang="en-US" dirty="0"/>
        </a:p>
      </dgm:t>
    </dgm:pt>
    <dgm:pt modelId="{00FE896A-8FEC-4137-B294-E9A3844EECAC}" type="sibTrans" cxnId="{CB2B4BD0-EC68-4EA8-834F-1DDAEFD7172B}">
      <dgm:prSet/>
      <dgm:spPr/>
      <dgm:t>
        <a:bodyPr/>
        <a:lstStyle/>
        <a:p>
          <a:endParaRPr lang="en-US"/>
        </a:p>
      </dgm:t>
    </dgm:pt>
    <dgm:pt modelId="{80CB828B-F9C7-4974-8CCF-87BAB2F6C105}" type="parTrans" cxnId="{CB2B4BD0-EC68-4EA8-834F-1DDAEFD7172B}">
      <dgm:prSet/>
      <dgm:spPr/>
      <dgm:t>
        <a:bodyPr/>
        <a:lstStyle/>
        <a:p>
          <a:endParaRPr lang="en-US"/>
        </a:p>
      </dgm:t>
    </dgm:pt>
    <dgm:pt modelId="{AA0D8EE0-0360-4716-A0D1-B658334BA173}">
      <dgm:prSet phldrT="[Text]"/>
      <dgm:spPr/>
      <dgm:t>
        <a:bodyPr/>
        <a:lstStyle/>
        <a:p>
          <a:r>
            <a:rPr lang="en-US" dirty="0" err="1" smtClean="0"/>
            <a:t>Devid</a:t>
          </a:r>
          <a:r>
            <a:rPr lang="en-US" dirty="0" smtClean="0"/>
            <a:t> L Smith (1999)</a:t>
          </a:r>
          <a:endParaRPr lang="en-US" dirty="0"/>
        </a:p>
      </dgm:t>
    </dgm:pt>
    <dgm:pt modelId="{99A09592-9E59-4A1F-A618-4A0DF006AE65}" type="parTrans" cxnId="{820CC5A5-6270-4555-873D-ED68AC4EB077}">
      <dgm:prSet/>
      <dgm:spPr/>
      <dgm:t>
        <a:bodyPr/>
        <a:lstStyle/>
        <a:p>
          <a:endParaRPr lang="en-US"/>
        </a:p>
      </dgm:t>
    </dgm:pt>
    <dgm:pt modelId="{24F025C2-69AB-49E6-BF6F-B5DEAA5FF5AF}" type="sibTrans" cxnId="{820CC5A5-6270-4555-873D-ED68AC4EB077}">
      <dgm:prSet/>
      <dgm:spPr/>
      <dgm:t>
        <a:bodyPr/>
        <a:lstStyle/>
        <a:p>
          <a:endParaRPr lang="en-US"/>
        </a:p>
      </dgm:t>
    </dgm:pt>
    <dgm:pt modelId="{AC73EC16-B16F-4706-90ED-0BA05F18E91C}">
      <dgm:prSet phldrT="[Text]"/>
      <dgm:spPr/>
      <dgm:t>
        <a:bodyPr/>
        <a:lstStyle/>
        <a:p>
          <a:r>
            <a:rPr lang="en-US" dirty="0" err="1" smtClean="0"/>
            <a:t>Adom</a:t>
          </a:r>
          <a:r>
            <a:rPr lang="en-US" dirty="0" smtClean="0"/>
            <a:t> </a:t>
          </a:r>
          <a:r>
            <a:rPr lang="en-US" dirty="0" err="1" smtClean="0"/>
            <a:t>Botby</a:t>
          </a:r>
          <a:r>
            <a:rPr lang="en-US" dirty="0" smtClean="0"/>
            <a:t> (2004)</a:t>
          </a:r>
          <a:endParaRPr lang="en-US" dirty="0"/>
        </a:p>
      </dgm:t>
    </dgm:pt>
    <dgm:pt modelId="{4739B39D-03FE-4FA8-B431-0DE0AF181B9C}" type="parTrans" cxnId="{25579D62-59BC-4D7E-9558-9EA75A55FDC5}">
      <dgm:prSet/>
      <dgm:spPr/>
      <dgm:t>
        <a:bodyPr/>
        <a:lstStyle/>
        <a:p>
          <a:endParaRPr lang="en-US"/>
        </a:p>
      </dgm:t>
    </dgm:pt>
    <dgm:pt modelId="{D041C59B-1E01-462E-9EAB-8909814D8479}" type="sibTrans" cxnId="{25579D62-59BC-4D7E-9558-9EA75A55FDC5}">
      <dgm:prSet/>
      <dgm:spPr/>
      <dgm:t>
        <a:bodyPr/>
        <a:lstStyle/>
        <a:p>
          <a:endParaRPr lang="en-US"/>
        </a:p>
      </dgm:t>
    </dgm:pt>
    <dgm:pt modelId="{B3761434-C531-453C-9461-C3A867B136BA}">
      <dgm:prSet phldrT="[Text]"/>
      <dgm:spPr/>
      <dgm:t>
        <a:bodyPr/>
        <a:lstStyle/>
        <a:p>
          <a:r>
            <a:rPr lang="en-US" dirty="0" smtClean="0"/>
            <a:t>Shoulder surfing</a:t>
          </a:r>
          <a:endParaRPr lang="en-US" dirty="0"/>
        </a:p>
      </dgm:t>
    </dgm:pt>
    <dgm:pt modelId="{1A0CBDA6-C56F-40A0-8FDB-FD1AE3C479AF}" type="parTrans" cxnId="{F2D21B78-4536-419D-A397-752CE8C65E8D}">
      <dgm:prSet/>
      <dgm:spPr/>
      <dgm:t>
        <a:bodyPr/>
        <a:lstStyle/>
        <a:p>
          <a:endParaRPr lang="en-US"/>
        </a:p>
      </dgm:t>
    </dgm:pt>
    <dgm:pt modelId="{2010E908-BF1E-4897-84A7-9BFC6E0C7D40}" type="sibTrans" cxnId="{F2D21B78-4536-419D-A397-752CE8C65E8D}">
      <dgm:prSet/>
      <dgm:spPr/>
      <dgm:t>
        <a:bodyPr/>
        <a:lstStyle/>
        <a:p>
          <a:endParaRPr lang="en-US"/>
        </a:p>
      </dgm:t>
    </dgm:pt>
    <dgm:pt modelId="{EC0C48EA-3A84-4D52-819E-04567FE4D23E}" type="pres">
      <dgm:prSet presAssocID="{D6DF51DD-D736-45B2-8993-6B3340256CD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16B9C6-18C7-47DA-8B59-0525B2154C73}" type="pres">
      <dgm:prSet presAssocID="{E70F0FDB-7130-4BCA-8B39-85676BA007E5}" presName="centerShape" presStyleLbl="node0" presStyleIdx="0" presStyleCnt="1"/>
      <dgm:spPr/>
      <dgm:t>
        <a:bodyPr/>
        <a:lstStyle/>
        <a:p>
          <a:endParaRPr lang="en-US"/>
        </a:p>
      </dgm:t>
    </dgm:pt>
    <dgm:pt modelId="{8EA0C4ED-7574-425F-866D-63F36F726BAB}" type="pres">
      <dgm:prSet presAssocID="{5828D80A-9F1E-49B5-9556-86ED9DD0A2A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6B79E-AEFE-4AF1-8A65-C4B756B47195}" type="pres">
      <dgm:prSet presAssocID="{5828D80A-9F1E-49B5-9556-86ED9DD0A2AB}" presName="dummy" presStyleCnt="0"/>
      <dgm:spPr/>
    </dgm:pt>
    <dgm:pt modelId="{23081AB9-9804-4588-B18B-47E7417DC10A}" type="pres">
      <dgm:prSet presAssocID="{60F90384-4965-4FE0-BCA2-FD11BB087B1B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AAD58D7-5327-4FD3-82B7-8B39F03F4031}" type="pres">
      <dgm:prSet presAssocID="{8A343E0B-4CB3-42F7-9568-46D1C9C1EC1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78E962-03FC-44EA-9A65-EE7A60A16A6E}" type="pres">
      <dgm:prSet presAssocID="{8A343E0B-4CB3-42F7-9568-46D1C9C1EC1F}" presName="dummy" presStyleCnt="0"/>
      <dgm:spPr/>
    </dgm:pt>
    <dgm:pt modelId="{D8A86F7C-CCB9-4A56-986F-F440CF692B35}" type="pres">
      <dgm:prSet presAssocID="{122E1037-599C-4CB5-B79B-5C4382A85097}" presName="sibTrans" presStyleLbl="sibTrans2D1" presStyleIdx="1" presStyleCnt="5"/>
      <dgm:spPr/>
      <dgm:t>
        <a:bodyPr/>
        <a:lstStyle/>
        <a:p>
          <a:endParaRPr lang="en-US"/>
        </a:p>
      </dgm:t>
    </dgm:pt>
    <dgm:pt modelId="{5A6E88F2-19E2-4C39-B0C7-96EEF10D45F5}" type="pres">
      <dgm:prSet presAssocID="{AA0D8EE0-0360-4716-A0D1-B658334BA17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B0B2F3-300A-41A5-99D8-C7A04B16B4AA}" type="pres">
      <dgm:prSet presAssocID="{AA0D8EE0-0360-4716-A0D1-B658334BA173}" presName="dummy" presStyleCnt="0"/>
      <dgm:spPr/>
    </dgm:pt>
    <dgm:pt modelId="{6C87C30E-7F01-4716-A784-91A198D454AC}" type="pres">
      <dgm:prSet presAssocID="{24F025C2-69AB-49E6-BF6F-B5DEAA5FF5AF}" presName="sibTrans" presStyleLbl="sibTrans2D1" presStyleIdx="2" presStyleCnt="5"/>
      <dgm:spPr/>
      <dgm:t>
        <a:bodyPr/>
        <a:lstStyle/>
        <a:p>
          <a:endParaRPr lang="en-US"/>
        </a:p>
      </dgm:t>
    </dgm:pt>
    <dgm:pt modelId="{972928E1-AE0D-4E79-A8FC-10DDFEFC098A}" type="pres">
      <dgm:prSet presAssocID="{AC73EC16-B16F-4706-90ED-0BA05F18E91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FE00C-B462-4304-9CC2-57ED58A3A2E3}" type="pres">
      <dgm:prSet presAssocID="{AC73EC16-B16F-4706-90ED-0BA05F18E91C}" presName="dummy" presStyleCnt="0"/>
      <dgm:spPr/>
    </dgm:pt>
    <dgm:pt modelId="{5D4E4080-0454-4FA8-9E4A-296D82E420A5}" type="pres">
      <dgm:prSet presAssocID="{D041C59B-1E01-462E-9EAB-8909814D8479}" presName="sibTrans" presStyleLbl="sibTrans2D1" presStyleIdx="3" presStyleCnt="5"/>
      <dgm:spPr/>
      <dgm:t>
        <a:bodyPr/>
        <a:lstStyle/>
        <a:p>
          <a:endParaRPr lang="en-US"/>
        </a:p>
      </dgm:t>
    </dgm:pt>
    <dgm:pt modelId="{910A9FDA-F4DD-4D4B-8E69-E1E0F1455ACE}" type="pres">
      <dgm:prSet presAssocID="{B3761434-C531-453C-9461-C3A867B136B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382C15-CA2D-4F6B-A64C-4D59FA6C2D06}" type="pres">
      <dgm:prSet presAssocID="{B3761434-C531-453C-9461-C3A867B136BA}" presName="dummy" presStyleCnt="0"/>
      <dgm:spPr/>
    </dgm:pt>
    <dgm:pt modelId="{DB6F0710-EC78-488F-933A-CDAFE1FBEFB1}" type="pres">
      <dgm:prSet presAssocID="{2010E908-BF1E-4897-84A7-9BFC6E0C7D40}" presName="sibTrans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C60C618C-61CA-4B51-9ACB-07FC982385C0}" type="presOf" srcId="{5828D80A-9F1E-49B5-9556-86ED9DD0A2AB}" destId="{8EA0C4ED-7574-425F-866D-63F36F726BAB}" srcOrd="0" destOrd="0" presId="urn:microsoft.com/office/officeart/2005/8/layout/radial6"/>
    <dgm:cxn modelId="{F2D21B78-4536-419D-A397-752CE8C65E8D}" srcId="{E70F0FDB-7130-4BCA-8B39-85676BA007E5}" destId="{B3761434-C531-453C-9461-C3A867B136BA}" srcOrd="4" destOrd="0" parTransId="{1A0CBDA6-C56F-40A0-8FDB-FD1AE3C479AF}" sibTransId="{2010E908-BF1E-4897-84A7-9BFC6E0C7D40}"/>
    <dgm:cxn modelId="{5A26E629-CAC6-4BD1-A878-DA80A8FCAA92}" type="presOf" srcId="{8A343E0B-4CB3-42F7-9568-46D1C9C1EC1F}" destId="{8AAD58D7-5327-4FD3-82B7-8B39F03F4031}" srcOrd="0" destOrd="0" presId="urn:microsoft.com/office/officeart/2005/8/layout/radial6"/>
    <dgm:cxn modelId="{D27DAD6D-6552-456E-B5E2-40B4336BE9BE}" type="presOf" srcId="{AC73EC16-B16F-4706-90ED-0BA05F18E91C}" destId="{972928E1-AE0D-4E79-A8FC-10DDFEFC098A}" srcOrd="0" destOrd="0" presId="urn:microsoft.com/office/officeart/2005/8/layout/radial6"/>
    <dgm:cxn modelId="{DFCDB455-D2EB-4D1D-9A3B-E4DA8E2132AD}" type="presOf" srcId="{2010E908-BF1E-4897-84A7-9BFC6E0C7D40}" destId="{DB6F0710-EC78-488F-933A-CDAFE1FBEFB1}" srcOrd="0" destOrd="0" presId="urn:microsoft.com/office/officeart/2005/8/layout/radial6"/>
    <dgm:cxn modelId="{25579D62-59BC-4D7E-9558-9EA75A55FDC5}" srcId="{E70F0FDB-7130-4BCA-8B39-85676BA007E5}" destId="{AC73EC16-B16F-4706-90ED-0BA05F18E91C}" srcOrd="3" destOrd="0" parTransId="{4739B39D-03FE-4FA8-B431-0DE0AF181B9C}" sibTransId="{D041C59B-1E01-462E-9EAB-8909814D8479}"/>
    <dgm:cxn modelId="{D5BE30BF-7C90-490B-B214-6CD1CFB7AB15}" srcId="{E70F0FDB-7130-4BCA-8B39-85676BA007E5}" destId="{5828D80A-9F1E-49B5-9556-86ED9DD0A2AB}" srcOrd="0" destOrd="0" parTransId="{B0486C8B-84BB-4092-9B1B-39F85A6CC061}" sibTransId="{60F90384-4965-4FE0-BCA2-FD11BB087B1B}"/>
    <dgm:cxn modelId="{BFFE9D99-02BF-479F-82EB-7449ECF0DA40}" type="presOf" srcId="{122E1037-599C-4CB5-B79B-5C4382A85097}" destId="{D8A86F7C-CCB9-4A56-986F-F440CF692B35}" srcOrd="0" destOrd="0" presId="urn:microsoft.com/office/officeart/2005/8/layout/radial6"/>
    <dgm:cxn modelId="{CB2B4BD0-EC68-4EA8-834F-1DDAEFD7172B}" srcId="{D6DF51DD-D736-45B2-8993-6B3340256CD2}" destId="{E70F0FDB-7130-4BCA-8B39-85676BA007E5}" srcOrd="0" destOrd="0" parTransId="{80CB828B-F9C7-4974-8CCF-87BAB2F6C105}" sibTransId="{00FE896A-8FEC-4137-B294-E9A3844EECAC}"/>
    <dgm:cxn modelId="{820CC5A5-6270-4555-873D-ED68AC4EB077}" srcId="{E70F0FDB-7130-4BCA-8B39-85676BA007E5}" destId="{AA0D8EE0-0360-4716-A0D1-B658334BA173}" srcOrd="2" destOrd="0" parTransId="{99A09592-9E59-4A1F-A618-4A0DF006AE65}" sibTransId="{24F025C2-69AB-49E6-BF6F-B5DEAA5FF5AF}"/>
    <dgm:cxn modelId="{B47EEAE3-331E-47C8-8860-CE26DB4C9607}" type="presOf" srcId="{60F90384-4965-4FE0-BCA2-FD11BB087B1B}" destId="{23081AB9-9804-4588-B18B-47E7417DC10A}" srcOrd="0" destOrd="0" presId="urn:microsoft.com/office/officeart/2005/8/layout/radial6"/>
    <dgm:cxn modelId="{AF99C994-D3B7-4F75-9C85-3AFED9DA3293}" type="presOf" srcId="{24F025C2-69AB-49E6-BF6F-B5DEAA5FF5AF}" destId="{6C87C30E-7F01-4716-A784-91A198D454AC}" srcOrd="0" destOrd="0" presId="urn:microsoft.com/office/officeart/2005/8/layout/radial6"/>
    <dgm:cxn modelId="{B72A8687-3C71-4865-87E0-BD8744096C46}" srcId="{E70F0FDB-7130-4BCA-8B39-85676BA007E5}" destId="{8A343E0B-4CB3-42F7-9568-46D1C9C1EC1F}" srcOrd="1" destOrd="0" parTransId="{5ED2B35D-CBCC-44B5-83B0-8DFC70C6191F}" sibTransId="{122E1037-599C-4CB5-B79B-5C4382A85097}"/>
    <dgm:cxn modelId="{8F20115E-608D-46F3-A8DC-6D447F9456CB}" type="presOf" srcId="{AA0D8EE0-0360-4716-A0D1-B658334BA173}" destId="{5A6E88F2-19E2-4C39-B0C7-96EEF10D45F5}" srcOrd="0" destOrd="0" presId="urn:microsoft.com/office/officeart/2005/8/layout/radial6"/>
    <dgm:cxn modelId="{5D69CF2C-E1F7-4C3B-9244-BF41B886E7EB}" type="presOf" srcId="{D6DF51DD-D736-45B2-8993-6B3340256CD2}" destId="{EC0C48EA-3A84-4D52-819E-04567FE4D23E}" srcOrd="0" destOrd="0" presId="urn:microsoft.com/office/officeart/2005/8/layout/radial6"/>
    <dgm:cxn modelId="{10E34500-BBBE-4A2C-8C16-35EC5F9768C2}" type="presOf" srcId="{B3761434-C531-453C-9461-C3A867B136BA}" destId="{910A9FDA-F4DD-4D4B-8E69-E1E0F1455ACE}" srcOrd="0" destOrd="0" presId="urn:microsoft.com/office/officeart/2005/8/layout/radial6"/>
    <dgm:cxn modelId="{75BA14E6-A668-4193-8DD0-BBEFC63EE733}" type="presOf" srcId="{D041C59B-1E01-462E-9EAB-8909814D8479}" destId="{5D4E4080-0454-4FA8-9E4A-296D82E420A5}" srcOrd="0" destOrd="0" presId="urn:microsoft.com/office/officeart/2005/8/layout/radial6"/>
    <dgm:cxn modelId="{5EE8D420-AEC2-42A1-980B-906A3CB9D106}" type="presOf" srcId="{E70F0FDB-7130-4BCA-8B39-85676BA007E5}" destId="{C716B9C6-18C7-47DA-8B59-0525B2154C73}" srcOrd="0" destOrd="0" presId="urn:microsoft.com/office/officeart/2005/8/layout/radial6"/>
    <dgm:cxn modelId="{01E00716-52FD-48E9-94C4-5D19A4BE93C5}" type="presParOf" srcId="{EC0C48EA-3A84-4D52-819E-04567FE4D23E}" destId="{C716B9C6-18C7-47DA-8B59-0525B2154C73}" srcOrd="0" destOrd="0" presId="urn:microsoft.com/office/officeart/2005/8/layout/radial6"/>
    <dgm:cxn modelId="{0BB3D335-4F3F-4295-B639-800CB2DE5ABA}" type="presParOf" srcId="{EC0C48EA-3A84-4D52-819E-04567FE4D23E}" destId="{8EA0C4ED-7574-425F-866D-63F36F726BAB}" srcOrd="1" destOrd="0" presId="urn:microsoft.com/office/officeart/2005/8/layout/radial6"/>
    <dgm:cxn modelId="{2F221ED9-2AA2-43D2-9390-F7FAD7611D73}" type="presParOf" srcId="{EC0C48EA-3A84-4D52-819E-04567FE4D23E}" destId="{6686B79E-AEFE-4AF1-8A65-C4B756B47195}" srcOrd="2" destOrd="0" presId="urn:microsoft.com/office/officeart/2005/8/layout/radial6"/>
    <dgm:cxn modelId="{27CE4042-7A7F-4D4B-97BA-97EC1FFFC012}" type="presParOf" srcId="{EC0C48EA-3A84-4D52-819E-04567FE4D23E}" destId="{23081AB9-9804-4588-B18B-47E7417DC10A}" srcOrd="3" destOrd="0" presId="urn:microsoft.com/office/officeart/2005/8/layout/radial6"/>
    <dgm:cxn modelId="{A68C2F19-B037-40BE-A8E0-F043B6AF82E9}" type="presParOf" srcId="{EC0C48EA-3A84-4D52-819E-04567FE4D23E}" destId="{8AAD58D7-5327-4FD3-82B7-8B39F03F4031}" srcOrd="4" destOrd="0" presId="urn:microsoft.com/office/officeart/2005/8/layout/radial6"/>
    <dgm:cxn modelId="{9D5A7211-1255-4357-B7F3-3EE66C78E163}" type="presParOf" srcId="{EC0C48EA-3A84-4D52-819E-04567FE4D23E}" destId="{9778E962-03FC-44EA-9A65-EE7A60A16A6E}" srcOrd="5" destOrd="0" presId="urn:microsoft.com/office/officeart/2005/8/layout/radial6"/>
    <dgm:cxn modelId="{AD40B597-870B-4695-B5FA-C96796555DC6}" type="presParOf" srcId="{EC0C48EA-3A84-4D52-819E-04567FE4D23E}" destId="{D8A86F7C-CCB9-4A56-986F-F440CF692B35}" srcOrd="6" destOrd="0" presId="urn:microsoft.com/office/officeart/2005/8/layout/radial6"/>
    <dgm:cxn modelId="{E5588324-6905-4368-BBB4-7850B982A7B1}" type="presParOf" srcId="{EC0C48EA-3A84-4D52-819E-04567FE4D23E}" destId="{5A6E88F2-19E2-4C39-B0C7-96EEF10D45F5}" srcOrd="7" destOrd="0" presId="urn:microsoft.com/office/officeart/2005/8/layout/radial6"/>
    <dgm:cxn modelId="{6BE23185-CBDC-4EAF-9B3B-0E890AEB5367}" type="presParOf" srcId="{EC0C48EA-3A84-4D52-819E-04567FE4D23E}" destId="{14B0B2F3-300A-41A5-99D8-C7A04B16B4AA}" srcOrd="8" destOrd="0" presId="urn:microsoft.com/office/officeart/2005/8/layout/radial6"/>
    <dgm:cxn modelId="{0F0F6AD3-DB9F-47C0-91C5-C3F5BFC3BA16}" type="presParOf" srcId="{EC0C48EA-3A84-4D52-819E-04567FE4D23E}" destId="{6C87C30E-7F01-4716-A784-91A198D454AC}" srcOrd="9" destOrd="0" presId="urn:microsoft.com/office/officeart/2005/8/layout/radial6"/>
    <dgm:cxn modelId="{7DA31AB9-20F1-40B5-AADF-0C203B90916E}" type="presParOf" srcId="{EC0C48EA-3A84-4D52-819E-04567FE4D23E}" destId="{972928E1-AE0D-4E79-A8FC-10DDFEFC098A}" srcOrd="10" destOrd="0" presId="urn:microsoft.com/office/officeart/2005/8/layout/radial6"/>
    <dgm:cxn modelId="{B5417F7A-5C1F-40A1-8FAE-7178DA2AF62A}" type="presParOf" srcId="{EC0C48EA-3A84-4D52-819E-04567FE4D23E}" destId="{E4FFE00C-B462-4304-9CC2-57ED58A3A2E3}" srcOrd="11" destOrd="0" presId="urn:microsoft.com/office/officeart/2005/8/layout/radial6"/>
    <dgm:cxn modelId="{C97F880D-6DDC-4F49-81C7-5DDC55C70A97}" type="presParOf" srcId="{EC0C48EA-3A84-4D52-819E-04567FE4D23E}" destId="{5D4E4080-0454-4FA8-9E4A-296D82E420A5}" srcOrd="12" destOrd="0" presId="urn:microsoft.com/office/officeart/2005/8/layout/radial6"/>
    <dgm:cxn modelId="{5542494A-C459-47BF-8C4E-330623171018}" type="presParOf" srcId="{EC0C48EA-3A84-4D52-819E-04567FE4D23E}" destId="{910A9FDA-F4DD-4D4B-8E69-E1E0F1455ACE}" srcOrd="13" destOrd="0" presId="urn:microsoft.com/office/officeart/2005/8/layout/radial6"/>
    <dgm:cxn modelId="{E9A730BD-9673-4CB8-A6EF-C60FDC3A1F3F}" type="presParOf" srcId="{EC0C48EA-3A84-4D52-819E-04567FE4D23E}" destId="{A0382C15-CA2D-4F6B-A64C-4D59FA6C2D06}" srcOrd="14" destOrd="0" presId="urn:microsoft.com/office/officeart/2005/8/layout/radial6"/>
    <dgm:cxn modelId="{3B1A32B6-04A3-467C-908F-03A73A9DDFE0}" type="presParOf" srcId="{EC0C48EA-3A84-4D52-819E-04567FE4D23E}" destId="{DB6F0710-EC78-488F-933A-CDAFE1FBEFB1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6DF51DD-D736-45B2-8993-6B3340256CD2}" type="doc">
      <dgm:prSet loTypeId="urn:microsoft.com/office/officeart/2009/3/layout/HorizontalOrganizationChart" loCatId="hierarchy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087C908-BA21-4E35-A12F-7785BF579B91}">
      <dgm:prSet phldrT="[Text]" custT="1"/>
      <dgm:spPr/>
      <dgm:t>
        <a:bodyPr/>
        <a:lstStyle/>
        <a:p>
          <a:pPr algn="ctr"/>
          <a:r>
            <a:rPr lang="en-US" sz="2800" dirty="0" smtClean="0">
              <a:latin typeface="Cambria" panose="02040503050406030204" pitchFamily="18" charset="0"/>
            </a:rPr>
            <a:t>Additional Skills</a:t>
          </a:r>
          <a:endParaRPr lang="en-US" sz="2800" dirty="0">
            <a:latin typeface="Cambria" panose="02040503050406030204" pitchFamily="18" charset="0"/>
          </a:endParaRPr>
        </a:p>
      </dgm:t>
    </dgm:pt>
    <dgm:pt modelId="{8E83A1DC-4AA0-44D0-ACBE-5CC4AD91D05A}" type="parTrans" cxnId="{C46A4590-C7D0-44AC-BED5-9793B6832305}">
      <dgm:prSet/>
      <dgm:spPr/>
      <dgm:t>
        <a:bodyPr/>
        <a:lstStyle/>
        <a:p>
          <a:endParaRPr lang="en-US"/>
        </a:p>
      </dgm:t>
    </dgm:pt>
    <dgm:pt modelId="{B07E2076-35BC-4E08-AF7A-4322E65CB0D6}" type="sibTrans" cxnId="{C46A4590-C7D0-44AC-BED5-9793B6832305}">
      <dgm:prSet/>
      <dgm:spPr/>
      <dgm:t>
        <a:bodyPr/>
        <a:lstStyle/>
        <a:p>
          <a:endParaRPr lang="en-US"/>
        </a:p>
      </dgm:t>
    </dgm:pt>
    <dgm:pt modelId="{6130BBDC-59E2-4C73-90E3-B6BE4E62098B}">
      <dgm:prSet phldrT="[Text]" custT="1"/>
      <dgm:spPr/>
      <dgm:t>
        <a:bodyPr/>
        <a:lstStyle/>
        <a:p>
          <a:pPr algn="ctr"/>
          <a:r>
            <a:rPr lang="en-US" sz="2800" dirty="0" smtClean="0">
              <a:latin typeface="Cambria" panose="02040503050406030204" pitchFamily="18" charset="0"/>
            </a:rPr>
            <a:t>Risk Analysis</a:t>
          </a:r>
          <a:endParaRPr lang="en-US" sz="2800" dirty="0">
            <a:latin typeface="Cambria" panose="02040503050406030204" pitchFamily="18" charset="0"/>
          </a:endParaRPr>
        </a:p>
      </dgm:t>
    </dgm:pt>
    <dgm:pt modelId="{055F3BBE-0227-447F-8E89-99DA69DDFDDA}" type="parTrans" cxnId="{27C27244-11F9-4C24-9921-8D5CC73C26C5}">
      <dgm:prSet/>
      <dgm:spPr/>
      <dgm:t>
        <a:bodyPr/>
        <a:lstStyle/>
        <a:p>
          <a:endParaRPr lang="en-US"/>
        </a:p>
      </dgm:t>
    </dgm:pt>
    <dgm:pt modelId="{5729760A-A08B-467F-A276-A2045D86A502}" type="sibTrans" cxnId="{27C27244-11F9-4C24-9921-8D5CC73C26C5}">
      <dgm:prSet/>
      <dgm:spPr/>
      <dgm:t>
        <a:bodyPr/>
        <a:lstStyle/>
        <a:p>
          <a:endParaRPr lang="en-US"/>
        </a:p>
      </dgm:t>
    </dgm:pt>
    <dgm:pt modelId="{8DF58105-4175-4E88-A766-CDF6C645C684}">
      <dgm:prSet phldrT="[Text]" custT="1"/>
      <dgm:spPr/>
      <dgm:t>
        <a:bodyPr/>
        <a:lstStyle/>
        <a:p>
          <a:pPr algn="ctr"/>
          <a:r>
            <a:rPr lang="en-US" sz="2800" dirty="0" smtClean="0">
              <a:latin typeface="Cambria" panose="02040503050406030204" pitchFamily="18" charset="0"/>
            </a:rPr>
            <a:t>Incident Response</a:t>
          </a:r>
          <a:endParaRPr lang="en-US" sz="2800" dirty="0">
            <a:latin typeface="Cambria" panose="02040503050406030204" pitchFamily="18" charset="0"/>
          </a:endParaRPr>
        </a:p>
      </dgm:t>
    </dgm:pt>
    <dgm:pt modelId="{52374C43-4621-45D2-A5AD-2EC2F6E08F2A}" type="parTrans" cxnId="{9BFF7364-5E65-4342-ACF9-26AD92450754}">
      <dgm:prSet/>
      <dgm:spPr/>
      <dgm:t>
        <a:bodyPr/>
        <a:lstStyle/>
        <a:p>
          <a:endParaRPr lang="en-US"/>
        </a:p>
      </dgm:t>
    </dgm:pt>
    <dgm:pt modelId="{D4BC4300-32BD-4266-8237-62FB7D879CB9}" type="sibTrans" cxnId="{9BFF7364-5E65-4342-ACF9-26AD92450754}">
      <dgm:prSet/>
      <dgm:spPr/>
      <dgm:t>
        <a:bodyPr/>
        <a:lstStyle/>
        <a:p>
          <a:endParaRPr lang="en-US"/>
        </a:p>
      </dgm:t>
    </dgm:pt>
    <dgm:pt modelId="{2D9DC865-CC9C-4243-A008-341E2A864B86}">
      <dgm:prSet phldrT="[Text]" custT="1"/>
      <dgm:spPr/>
      <dgm:t>
        <a:bodyPr/>
        <a:lstStyle/>
        <a:p>
          <a:pPr algn="ctr"/>
          <a:r>
            <a:rPr lang="en-US" sz="2800" dirty="0" smtClean="0">
              <a:latin typeface="Cambria" panose="02040503050406030204" pitchFamily="18" charset="0"/>
            </a:rPr>
            <a:t>Lows and Regulations</a:t>
          </a:r>
          <a:endParaRPr lang="en-US" sz="2800" dirty="0">
            <a:latin typeface="Cambria" panose="02040503050406030204" pitchFamily="18" charset="0"/>
          </a:endParaRPr>
        </a:p>
      </dgm:t>
    </dgm:pt>
    <dgm:pt modelId="{F9A015D2-8BA6-4F47-8EBB-A462D75384B9}" type="parTrans" cxnId="{E32237D9-B134-491B-B764-208C11DD81FC}">
      <dgm:prSet/>
      <dgm:spPr/>
      <dgm:t>
        <a:bodyPr/>
        <a:lstStyle/>
        <a:p>
          <a:endParaRPr lang="en-US"/>
        </a:p>
      </dgm:t>
    </dgm:pt>
    <dgm:pt modelId="{395FD972-6A0E-4FB0-8713-D4013FA23451}" type="sibTrans" cxnId="{E32237D9-B134-491B-B764-208C11DD81FC}">
      <dgm:prSet/>
      <dgm:spPr/>
      <dgm:t>
        <a:bodyPr/>
        <a:lstStyle/>
        <a:p>
          <a:endParaRPr lang="en-US"/>
        </a:p>
      </dgm:t>
    </dgm:pt>
    <dgm:pt modelId="{E70F0FDB-7130-4BCA-8B39-85676BA007E5}">
      <dgm:prSet phldrT="[Text]" custT="1"/>
      <dgm:spPr/>
      <dgm:t>
        <a:bodyPr/>
        <a:lstStyle/>
        <a:p>
          <a:pPr algn="ctr"/>
          <a:r>
            <a:rPr lang="en-US" sz="2800" dirty="0" smtClean="0">
              <a:latin typeface="Cambria" panose="02040503050406030204" pitchFamily="18" charset="0"/>
            </a:rPr>
            <a:t>Information Security</a:t>
          </a:r>
          <a:endParaRPr lang="en-US" sz="2800" dirty="0">
            <a:latin typeface="Cambria" panose="02040503050406030204" pitchFamily="18" charset="0"/>
          </a:endParaRPr>
        </a:p>
      </dgm:t>
    </dgm:pt>
    <dgm:pt modelId="{80CB828B-F9C7-4974-8CCF-87BAB2F6C105}" type="parTrans" cxnId="{CB2B4BD0-EC68-4EA8-834F-1DDAEFD7172B}">
      <dgm:prSet/>
      <dgm:spPr/>
      <dgm:t>
        <a:bodyPr/>
        <a:lstStyle/>
        <a:p>
          <a:endParaRPr lang="en-US"/>
        </a:p>
      </dgm:t>
    </dgm:pt>
    <dgm:pt modelId="{00FE896A-8FEC-4137-B294-E9A3844EECAC}" type="sibTrans" cxnId="{CB2B4BD0-EC68-4EA8-834F-1DDAEFD7172B}">
      <dgm:prSet/>
      <dgm:spPr/>
      <dgm:t>
        <a:bodyPr/>
        <a:lstStyle/>
        <a:p>
          <a:endParaRPr lang="en-US"/>
        </a:p>
      </dgm:t>
    </dgm:pt>
    <dgm:pt modelId="{5828D80A-9F1E-49B5-9556-86ED9DD0A2AB}">
      <dgm:prSet phldrT="[Text]" custT="1"/>
      <dgm:spPr/>
      <dgm:t>
        <a:bodyPr/>
        <a:lstStyle/>
        <a:p>
          <a:pPr algn="ctr"/>
          <a:r>
            <a:rPr lang="en-US" sz="2800" dirty="0" smtClean="0">
              <a:latin typeface="Cambria" panose="02040503050406030204" pitchFamily="18" charset="0"/>
            </a:rPr>
            <a:t>Security Audit</a:t>
          </a:r>
          <a:endParaRPr lang="en-US" sz="2800" dirty="0">
            <a:latin typeface="Cambria" panose="02040503050406030204" pitchFamily="18" charset="0"/>
          </a:endParaRPr>
        </a:p>
      </dgm:t>
    </dgm:pt>
    <dgm:pt modelId="{B0486C8B-84BB-4092-9B1B-39F85A6CC061}" type="parTrans" cxnId="{D5BE30BF-7C90-490B-B214-6CD1CFB7AB15}">
      <dgm:prSet/>
      <dgm:spPr/>
      <dgm:t>
        <a:bodyPr/>
        <a:lstStyle/>
        <a:p>
          <a:endParaRPr lang="en-US"/>
        </a:p>
      </dgm:t>
    </dgm:pt>
    <dgm:pt modelId="{60F90384-4965-4FE0-BCA2-FD11BB087B1B}" type="sibTrans" cxnId="{D5BE30BF-7C90-490B-B214-6CD1CFB7AB15}">
      <dgm:prSet/>
      <dgm:spPr/>
      <dgm:t>
        <a:bodyPr/>
        <a:lstStyle/>
        <a:p>
          <a:endParaRPr lang="en-US"/>
        </a:p>
      </dgm:t>
    </dgm:pt>
    <dgm:pt modelId="{4147A3FA-4932-4372-895F-4043AEBD58B9}" type="pres">
      <dgm:prSet presAssocID="{D6DF51DD-D736-45B2-8993-6B3340256CD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F4BDD4F-5EAC-439B-A196-B40D1661E983}" type="pres">
      <dgm:prSet presAssocID="{F087C908-BA21-4E35-A12F-7785BF579B91}" presName="hierRoot1" presStyleCnt="0">
        <dgm:presLayoutVars>
          <dgm:hierBranch val="init"/>
        </dgm:presLayoutVars>
      </dgm:prSet>
      <dgm:spPr/>
    </dgm:pt>
    <dgm:pt modelId="{3E495DB5-E0E9-4EC2-AD6D-567FE30E1C26}" type="pres">
      <dgm:prSet presAssocID="{F087C908-BA21-4E35-A12F-7785BF579B91}" presName="rootComposite1" presStyleCnt="0"/>
      <dgm:spPr/>
    </dgm:pt>
    <dgm:pt modelId="{4DFB51F0-5B88-4A25-85FA-3E259D4BCEE3}" type="pres">
      <dgm:prSet presAssocID="{F087C908-BA21-4E35-A12F-7785BF579B9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54A554-75DB-4079-BAE2-5DD6B2727BE2}" type="pres">
      <dgm:prSet presAssocID="{F087C908-BA21-4E35-A12F-7785BF579B9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19B964A-1568-4674-A1F4-98C41D584B31}" type="pres">
      <dgm:prSet presAssocID="{F087C908-BA21-4E35-A12F-7785BF579B91}" presName="hierChild2" presStyleCnt="0"/>
      <dgm:spPr/>
    </dgm:pt>
    <dgm:pt modelId="{EEF6CAF1-C653-41C6-B042-6043A222FD73}" type="pres">
      <dgm:prSet presAssocID="{055F3BBE-0227-447F-8E89-99DA69DDFDDA}" presName="Name64" presStyleLbl="parChTrans1D2" presStyleIdx="0" presStyleCnt="5"/>
      <dgm:spPr/>
      <dgm:t>
        <a:bodyPr/>
        <a:lstStyle/>
        <a:p>
          <a:endParaRPr lang="en-US"/>
        </a:p>
      </dgm:t>
    </dgm:pt>
    <dgm:pt modelId="{FE63526F-80CF-42CA-961A-E7C0FCF54F4A}" type="pres">
      <dgm:prSet presAssocID="{6130BBDC-59E2-4C73-90E3-B6BE4E62098B}" presName="hierRoot2" presStyleCnt="0">
        <dgm:presLayoutVars>
          <dgm:hierBranch val="init"/>
        </dgm:presLayoutVars>
      </dgm:prSet>
      <dgm:spPr/>
    </dgm:pt>
    <dgm:pt modelId="{18FF8D33-46FF-4DEB-9957-9B67A72EFD18}" type="pres">
      <dgm:prSet presAssocID="{6130BBDC-59E2-4C73-90E3-B6BE4E62098B}" presName="rootComposite" presStyleCnt="0"/>
      <dgm:spPr/>
    </dgm:pt>
    <dgm:pt modelId="{9962E096-0767-47E5-8B3E-CF96FECDFE2E}" type="pres">
      <dgm:prSet presAssocID="{6130BBDC-59E2-4C73-90E3-B6BE4E62098B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96F42D-4BE2-4ED0-9421-4B76A957EE8F}" type="pres">
      <dgm:prSet presAssocID="{6130BBDC-59E2-4C73-90E3-B6BE4E62098B}" presName="rootConnector" presStyleLbl="node2" presStyleIdx="0" presStyleCnt="5"/>
      <dgm:spPr/>
      <dgm:t>
        <a:bodyPr/>
        <a:lstStyle/>
        <a:p>
          <a:endParaRPr lang="en-US"/>
        </a:p>
      </dgm:t>
    </dgm:pt>
    <dgm:pt modelId="{D7C37880-8AB3-454C-B7F2-652BF129115A}" type="pres">
      <dgm:prSet presAssocID="{6130BBDC-59E2-4C73-90E3-B6BE4E62098B}" presName="hierChild4" presStyleCnt="0"/>
      <dgm:spPr/>
    </dgm:pt>
    <dgm:pt modelId="{959D0A64-5E8A-4105-94D8-91917364726E}" type="pres">
      <dgm:prSet presAssocID="{6130BBDC-59E2-4C73-90E3-B6BE4E62098B}" presName="hierChild5" presStyleCnt="0"/>
      <dgm:spPr/>
    </dgm:pt>
    <dgm:pt modelId="{D6F46BB3-DC45-4B6E-B5C1-4C0DE45AE5B4}" type="pres">
      <dgm:prSet presAssocID="{52374C43-4621-45D2-A5AD-2EC2F6E08F2A}" presName="Name64" presStyleLbl="parChTrans1D2" presStyleIdx="1" presStyleCnt="5"/>
      <dgm:spPr/>
      <dgm:t>
        <a:bodyPr/>
        <a:lstStyle/>
        <a:p>
          <a:endParaRPr lang="en-US"/>
        </a:p>
      </dgm:t>
    </dgm:pt>
    <dgm:pt modelId="{8CA0CF57-D2FF-41D8-BFAB-829BE2F62194}" type="pres">
      <dgm:prSet presAssocID="{8DF58105-4175-4E88-A766-CDF6C645C684}" presName="hierRoot2" presStyleCnt="0">
        <dgm:presLayoutVars>
          <dgm:hierBranch val="init"/>
        </dgm:presLayoutVars>
      </dgm:prSet>
      <dgm:spPr/>
    </dgm:pt>
    <dgm:pt modelId="{B4BDED4D-B4E2-402B-8A09-72CC66EF5958}" type="pres">
      <dgm:prSet presAssocID="{8DF58105-4175-4E88-A766-CDF6C645C684}" presName="rootComposite" presStyleCnt="0"/>
      <dgm:spPr/>
    </dgm:pt>
    <dgm:pt modelId="{923173CC-E141-4D34-A563-F61005007805}" type="pres">
      <dgm:prSet presAssocID="{8DF58105-4175-4E88-A766-CDF6C645C684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DFEE31-7864-4490-A62D-E13BEB3ED120}" type="pres">
      <dgm:prSet presAssocID="{8DF58105-4175-4E88-A766-CDF6C645C684}" presName="rootConnector" presStyleLbl="node2" presStyleIdx="1" presStyleCnt="5"/>
      <dgm:spPr/>
      <dgm:t>
        <a:bodyPr/>
        <a:lstStyle/>
        <a:p>
          <a:endParaRPr lang="en-US"/>
        </a:p>
      </dgm:t>
    </dgm:pt>
    <dgm:pt modelId="{55FD0533-7AC4-4AD0-824C-5C15C5CC7812}" type="pres">
      <dgm:prSet presAssocID="{8DF58105-4175-4E88-A766-CDF6C645C684}" presName="hierChild4" presStyleCnt="0"/>
      <dgm:spPr/>
    </dgm:pt>
    <dgm:pt modelId="{DCAA51E2-E2D3-4130-BAC2-51E9F8DCD927}" type="pres">
      <dgm:prSet presAssocID="{8DF58105-4175-4E88-A766-CDF6C645C684}" presName="hierChild5" presStyleCnt="0"/>
      <dgm:spPr/>
    </dgm:pt>
    <dgm:pt modelId="{B06231F8-0260-41A7-9484-AC2317814B29}" type="pres">
      <dgm:prSet presAssocID="{F9A015D2-8BA6-4F47-8EBB-A462D75384B9}" presName="Name64" presStyleLbl="parChTrans1D2" presStyleIdx="2" presStyleCnt="5"/>
      <dgm:spPr/>
      <dgm:t>
        <a:bodyPr/>
        <a:lstStyle/>
        <a:p>
          <a:endParaRPr lang="en-US"/>
        </a:p>
      </dgm:t>
    </dgm:pt>
    <dgm:pt modelId="{32EC94D0-622E-4963-A273-5563CE5D6B98}" type="pres">
      <dgm:prSet presAssocID="{2D9DC865-CC9C-4243-A008-341E2A864B86}" presName="hierRoot2" presStyleCnt="0">
        <dgm:presLayoutVars>
          <dgm:hierBranch val="init"/>
        </dgm:presLayoutVars>
      </dgm:prSet>
      <dgm:spPr/>
    </dgm:pt>
    <dgm:pt modelId="{EC8B768F-ECBD-4994-8E4D-6B9E3B9A487E}" type="pres">
      <dgm:prSet presAssocID="{2D9DC865-CC9C-4243-A008-341E2A864B86}" presName="rootComposite" presStyleCnt="0"/>
      <dgm:spPr/>
    </dgm:pt>
    <dgm:pt modelId="{2939C18E-050F-4F44-AC9D-D56105A52AA0}" type="pres">
      <dgm:prSet presAssocID="{2D9DC865-CC9C-4243-A008-341E2A864B86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275113-1C7F-4E5A-9141-9F7DEFF855D8}" type="pres">
      <dgm:prSet presAssocID="{2D9DC865-CC9C-4243-A008-341E2A864B86}" presName="rootConnector" presStyleLbl="node2" presStyleIdx="2" presStyleCnt="5"/>
      <dgm:spPr/>
      <dgm:t>
        <a:bodyPr/>
        <a:lstStyle/>
        <a:p>
          <a:endParaRPr lang="en-US"/>
        </a:p>
      </dgm:t>
    </dgm:pt>
    <dgm:pt modelId="{5BABCAE5-A31A-4772-A764-B5FF2E1C4C80}" type="pres">
      <dgm:prSet presAssocID="{2D9DC865-CC9C-4243-A008-341E2A864B86}" presName="hierChild4" presStyleCnt="0"/>
      <dgm:spPr/>
    </dgm:pt>
    <dgm:pt modelId="{A0D92BEA-13FF-4A82-AE7B-6B7BA768C6C3}" type="pres">
      <dgm:prSet presAssocID="{2D9DC865-CC9C-4243-A008-341E2A864B86}" presName="hierChild5" presStyleCnt="0"/>
      <dgm:spPr/>
    </dgm:pt>
    <dgm:pt modelId="{5D62E37F-B6FF-4BAA-9DD6-7AE5F98FA0AF}" type="pres">
      <dgm:prSet presAssocID="{80CB828B-F9C7-4974-8CCF-87BAB2F6C105}" presName="Name64" presStyleLbl="parChTrans1D2" presStyleIdx="3" presStyleCnt="5"/>
      <dgm:spPr/>
      <dgm:t>
        <a:bodyPr/>
        <a:lstStyle/>
        <a:p>
          <a:endParaRPr lang="en-US"/>
        </a:p>
      </dgm:t>
    </dgm:pt>
    <dgm:pt modelId="{D55FCF68-6BE1-4B8B-9AD4-2B25BE0CB8E5}" type="pres">
      <dgm:prSet presAssocID="{E70F0FDB-7130-4BCA-8B39-85676BA007E5}" presName="hierRoot2" presStyleCnt="0">
        <dgm:presLayoutVars>
          <dgm:hierBranch val="init"/>
        </dgm:presLayoutVars>
      </dgm:prSet>
      <dgm:spPr/>
    </dgm:pt>
    <dgm:pt modelId="{5201A12F-E0AE-4DB3-8664-40381A4429D8}" type="pres">
      <dgm:prSet presAssocID="{E70F0FDB-7130-4BCA-8B39-85676BA007E5}" presName="rootComposite" presStyleCnt="0"/>
      <dgm:spPr/>
    </dgm:pt>
    <dgm:pt modelId="{519E51C1-27FD-4C19-9286-60E09E3EA86F}" type="pres">
      <dgm:prSet presAssocID="{E70F0FDB-7130-4BCA-8B39-85676BA007E5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98F14E-FA12-488E-A6AA-393BFD0CCCF8}" type="pres">
      <dgm:prSet presAssocID="{E70F0FDB-7130-4BCA-8B39-85676BA007E5}" presName="rootConnector" presStyleLbl="node2" presStyleIdx="3" presStyleCnt="5"/>
      <dgm:spPr/>
      <dgm:t>
        <a:bodyPr/>
        <a:lstStyle/>
        <a:p>
          <a:endParaRPr lang="en-US"/>
        </a:p>
      </dgm:t>
    </dgm:pt>
    <dgm:pt modelId="{FF5E5910-09D6-4D5E-B470-5A53BA5384DF}" type="pres">
      <dgm:prSet presAssocID="{E70F0FDB-7130-4BCA-8B39-85676BA007E5}" presName="hierChild4" presStyleCnt="0"/>
      <dgm:spPr/>
    </dgm:pt>
    <dgm:pt modelId="{0BAE5ED2-EF0A-4514-A070-4F7CE29168A6}" type="pres">
      <dgm:prSet presAssocID="{E70F0FDB-7130-4BCA-8B39-85676BA007E5}" presName="hierChild5" presStyleCnt="0"/>
      <dgm:spPr/>
    </dgm:pt>
    <dgm:pt modelId="{1F76F79E-8AB9-44D2-9166-DBEE13603CA9}" type="pres">
      <dgm:prSet presAssocID="{B0486C8B-84BB-4092-9B1B-39F85A6CC061}" presName="Name64" presStyleLbl="parChTrans1D2" presStyleIdx="4" presStyleCnt="5"/>
      <dgm:spPr/>
      <dgm:t>
        <a:bodyPr/>
        <a:lstStyle/>
        <a:p>
          <a:endParaRPr lang="en-US"/>
        </a:p>
      </dgm:t>
    </dgm:pt>
    <dgm:pt modelId="{5FC5410C-6FAE-40F1-B2AA-1EFFEE8E5B99}" type="pres">
      <dgm:prSet presAssocID="{5828D80A-9F1E-49B5-9556-86ED9DD0A2AB}" presName="hierRoot2" presStyleCnt="0">
        <dgm:presLayoutVars>
          <dgm:hierBranch val="init"/>
        </dgm:presLayoutVars>
      </dgm:prSet>
      <dgm:spPr/>
    </dgm:pt>
    <dgm:pt modelId="{E7101A11-1E3F-459D-8BE0-9CFC7893CB5A}" type="pres">
      <dgm:prSet presAssocID="{5828D80A-9F1E-49B5-9556-86ED9DD0A2AB}" presName="rootComposite" presStyleCnt="0"/>
      <dgm:spPr/>
    </dgm:pt>
    <dgm:pt modelId="{FB7B963C-AC96-4C04-A204-4019D064422F}" type="pres">
      <dgm:prSet presAssocID="{5828D80A-9F1E-49B5-9556-86ED9DD0A2AB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B50FE9-0854-4BC7-9B2D-625BDE21AD94}" type="pres">
      <dgm:prSet presAssocID="{5828D80A-9F1E-49B5-9556-86ED9DD0A2AB}" presName="rootConnector" presStyleLbl="node2" presStyleIdx="4" presStyleCnt="5"/>
      <dgm:spPr/>
      <dgm:t>
        <a:bodyPr/>
        <a:lstStyle/>
        <a:p>
          <a:endParaRPr lang="en-US"/>
        </a:p>
      </dgm:t>
    </dgm:pt>
    <dgm:pt modelId="{9AC8B93A-BD63-4B24-BBFB-90DCF1C4078B}" type="pres">
      <dgm:prSet presAssocID="{5828D80A-9F1E-49B5-9556-86ED9DD0A2AB}" presName="hierChild4" presStyleCnt="0"/>
      <dgm:spPr/>
    </dgm:pt>
    <dgm:pt modelId="{04E2C075-C754-4ABB-8228-A1AECDD2EC5D}" type="pres">
      <dgm:prSet presAssocID="{5828D80A-9F1E-49B5-9556-86ED9DD0A2AB}" presName="hierChild5" presStyleCnt="0"/>
      <dgm:spPr/>
    </dgm:pt>
    <dgm:pt modelId="{E129B8AA-4B68-4254-AAAB-A61AEC0E53A7}" type="pres">
      <dgm:prSet presAssocID="{F087C908-BA21-4E35-A12F-7785BF579B91}" presName="hierChild3" presStyleCnt="0"/>
      <dgm:spPr/>
    </dgm:pt>
  </dgm:ptLst>
  <dgm:cxnLst>
    <dgm:cxn modelId="{CB2B4BD0-EC68-4EA8-834F-1DDAEFD7172B}" srcId="{F087C908-BA21-4E35-A12F-7785BF579B91}" destId="{E70F0FDB-7130-4BCA-8B39-85676BA007E5}" srcOrd="3" destOrd="0" parTransId="{80CB828B-F9C7-4974-8CCF-87BAB2F6C105}" sibTransId="{00FE896A-8FEC-4137-B294-E9A3844EECAC}"/>
    <dgm:cxn modelId="{FC883BBF-7C9B-46B0-8DD8-A54CADAC9D8B}" type="presOf" srcId="{E70F0FDB-7130-4BCA-8B39-85676BA007E5}" destId="{519E51C1-27FD-4C19-9286-60E09E3EA86F}" srcOrd="0" destOrd="0" presId="urn:microsoft.com/office/officeart/2009/3/layout/HorizontalOrganizationChart"/>
    <dgm:cxn modelId="{27C27244-11F9-4C24-9921-8D5CC73C26C5}" srcId="{F087C908-BA21-4E35-A12F-7785BF579B91}" destId="{6130BBDC-59E2-4C73-90E3-B6BE4E62098B}" srcOrd="0" destOrd="0" parTransId="{055F3BBE-0227-447F-8E89-99DA69DDFDDA}" sibTransId="{5729760A-A08B-467F-A276-A2045D86A502}"/>
    <dgm:cxn modelId="{08F4081B-E962-4F40-8D80-EFE707591DBE}" type="presOf" srcId="{80CB828B-F9C7-4974-8CCF-87BAB2F6C105}" destId="{5D62E37F-B6FF-4BAA-9DD6-7AE5F98FA0AF}" srcOrd="0" destOrd="0" presId="urn:microsoft.com/office/officeart/2009/3/layout/HorizontalOrganizationChart"/>
    <dgm:cxn modelId="{0D94F3D9-5C95-41D1-B1DA-AAC009A287D2}" type="presOf" srcId="{2D9DC865-CC9C-4243-A008-341E2A864B86}" destId="{C0275113-1C7F-4E5A-9141-9F7DEFF855D8}" srcOrd="1" destOrd="0" presId="urn:microsoft.com/office/officeart/2009/3/layout/HorizontalOrganizationChart"/>
    <dgm:cxn modelId="{FA305752-3156-4A55-BDC3-5F82EF22CBA0}" type="presOf" srcId="{6130BBDC-59E2-4C73-90E3-B6BE4E62098B}" destId="{6696F42D-4BE2-4ED0-9421-4B76A957EE8F}" srcOrd="1" destOrd="0" presId="urn:microsoft.com/office/officeart/2009/3/layout/HorizontalOrganizationChart"/>
    <dgm:cxn modelId="{7AC6552B-0A96-4007-8812-D80FCA3112EA}" type="presOf" srcId="{5828D80A-9F1E-49B5-9556-86ED9DD0A2AB}" destId="{FB7B963C-AC96-4C04-A204-4019D064422F}" srcOrd="0" destOrd="0" presId="urn:microsoft.com/office/officeart/2009/3/layout/HorizontalOrganizationChart"/>
    <dgm:cxn modelId="{E32237D9-B134-491B-B764-208C11DD81FC}" srcId="{F087C908-BA21-4E35-A12F-7785BF579B91}" destId="{2D9DC865-CC9C-4243-A008-341E2A864B86}" srcOrd="2" destOrd="0" parTransId="{F9A015D2-8BA6-4F47-8EBB-A462D75384B9}" sibTransId="{395FD972-6A0E-4FB0-8713-D4013FA23451}"/>
    <dgm:cxn modelId="{E1916D1A-E6A5-4D48-B2A4-91B1F0BBFBAE}" type="presOf" srcId="{D6DF51DD-D736-45B2-8993-6B3340256CD2}" destId="{4147A3FA-4932-4372-895F-4043AEBD58B9}" srcOrd="0" destOrd="0" presId="urn:microsoft.com/office/officeart/2009/3/layout/HorizontalOrganizationChart"/>
    <dgm:cxn modelId="{6E5440E2-026F-4E83-BBAE-6B21F27B13A0}" type="presOf" srcId="{F9A015D2-8BA6-4F47-8EBB-A462D75384B9}" destId="{B06231F8-0260-41A7-9484-AC2317814B29}" srcOrd="0" destOrd="0" presId="urn:microsoft.com/office/officeart/2009/3/layout/HorizontalOrganizationChart"/>
    <dgm:cxn modelId="{C46A4590-C7D0-44AC-BED5-9793B6832305}" srcId="{D6DF51DD-D736-45B2-8993-6B3340256CD2}" destId="{F087C908-BA21-4E35-A12F-7785BF579B91}" srcOrd="0" destOrd="0" parTransId="{8E83A1DC-4AA0-44D0-ACBE-5CC4AD91D05A}" sibTransId="{B07E2076-35BC-4E08-AF7A-4322E65CB0D6}"/>
    <dgm:cxn modelId="{9BFF7364-5E65-4342-ACF9-26AD92450754}" srcId="{F087C908-BA21-4E35-A12F-7785BF579B91}" destId="{8DF58105-4175-4E88-A766-CDF6C645C684}" srcOrd="1" destOrd="0" parTransId="{52374C43-4621-45D2-A5AD-2EC2F6E08F2A}" sibTransId="{D4BC4300-32BD-4266-8237-62FB7D879CB9}"/>
    <dgm:cxn modelId="{BACDF0FA-A4D7-4D1D-9730-787797B5FC88}" type="presOf" srcId="{055F3BBE-0227-447F-8E89-99DA69DDFDDA}" destId="{EEF6CAF1-C653-41C6-B042-6043A222FD73}" srcOrd="0" destOrd="0" presId="urn:microsoft.com/office/officeart/2009/3/layout/HorizontalOrganizationChart"/>
    <dgm:cxn modelId="{F0983BE9-CB41-4873-82E0-CF818F40219C}" type="presOf" srcId="{F087C908-BA21-4E35-A12F-7785BF579B91}" destId="{4DFB51F0-5B88-4A25-85FA-3E259D4BCEE3}" srcOrd="0" destOrd="0" presId="urn:microsoft.com/office/officeart/2009/3/layout/HorizontalOrganizationChart"/>
    <dgm:cxn modelId="{9F4E72A6-87BA-4664-830B-C732A3C84C1B}" type="presOf" srcId="{F087C908-BA21-4E35-A12F-7785BF579B91}" destId="{1154A554-75DB-4079-BAE2-5DD6B2727BE2}" srcOrd="1" destOrd="0" presId="urn:microsoft.com/office/officeart/2009/3/layout/HorizontalOrganizationChart"/>
    <dgm:cxn modelId="{9628EDC7-DED0-4130-8A3F-66DFA5CDEEE3}" type="presOf" srcId="{E70F0FDB-7130-4BCA-8B39-85676BA007E5}" destId="{3198F14E-FA12-488E-A6AA-393BFD0CCCF8}" srcOrd="1" destOrd="0" presId="urn:microsoft.com/office/officeart/2009/3/layout/HorizontalOrganizationChart"/>
    <dgm:cxn modelId="{8D63B763-E445-4DEC-AC73-945593C2807F}" type="presOf" srcId="{B0486C8B-84BB-4092-9B1B-39F85A6CC061}" destId="{1F76F79E-8AB9-44D2-9166-DBEE13603CA9}" srcOrd="0" destOrd="0" presId="urn:microsoft.com/office/officeart/2009/3/layout/HorizontalOrganizationChart"/>
    <dgm:cxn modelId="{2A0621E5-B5EB-4C14-A7E1-D35827CCB30B}" type="presOf" srcId="{6130BBDC-59E2-4C73-90E3-B6BE4E62098B}" destId="{9962E096-0767-47E5-8B3E-CF96FECDFE2E}" srcOrd="0" destOrd="0" presId="urn:microsoft.com/office/officeart/2009/3/layout/HorizontalOrganizationChart"/>
    <dgm:cxn modelId="{D5BE30BF-7C90-490B-B214-6CD1CFB7AB15}" srcId="{F087C908-BA21-4E35-A12F-7785BF579B91}" destId="{5828D80A-9F1E-49B5-9556-86ED9DD0A2AB}" srcOrd="4" destOrd="0" parTransId="{B0486C8B-84BB-4092-9B1B-39F85A6CC061}" sibTransId="{60F90384-4965-4FE0-BCA2-FD11BB087B1B}"/>
    <dgm:cxn modelId="{B05B9C79-B386-42AE-BE0F-229F8ADDA2FB}" type="presOf" srcId="{8DF58105-4175-4E88-A766-CDF6C645C684}" destId="{EADFEE31-7864-4490-A62D-E13BEB3ED120}" srcOrd="1" destOrd="0" presId="urn:microsoft.com/office/officeart/2009/3/layout/HorizontalOrganizationChart"/>
    <dgm:cxn modelId="{F34D5839-36B0-4061-A635-B53BCA714179}" type="presOf" srcId="{52374C43-4621-45D2-A5AD-2EC2F6E08F2A}" destId="{D6F46BB3-DC45-4B6E-B5C1-4C0DE45AE5B4}" srcOrd="0" destOrd="0" presId="urn:microsoft.com/office/officeart/2009/3/layout/HorizontalOrganizationChart"/>
    <dgm:cxn modelId="{435A1EE4-719B-4864-B3AC-E4B6C9BCCE6A}" type="presOf" srcId="{5828D80A-9F1E-49B5-9556-86ED9DD0A2AB}" destId="{B6B50FE9-0854-4BC7-9B2D-625BDE21AD94}" srcOrd="1" destOrd="0" presId="urn:microsoft.com/office/officeart/2009/3/layout/HorizontalOrganizationChart"/>
    <dgm:cxn modelId="{BE7E13CD-C80D-4533-9AF5-D27A066301E2}" type="presOf" srcId="{2D9DC865-CC9C-4243-A008-341E2A864B86}" destId="{2939C18E-050F-4F44-AC9D-D56105A52AA0}" srcOrd="0" destOrd="0" presId="urn:microsoft.com/office/officeart/2009/3/layout/HorizontalOrganizationChart"/>
    <dgm:cxn modelId="{BCFAEB68-5F72-46D1-BA37-08732AD18B33}" type="presOf" srcId="{8DF58105-4175-4E88-A766-CDF6C645C684}" destId="{923173CC-E141-4D34-A563-F61005007805}" srcOrd="0" destOrd="0" presId="urn:microsoft.com/office/officeart/2009/3/layout/HorizontalOrganizationChart"/>
    <dgm:cxn modelId="{02A3F831-E429-442F-818E-AF4EF91F7534}" type="presParOf" srcId="{4147A3FA-4932-4372-895F-4043AEBD58B9}" destId="{CF4BDD4F-5EAC-439B-A196-B40D1661E983}" srcOrd="0" destOrd="0" presId="urn:microsoft.com/office/officeart/2009/3/layout/HorizontalOrganizationChart"/>
    <dgm:cxn modelId="{9F068316-9FFC-42E8-B36C-424FEEC51F33}" type="presParOf" srcId="{CF4BDD4F-5EAC-439B-A196-B40D1661E983}" destId="{3E495DB5-E0E9-4EC2-AD6D-567FE30E1C26}" srcOrd="0" destOrd="0" presId="urn:microsoft.com/office/officeart/2009/3/layout/HorizontalOrganizationChart"/>
    <dgm:cxn modelId="{C531B699-FF62-4F79-A6C5-0C0BBFCC85FA}" type="presParOf" srcId="{3E495DB5-E0E9-4EC2-AD6D-567FE30E1C26}" destId="{4DFB51F0-5B88-4A25-85FA-3E259D4BCEE3}" srcOrd="0" destOrd="0" presId="urn:microsoft.com/office/officeart/2009/3/layout/HorizontalOrganizationChart"/>
    <dgm:cxn modelId="{1AD91F60-FEA8-4FB5-9065-A0BA22F2007C}" type="presParOf" srcId="{3E495DB5-E0E9-4EC2-AD6D-567FE30E1C26}" destId="{1154A554-75DB-4079-BAE2-5DD6B2727BE2}" srcOrd="1" destOrd="0" presId="urn:microsoft.com/office/officeart/2009/3/layout/HorizontalOrganizationChart"/>
    <dgm:cxn modelId="{4707C31C-98D0-4633-9E82-7FE0A80C0675}" type="presParOf" srcId="{CF4BDD4F-5EAC-439B-A196-B40D1661E983}" destId="{519B964A-1568-4674-A1F4-98C41D584B31}" srcOrd="1" destOrd="0" presId="urn:microsoft.com/office/officeart/2009/3/layout/HorizontalOrganizationChart"/>
    <dgm:cxn modelId="{5F18CB21-E0F1-4C53-9EF4-DD717B7AEE17}" type="presParOf" srcId="{519B964A-1568-4674-A1F4-98C41D584B31}" destId="{EEF6CAF1-C653-41C6-B042-6043A222FD73}" srcOrd="0" destOrd="0" presId="urn:microsoft.com/office/officeart/2009/3/layout/HorizontalOrganizationChart"/>
    <dgm:cxn modelId="{CBD404DF-9FFE-4A58-B7F6-216CA3F0EEF0}" type="presParOf" srcId="{519B964A-1568-4674-A1F4-98C41D584B31}" destId="{FE63526F-80CF-42CA-961A-E7C0FCF54F4A}" srcOrd="1" destOrd="0" presId="urn:microsoft.com/office/officeart/2009/3/layout/HorizontalOrganizationChart"/>
    <dgm:cxn modelId="{2C8516FA-5741-43A0-9BF2-9327AFCCF280}" type="presParOf" srcId="{FE63526F-80CF-42CA-961A-E7C0FCF54F4A}" destId="{18FF8D33-46FF-4DEB-9957-9B67A72EFD18}" srcOrd="0" destOrd="0" presId="urn:microsoft.com/office/officeart/2009/3/layout/HorizontalOrganizationChart"/>
    <dgm:cxn modelId="{6826EB57-AF24-4FBA-9460-AA3DE53E47E2}" type="presParOf" srcId="{18FF8D33-46FF-4DEB-9957-9B67A72EFD18}" destId="{9962E096-0767-47E5-8B3E-CF96FECDFE2E}" srcOrd="0" destOrd="0" presId="urn:microsoft.com/office/officeart/2009/3/layout/HorizontalOrganizationChart"/>
    <dgm:cxn modelId="{E2FDAFDF-B19E-40F6-AE45-C80EE690A419}" type="presParOf" srcId="{18FF8D33-46FF-4DEB-9957-9B67A72EFD18}" destId="{6696F42D-4BE2-4ED0-9421-4B76A957EE8F}" srcOrd="1" destOrd="0" presId="urn:microsoft.com/office/officeart/2009/3/layout/HorizontalOrganizationChart"/>
    <dgm:cxn modelId="{523F60DD-E53B-45BC-92EA-272DF675C955}" type="presParOf" srcId="{FE63526F-80CF-42CA-961A-E7C0FCF54F4A}" destId="{D7C37880-8AB3-454C-B7F2-652BF129115A}" srcOrd="1" destOrd="0" presId="urn:microsoft.com/office/officeart/2009/3/layout/HorizontalOrganizationChart"/>
    <dgm:cxn modelId="{C53449CA-B6A4-45FB-9EF1-2DE6DAE62DC7}" type="presParOf" srcId="{FE63526F-80CF-42CA-961A-E7C0FCF54F4A}" destId="{959D0A64-5E8A-4105-94D8-91917364726E}" srcOrd="2" destOrd="0" presId="urn:microsoft.com/office/officeart/2009/3/layout/HorizontalOrganizationChart"/>
    <dgm:cxn modelId="{715F8A9B-C466-4DE6-B8FE-DA99F6A3E345}" type="presParOf" srcId="{519B964A-1568-4674-A1F4-98C41D584B31}" destId="{D6F46BB3-DC45-4B6E-B5C1-4C0DE45AE5B4}" srcOrd="2" destOrd="0" presId="urn:microsoft.com/office/officeart/2009/3/layout/HorizontalOrganizationChart"/>
    <dgm:cxn modelId="{02538551-7BAA-4D0B-999E-63191ECE94EB}" type="presParOf" srcId="{519B964A-1568-4674-A1F4-98C41D584B31}" destId="{8CA0CF57-D2FF-41D8-BFAB-829BE2F62194}" srcOrd="3" destOrd="0" presId="urn:microsoft.com/office/officeart/2009/3/layout/HorizontalOrganizationChart"/>
    <dgm:cxn modelId="{46335E96-C65D-4B70-AFFE-D0E2377F73C5}" type="presParOf" srcId="{8CA0CF57-D2FF-41D8-BFAB-829BE2F62194}" destId="{B4BDED4D-B4E2-402B-8A09-72CC66EF5958}" srcOrd="0" destOrd="0" presId="urn:microsoft.com/office/officeart/2009/3/layout/HorizontalOrganizationChart"/>
    <dgm:cxn modelId="{95EFF08B-7DAA-43BF-AD06-1C625DBDF0B9}" type="presParOf" srcId="{B4BDED4D-B4E2-402B-8A09-72CC66EF5958}" destId="{923173CC-E141-4D34-A563-F61005007805}" srcOrd="0" destOrd="0" presId="urn:microsoft.com/office/officeart/2009/3/layout/HorizontalOrganizationChart"/>
    <dgm:cxn modelId="{E107A668-6286-4BFA-8B48-41274F7775CA}" type="presParOf" srcId="{B4BDED4D-B4E2-402B-8A09-72CC66EF5958}" destId="{EADFEE31-7864-4490-A62D-E13BEB3ED120}" srcOrd="1" destOrd="0" presId="urn:microsoft.com/office/officeart/2009/3/layout/HorizontalOrganizationChart"/>
    <dgm:cxn modelId="{0B74D140-D320-42D3-BDD8-983D43B41AD6}" type="presParOf" srcId="{8CA0CF57-D2FF-41D8-BFAB-829BE2F62194}" destId="{55FD0533-7AC4-4AD0-824C-5C15C5CC7812}" srcOrd="1" destOrd="0" presId="urn:microsoft.com/office/officeart/2009/3/layout/HorizontalOrganizationChart"/>
    <dgm:cxn modelId="{A66CC187-BFD2-4F78-AF91-8C8DB7439CB5}" type="presParOf" srcId="{8CA0CF57-D2FF-41D8-BFAB-829BE2F62194}" destId="{DCAA51E2-E2D3-4130-BAC2-51E9F8DCD927}" srcOrd="2" destOrd="0" presId="urn:microsoft.com/office/officeart/2009/3/layout/HorizontalOrganizationChart"/>
    <dgm:cxn modelId="{30AC438D-1006-4B3A-B538-5DE32960D4D7}" type="presParOf" srcId="{519B964A-1568-4674-A1F4-98C41D584B31}" destId="{B06231F8-0260-41A7-9484-AC2317814B29}" srcOrd="4" destOrd="0" presId="urn:microsoft.com/office/officeart/2009/3/layout/HorizontalOrganizationChart"/>
    <dgm:cxn modelId="{38555BCA-01AB-40CD-9FA4-2DEA0A267749}" type="presParOf" srcId="{519B964A-1568-4674-A1F4-98C41D584B31}" destId="{32EC94D0-622E-4963-A273-5563CE5D6B98}" srcOrd="5" destOrd="0" presId="urn:microsoft.com/office/officeart/2009/3/layout/HorizontalOrganizationChart"/>
    <dgm:cxn modelId="{8640A0A5-E611-4CC8-AD51-2938F554B2C2}" type="presParOf" srcId="{32EC94D0-622E-4963-A273-5563CE5D6B98}" destId="{EC8B768F-ECBD-4994-8E4D-6B9E3B9A487E}" srcOrd="0" destOrd="0" presId="urn:microsoft.com/office/officeart/2009/3/layout/HorizontalOrganizationChart"/>
    <dgm:cxn modelId="{F85A97BD-4D3F-43A9-9B59-ACD7818D81F7}" type="presParOf" srcId="{EC8B768F-ECBD-4994-8E4D-6B9E3B9A487E}" destId="{2939C18E-050F-4F44-AC9D-D56105A52AA0}" srcOrd="0" destOrd="0" presId="urn:microsoft.com/office/officeart/2009/3/layout/HorizontalOrganizationChart"/>
    <dgm:cxn modelId="{3835A40F-6FB2-42F3-BD73-C20229CC4620}" type="presParOf" srcId="{EC8B768F-ECBD-4994-8E4D-6B9E3B9A487E}" destId="{C0275113-1C7F-4E5A-9141-9F7DEFF855D8}" srcOrd="1" destOrd="0" presId="urn:microsoft.com/office/officeart/2009/3/layout/HorizontalOrganizationChart"/>
    <dgm:cxn modelId="{6F53EC41-E31C-4B46-A243-E270B0F21E01}" type="presParOf" srcId="{32EC94D0-622E-4963-A273-5563CE5D6B98}" destId="{5BABCAE5-A31A-4772-A764-B5FF2E1C4C80}" srcOrd="1" destOrd="0" presId="urn:microsoft.com/office/officeart/2009/3/layout/HorizontalOrganizationChart"/>
    <dgm:cxn modelId="{3CC543A6-70B1-49D0-ABA9-5323E6763F30}" type="presParOf" srcId="{32EC94D0-622E-4963-A273-5563CE5D6B98}" destId="{A0D92BEA-13FF-4A82-AE7B-6B7BA768C6C3}" srcOrd="2" destOrd="0" presId="urn:microsoft.com/office/officeart/2009/3/layout/HorizontalOrganizationChart"/>
    <dgm:cxn modelId="{26667ABF-4AE1-4C75-93A8-2FD7D5472C44}" type="presParOf" srcId="{519B964A-1568-4674-A1F4-98C41D584B31}" destId="{5D62E37F-B6FF-4BAA-9DD6-7AE5F98FA0AF}" srcOrd="6" destOrd="0" presId="urn:microsoft.com/office/officeart/2009/3/layout/HorizontalOrganizationChart"/>
    <dgm:cxn modelId="{A489A810-E310-4064-B3A2-59F11651CCCE}" type="presParOf" srcId="{519B964A-1568-4674-A1F4-98C41D584B31}" destId="{D55FCF68-6BE1-4B8B-9AD4-2B25BE0CB8E5}" srcOrd="7" destOrd="0" presId="urn:microsoft.com/office/officeart/2009/3/layout/HorizontalOrganizationChart"/>
    <dgm:cxn modelId="{209D06D7-E9E2-40E3-827C-A234FDC8A0E4}" type="presParOf" srcId="{D55FCF68-6BE1-4B8B-9AD4-2B25BE0CB8E5}" destId="{5201A12F-E0AE-4DB3-8664-40381A4429D8}" srcOrd="0" destOrd="0" presId="urn:microsoft.com/office/officeart/2009/3/layout/HorizontalOrganizationChart"/>
    <dgm:cxn modelId="{6880E418-7D35-468D-A2C7-B23ED50B46D0}" type="presParOf" srcId="{5201A12F-E0AE-4DB3-8664-40381A4429D8}" destId="{519E51C1-27FD-4C19-9286-60E09E3EA86F}" srcOrd="0" destOrd="0" presId="urn:microsoft.com/office/officeart/2009/3/layout/HorizontalOrganizationChart"/>
    <dgm:cxn modelId="{4C8148B3-AAE7-4F18-85BA-0FDBE7E74706}" type="presParOf" srcId="{5201A12F-E0AE-4DB3-8664-40381A4429D8}" destId="{3198F14E-FA12-488E-A6AA-393BFD0CCCF8}" srcOrd="1" destOrd="0" presId="urn:microsoft.com/office/officeart/2009/3/layout/HorizontalOrganizationChart"/>
    <dgm:cxn modelId="{53A40508-CFAC-40FC-8B2F-01A7229F50A3}" type="presParOf" srcId="{D55FCF68-6BE1-4B8B-9AD4-2B25BE0CB8E5}" destId="{FF5E5910-09D6-4D5E-B470-5A53BA5384DF}" srcOrd="1" destOrd="0" presId="urn:microsoft.com/office/officeart/2009/3/layout/HorizontalOrganizationChart"/>
    <dgm:cxn modelId="{02408C5C-7913-4495-820B-97EBA5318F0E}" type="presParOf" srcId="{D55FCF68-6BE1-4B8B-9AD4-2B25BE0CB8E5}" destId="{0BAE5ED2-EF0A-4514-A070-4F7CE29168A6}" srcOrd="2" destOrd="0" presId="urn:microsoft.com/office/officeart/2009/3/layout/HorizontalOrganizationChart"/>
    <dgm:cxn modelId="{A7BB6818-2FF5-4C3F-9CD2-39A008E7788D}" type="presParOf" srcId="{519B964A-1568-4674-A1F4-98C41D584B31}" destId="{1F76F79E-8AB9-44D2-9166-DBEE13603CA9}" srcOrd="8" destOrd="0" presId="urn:microsoft.com/office/officeart/2009/3/layout/HorizontalOrganizationChart"/>
    <dgm:cxn modelId="{182BE75B-D446-41F3-9D60-E5C966F46AE9}" type="presParOf" srcId="{519B964A-1568-4674-A1F4-98C41D584B31}" destId="{5FC5410C-6FAE-40F1-B2AA-1EFFEE8E5B99}" srcOrd="9" destOrd="0" presId="urn:microsoft.com/office/officeart/2009/3/layout/HorizontalOrganizationChart"/>
    <dgm:cxn modelId="{97136A9C-FA4A-44A7-80D0-5E4D8C491B18}" type="presParOf" srcId="{5FC5410C-6FAE-40F1-B2AA-1EFFEE8E5B99}" destId="{E7101A11-1E3F-459D-8BE0-9CFC7893CB5A}" srcOrd="0" destOrd="0" presId="urn:microsoft.com/office/officeart/2009/3/layout/HorizontalOrganizationChart"/>
    <dgm:cxn modelId="{754A1989-4F2A-472D-BFEB-DBD6FB4ECA96}" type="presParOf" srcId="{E7101A11-1E3F-459D-8BE0-9CFC7893CB5A}" destId="{FB7B963C-AC96-4C04-A204-4019D064422F}" srcOrd="0" destOrd="0" presId="urn:microsoft.com/office/officeart/2009/3/layout/HorizontalOrganizationChart"/>
    <dgm:cxn modelId="{B488C540-5BCE-49A6-8732-8F4058C1ABFA}" type="presParOf" srcId="{E7101A11-1E3F-459D-8BE0-9CFC7893CB5A}" destId="{B6B50FE9-0854-4BC7-9B2D-625BDE21AD94}" srcOrd="1" destOrd="0" presId="urn:microsoft.com/office/officeart/2009/3/layout/HorizontalOrganizationChart"/>
    <dgm:cxn modelId="{01C76E70-4803-44C2-AA25-BF9DC5285D3C}" type="presParOf" srcId="{5FC5410C-6FAE-40F1-B2AA-1EFFEE8E5B99}" destId="{9AC8B93A-BD63-4B24-BBFB-90DCF1C4078B}" srcOrd="1" destOrd="0" presId="urn:microsoft.com/office/officeart/2009/3/layout/HorizontalOrganizationChart"/>
    <dgm:cxn modelId="{2638001A-96CC-49F4-B755-620ECD4C2F96}" type="presParOf" srcId="{5FC5410C-6FAE-40F1-B2AA-1EFFEE8E5B99}" destId="{04E2C075-C754-4ABB-8228-A1AECDD2EC5D}" srcOrd="2" destOrd="0" presId="urn:microsoft.com/office/officeart/2009/3/layout/HorizontalOrganizationChart"/>
    <dgm:cxn modelId="{03049E28-8409-4BE4-AD9E-DD49D4F7AEB4}" type="presParOf" srcId="{CF4BDD4F-5EAC-439B-A196-B40D1661E983}" destId="{E129B8AA-4B68-4254-AAAB-A61AEC0E53A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6DF51DD-D736-45B2-8993-6B3340256CD2}" type="doc">
      <dgm:prSet loTypeId="urn:microsoft.com/office/officeart/2009/3/layout/HorizontalOrganizationChart" loCatId="hierarchy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087C908-BA21-4E35-A12F-7785BF579B91}">
      <dgm:prSet phldrT="[Text]" custT="1"/>
      <dgm:spPr/>
      <dgm:t>
        <a:bodyPr/>
        <a:lstStyle/>
        <a:p>
          <a:pPr algn="ctr"/>
          <a:r>
            <a:rPr lang="en-US" sz="2800" dirty="0" smtClean="0">
              <a:latin typeface="Cambria" panose="02040503050406030204" pitchFamily="18" charset="0"/>
            </a:rPr>
            <a:t>Phases of Hacking</a:t>
          </a:r>
          <a:endParaRPr lang="en-US" sz="2800" dirty="0">
            <a:latin typeface="Cambria" panose="02040503050406030204" pitchFamily="18" charset="0"/>
          </a:endParaRPr>
        </a:p>
      </dgm:t>
    </dgm:pt>
    <dgm:pt modelId="{8E83A1DC-4AA0-44D0-ACBE-5CC4AD91D05A}" type="parTrans" cxnId="{C46A4590-C7D0-44AC-BED5-9793B6832305}">
      <dgm:prSet/>
      <dgm:spPr/>
      <dgm:t>
        <a:bodyPr/>
        <a:lstStyle/>
        <a:p>
          <a:endParaRPr lang="en-US"/>
        </a:p>
      </dgm:t>
    </dgm:pt>
    <dgm:pt modelId="{B07E2076-35BC-4E08-AF7A-4322E65CB0D6}" type="sibTrans" cxnId="{C46A4590-C7D0-44AC-BED5-9793B6832305}">
      <dgm:prSet/>
      <dgm:spPr/>
      <dgm:t>
        <a:bodyPr/>
        <a:lstStyle/>
        <a:p>
          <a:endParaRPr lang="en-US"/>
        </a:p>
      </dgm:t>
    </dgm:pt>
    <dgm:pt modelId="{8DF58105-4175-4E88-A766-CDF6C645C684}">
      <dgm:prSet phldrT="[Text]" custT="1"/>
      <dgm:spPr/>
      <dgm:t>
        <a:bodyPr/>
        <a:lstStyle/>
        <a:p>
          <a:pPr algn="ctr"/>
          <a:r>
            <a:rPr lang="en-US" sz="2800" dirty="0" smtClean="0">
              <a:latin typeface="Cambria" panose="02040503050406030204" pitchFamily="18" charset="0"/>
            </a:rPr>
            <a:t>Scanning</a:t>
          </a:r>
          <a:endParaRPr lang="en-US" sz="2800" dirty="0">
            <a:latin typeface="Cambria" panose="02040503050406030204" pitchFamily="18" charset="0"/>
          </a:endParaRPr>
        </a:p>
      </dgm:t>
    </dgm:pt>
    <dgm:pt modelId="{52374C43-4621-45D2-A5AD-2EC2F6E08F2A}" type="parTrans" cxnId="{9BFF7364-5E65-4342-ACF9-26AD92450754}">
      <dgm:prSet/>
      <dgm:spPr/>
      <dgm:t>
        <a:bodyPr/>
        <a:lstStyle/>
        <a:p>
          <a:endParaRPr lang="en-US"/>
        </a:p>
      </dgm:t>
    </dgm:pt>
    <dgm:pt modelId="{D4BC4300-32BD-4266-8237-62FB7D879CB9}" type="sibTrans" cxnId="{9BFF7364-5E65-4342-ACF9-26AD92450754}">
      <dgm:prSet/>
      <dgm:spPr/>
      <dgm:t>
        <a:bodyPr/>
        <a:lstStyle/>
        <a:p>
          <a:endParaRPr lang="en-US"/>
        </a:p>
      </dgm:t>
    </dgm:pt>
    <dgm:pt modelId="{2D9DC865-CC9C-4243-A008-341E2A864B86}">
      <dgm:prSet phldrT="[Text]" custT="1"/>
      <dgm:spPr/>
      <dgm:t>
        <a:bodyPr/>
        <a:lstStyle/>
        <a:p>
          <a:pPr algn="ctr"/>
          <a:r>
            <a:rPr lang="en-US" sz="2800" dirty="0" smtClean="0">
              <a:latin typeface="Cambria" panose="02040503050406030204" pitchFamily="18" charset="0"/>
            </a:rPr>
            <a:t>Gaining Access</a:t>
          </a:r>
          <a:endParaRPr lang="en-US" sz="2800" dirty="0">
            <a:latin typeface="Cambria" panose="02040503050406030204" pitchFamily="18" charset="0"/>
          </a:endParaRPr>
        </a:p>
      </dgm:t>
    </dgm:pt>
    <dgm:pt modelId="{F9A015D2-8BA6-4F47-8EBB-A462D75384B9}" type="parTrans" cxnId="{E32237D9-B134-491B-B764-208C11DD81FC}">
      <dgm:prSet/>
      <dgm:spPr/>
      <dgm:t>
        <a:bodyPr/>
        <a:lstStyle/>
        <a:p>
          <a:endParaRPr lang="en-US"/>
        </a:p>
      </dgm:t>
    </dgm:pt>
    <dgm:pt modelId="{395FD972-6A0E-4FB0-8713-D4013FA23451}" type="sibTrans" cxnId="{E32237D9-B134-491B-B764-208C11DD81FC}">
      <dgm:prSet/>
      <dgm:spPr/>
      <dgm:t>
        <a:bodyPr/>
        <a:lstStyle/>
        <a:p>
          <a:endParaRPr lang="en-US"/>
        </a:p>
      </dgm:t>
    </dgm:pt>
    <dgm:pt modelId="{E70F0FDB-7130-4BCA-8B39-85676BA007E5}">
      <dgm:prSet phldrT="[Text]" custT="1"/>
      <dgm:spPr/>
      <dgm:t>
        <a:bodyPr/>
        <a:lstStyle/>
        <a:p>
          <a:pPr algn="ctr"/>
          <a:r>
            <a:rPr lang="en-US" sz="2800" dirty="0" smtClean="0">
              <a:latin typeface="Cambria" panose="02040503050406030204" pitchFamily="18" charset="0"/>
            </a:rPr>
            <a:t>Maintaining </a:t>
          </a:r>
          <a:r>
            <a:rPr lang="en-US" sz="2800" dirty="0" err="1" smtClean="0">
              <a:latin typeface="Cambria" panose="02040503050406030204" pitchFamily="18" charset="0"/>
            </a:rPr>
            <a:t>Acces</a:t>
          </a:r>
          <a:endParaRPr lang="en-US" sz="2800" dirty="0">
            <a:latin typeface="Cambria" panose="02040503050406030204" pitchFamily="18" charset="0"/>
          </a:endParaRPr>
        </a:p>
      </dgm:t>
    </dgm:pt>
    <dgm:pt modelId="{80CB828B-F9C7-4974-8CCF-87BAB2F6C105}" type="parTrans" cxnId="{CB2B4BD0-EC68-4EA8-834F-1DDAEFD7172B}">
      <dgm:prSet/>
      <dgm:spPr/>
      <dgm:t>
        <a:bodyPr/>
        <a:lstStyle/>
        <a:p>
          <a:endParaRPr lang="en-US"/>
        </a:p>
      </dgm:t>
    </dgm:pt>
    <dgm:pt modelId="{00FE896A-8FEC-4137-B294-E9A3844EECAC}" type="sibTrans" cxnId="{CB2B4BD0-EC68-4EA8-834F-1DDAEFD7172B}">
      <dgm:prSet/>
      <dgm:spPr/>
      <dgm:t>
        <a:bodyPr/>
        <a:lstStyle/>
        <a:p>
          <a:endParaRPr lang="en-US"/>
        </a:p>
      </dgm:t>
    </dgm:pt>
    <dgm:pt modelId="{5828D80A-9F1E-49B5-9556-86ED9DD0A2AB}">
      <dgm:prSet phldrT="[Text]" custT="1"/>
      <dgm:spPr/>
      <dgm:t>
        <a:bodyPr/>
        <a:lstStyle/>
        <a:p>
          <a:pPr algn="ctr"/>
          <a:r>
            <a:rPr lang="en-US" sz="2800" dirty="0" smtClean="0">
              <a:latin typeface="Cambria" panose="02040503050406030204" pitchFamily="18" charset="0"/>
            </a:rPr>
            <a:t>Clearing Logs</a:t>
          </a:r>
          <a:endParaRPr lang="en-US" sz="2800" dirty="0">
            <a:latin typeface="Cambria" panose="02040503050406030204" pitchFamily="18" charset="0"/>
          </a:endParaRPr>
        </a:p>
      </dgm:t>
    </dgm:pt>
    <dgm:pt modelId="{B0486C8B-84BB-4092-9B1B-39F85A6CC061}" type="parTrans" cxnId="{D5BE30BF-7C90-490B-B214-6CD1CFB7AB15}">
      <dgm:prSet/>
      <dgm:spPr/>
      <dgm:t>
        <a:bodyPr/>
        <a:lstStyle/>
        <a:p>
          <a:endParaRPr lang="en-US"/>
        </a:p>
      </dgm:t>
    </dgm:pt>
    <dgm:pt modelId="{60F90384-4965-4FE0-BCA2-FD11BB087B1B}" type="sibTrans" cxnId="{D5BE30BF-7C90-490B-B214-6CD1CFB7AB15}">
      <dgm:prSet/>
      <dgm:spPr/>
      <dgm:t>
        <a:bodyPr/>
        <a:lstStyle/>
        <a:p>
          <a:endParaRPr lang="en-US"/>
        </a:p>
      </dgm:t>
    </dgm:pt>
    <dgm:pt modelId="{0BA820D4-03A9-4071-945A-5093C33A5870}">
      <dgm:prSet phldrT="[Text]" custT="1"/>
      <dgm:spPr/>
      <dgm:t>
        <a:bodyPr/>
        <a:lstStyle/>
        <a:p>
          <a:pPr algn="ctr"/>
          <a:r>
            <a:rPr lang="en-US" sz="2800" dirty="0" err="1" smtClean="0">
              <a:latin typeface="Cambria" panose="02040503050406030204" pitchFamily="18" charset="0"/>
            </a:rPr>
            <a:t>Footprinting</a:t>
          </a:r>
          <a:endParaRPr lang="en-US" sz="2800" dirty="0">
            <a:latin typeface="Cambria" panose="02040503050406030204" pitchFamily="18" charset="0"/>
          </a:endParaRPr>
        </a:p>
      </dgm:t>
    </dgm:pt>
    <dgm:pt modelId="{EFD79A0E-12A2-470B-B0E1-1D3A4074DF1D}" type="parTrans" cxnId="{C63CCCF3-507E-4C78-ACDA-E15892E6D539}">
      <dgm:prSet/>
      <dgm:spPr/>
      <dgm:t>
        <a:bodyPr/>
        <a:lstStyle/>
        <a:p>
          <a:endParaRPr lang="en-US"/>
        </a:p>
      </dgm:t>
    </dgm:pt>
    <dgm:pt modelId="{63453FC6-A1F9-4695-841B-61642E20CBF5}" type="sibTrans" cxnId="{C63CCCF3-507E-4C78-ACDA-E15892E6D539}">
      <dgm:prSet/>
      <dgm:spPr/>
      <dgm:t>
        <a:bodyPr/>
        <a:lstStyle/>
        <a:p>
          <a:endParaRPr lang="en-US"/>
        </a:p>
      </dgm:t>
    </dgm:pt>
    <dgm:pt modelId="{4147A3FA-4932-4372-895F-4043AEBD58B9}" type="pres">
      <dgm:prSet presAssocID="{D6DF51DD-D736-45B2-8993-6B3340256CD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F4BDD4F-5EAC-439B-A196-B40D1661E983}" type="pres">
      <dgm:prSet presAssocID="{F087C908-BA21-4E35-A12F-7785BF579B91}" presName="hierRoot1" presStyleCnt="0">
        <dgm:presLayoutVars>
          <dgm:hierBranch val="init"/>
        </dgm:presLayoutVars>
      </dgm:prSet>
      <dgm:spPr/>
    </dgm:pt>
    <dgm:pt modelId="{3E495DB5-E0E9-4EC2-AD6D-567FE30E1C26}" type="pres">
      <dgm:prSet presAssocID="{F087C908-BA21-4E35-A12F-7785BF579B91}" presName="rootComposite1" presStyleCnt="0"/>
      <dgm:spPr/>
    </dgm:pt>
    <dgm:pt modelId="{4DFB51F0-5B88-4A25-85FA-3E259D4BCEE3}" type="pres">
      <dgm:prSet presAssocID="{F087C908-BA21-4E35-A12F-7785BF579B91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54A554-75DB-4079-BAE2-5DD6B2727BE2}" type="pres">
      <dgm:prSet presAssocID="{F087C908-BA21-4E35-A12F-7785BF579B9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19B964A-1568-4674-A1F4-98C41D584B31}" type="pres">
      <dgm:prSet presAssocID="{F087C908-BA21-4E35-A12F-7785BF579B91}" presName="hierChild2" presStyleCnt="0"/>
      <dgm:spPr/>
    </dgm:pt>
    <dgm:pt modelId="{995A8D0A-5260-416D-B3EF-F8AFD076CE6E}" type="pres">
      <dgm:prSet presAssocID="{EFD79A0E-12A2-470B-B0E1-1D3A4074DF1D}" presName="Name64" presStyleLbl="parChTrans1D2" presStyleIdx="0" presStyleCnt="5"/>
      <dgm:spPr/>
      <dgm:t>
        <a:bodyPr/>
        <a:lstStyle/>
        <a:p>
          <a:endParaRPr lang="en-US"/>
        </a:p>
      </dgm:t>
    </dgm:pt>
    <dgm:pt modelId="{969C6D45-9CE6-4FBC-97A4-680279BAD956}" type="pres">
      <dgm:prSet presAssocID="{0BA820D4-03A9-4071-945A-5093C33A5870}" presName="hierRoot2" presStyleCnt="0">
        <dgm:presLayoutVars>
          <dgm:hierBranch val="init"/>
        </dgm:presLayoutVars>
      </dgm:prSet>
      <dgm:spPr/>
    </dgm:pt>
    <dgm:pt modelId="{4B63B034-FFD9-4488-943E-38E5F9AFBFB2}" type="pres">
      <dgm:prSet presAssocID="{0BA820D4-03A9-4071-945A-5093C33A5870}" presName="rootComposite" presStyleCnt="0"/>
      <dgm:spPr/>
    </dgm:pt>
    <dgm:pt modelId="{05EAD976-5EF5-4A1D-A7E2-E4BA461DF197}" type="pres">
      <dgm:prSet presAssocID="{0BA820D4-03A9-4071-945A-5093C33A5870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DF4708-333B-479A-B7FB-62EDC43F37EA}" type="pres">
      <dgm:prSet presAssocID="{0BA820D4-03A9-4071-945A-5093C33A5870}" presName="rootConnector" presStyleLbl="node2" presStyleIdx="0" presStyleCnt="5"/>
      <dgm:spPr/>
      <dgm:t>
        <a:bodyPr/>
        <a:lstStyle/>
        <a:p>
          <a:endParaRPr lang="en-US"/>
        </a:p>
      </dgm:t>
    </dgm:pt>
    <dgm:pt modelId="{67039C07-3626-43ED-ACE7-986A21E19CBB}" type="pres">
      <dgm:prSet presAssocID="{0BA820D4-03A9-4071-945A-5093C33A5870}" presName="hierChild4" presStyleCnt="0"/>
      <dgm:spPr/>
    </dgm:pt>
    <dgm:pt modelId="{3746F5A9-513A-4B8D-8BB0-AB630DBE21CF}" type="pres">
      <dgm:prSet presAssocID="{0BA820D4-03A9-4071-945A-5093C33A5870}" presName="hierChild5" presStyleCnt="0"/>
      <dgm:spPr/>
    </dgm:pt>
    <dgm:pt modelId="{D6F46BB3-DC45-4B6E-B5C1-4C0DE45AE5B4}" type="pres">
      <dgm:prSet presAssocID="{52374C43-4621-45D2-A5AD-2EC2F6E08F2A}" presName="Name64" presStyleLbl="parChTrans1D2" presStyleIdx="1" presStyleCnt="5"/>
      <dgm:spPr/>
      <dgm:t>
        <a:bodyPr/>
        <a:lstStyle/>
        <a:p>
          <a:endParaRPr lang="en-US"/>
        </a:p>
      </dgm:t>
    </dgm:pt>
    <dgm:pt modelId="{8CA0CF57-D2FF-41D8-BFAB-829BE2F62194}" type="pres">
      <dgm:prSet presAssocID="{8DF58105-4175-4E88-A766-CDF6C645C684}" presName="hierRoot2" presStyleCnt="0">
        <dgm:presLayoutVars>
          <dgm:hierBranch val="init"/>
        </dgm:presLayoutVars>
      </dgm:prSet>
      <dgm:spPr/>
    </dgm:pt>
    <dgm:pt modelId="{B4BDED4D-B4E2-402B-8A09-72CC66EF5958}" type="pres">
      <dgm:prSet presAssocID="{8DF58105-4175-4E88-A766-CDF6C645C684}" presName="rootComposite" presStyleCnt="0"/>
      <dgm:spPr/>
    </dgm:pt>
    <dgm:pt modelId="{923173CC-E141-4D34-A563-F61005007805}" type="pres">
      <dgm:prSet presAssocID="{8DF58105-4175-4E88-A766-CDF6C645C684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DFEE31-7864-4490-A62D-E13BEB3ED120}" type="pres">
      <dgm:prSet presAssocID="{8DF58105-4175-4E88-A766-CDF6C645C684}" presName="rootConnector" presStyleLbl="node2" presStyleIdx="1" presStyleCnt="5"/>
      <dgm:spPr/>
      <dgm:t>
        <a:bodyPr/>
        <a:lstStyle/>
        <a:p>
          <a:endParaRPr lang="en-US"/>
        </a:p>
      </dgm:t>
    </dgm:pt>
    <dgm:pt modelId="{55FD0533-7AC4-4AD0-824C-5C15C5CC7812}" type="pres">
      <dgm:prSet presAssocID="{8DF58105-4175-4E88-A766-CDF6C645C684}" presName="hierChild4" presStyleCnt="0"/>
      <dgm:spPr/>
    </dgm:pt>
    <dgm:pt modelId="{DCAA51E2-E2D3-4130-BAC2-51E9F8DCD927}" type="pres">
      <dgm:prSet presAssocID="{8DF58105-4175-4E88-A766-CDF6C645C684}" presName="hierChild5" presStyleCnt="0"/>
      <dgm:spPr/>
    </dgm:pt>
    <dgm:pt modelId="{B06231F8-0260-41A7-9484-AC2317814B29}" type="pres">
      <dgm:prSet presAssocID="{F9A015D2-8BA6-4F47-8EBB-A462D75384B9}" presName="Name64" presStyleLbl="parChTrans1D2" presStyleIdx="2" presStyleCnt="5"/>
      <dgm:spPr/>
      <dgm:t>
        <a:bodyPr/>
        <a:lstStyle/>
        <a:p>
          <a:endParaRPr lang="en-US"/>
        </a:p>
      </dgm:t>
    </dgm:pt>
    <dgm:pt modelId="{32EC94D0-622E-4963-A273-5563CE5D6B98}" type="pres">
      <dgm:prSet presAssocID="{2D9DC865-CC9C-4243-A008-341E2A864B86}" presName="hierRoot2" presStyleCnt="0">
        <dgm:presLayoutVars>
          <dgm:hierBranch val="init"/>
        </dgm:presLayoutVars>
      </dgm:prSet>
      <dgm:spPr/>
    </dgm:pt>
    <dgm:pt modelId="{EC8B768F-ECBD-4994-8E4D-6B9E3B9A487E}" type="pres">
      <dgm:prSet presAssocID="{2D9DC865-CC9C-4243-A008-341E2A864B86}" presName="rootComposite" presStyleCnt="0"/>
      <dgm:spPr/>
    </dgm:pt>
    <dgm:pt modelId="{2939C18E-050F-4F44-AC9D-D56105A52AA0}" type="pres">
      <dgm:prSet presAssocID="{2D9DC865-CC9C-4243-A008-341E2A864B86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275113-1C7F-4E5A-9141-9F7DEFF855D8}" type="pres">
      <dgm:prSet presAssocID="{2D9DC865-CC9C-4243-A008-341E2A864B86}" presName="rootConnector" presStyleLbl="node2" presStyleIdx="2" presStyleCnt="5"/>
      <dgm:spPr/>
      <dgm:t>
        <a:bodyPr/>
        <a:lstStyle/>
        <a:p>
          <a:endParaRPr lang="en-US"/>
        </a:p>
      </dgm:t>
    </dgm:pt>
    <dgm:pt modelId="{5BABCAE5-A31A-4772-A764-B5FF2E1C4C80}" type="pres">
      <dgm:prSet presAssocID="{2D9DC865-CC9C-4243-A008-341E2A864B86}" presName="hierChild4" presStyleCnt="0"/>
      <dgm:spPr/>
    </dgm:pt>
    <dgm:pt modelId="{A0D92BEA-13FF-4A82-AE7B-6B7BA768C6C3}" type="pres">
      <dgm:prSet presAssocID="{2D9DC865-CC9C-4243-A008-341E2A864B86}" presName="hierChild5" presStyleCnt="0"/>
      <dgm:spPr/>
    </dgm:pt>
    <dgm:pt modelId="{5D62E37F-B6FF-4BAA-9DD6-7AE5F98FA0AF}" type="pres">
      <dgm:prSet presAssocID="{80CB828B-F9C7-4974-8CCF-87BAB2F6C105}" presName="Name64" presStyleLbl="parChTrans1D2" presStyleIdx="3" presStyleCnt="5"/>
      <dgm:spPr/>
      <dgm:t>
        <a:bodyPr/>
        <a:lstStyle/>
        <a:p>
          <a:endParaRPr lang="en-US"/>
        </a:p>
      </dgm:t>
    </dgm:pt>
    <dgm:pt modelId="{D55FCF68-6BE1-4B8B-9AD4-2B25BE0CB8E5}" type="pres">
      <dgm:prSet presAssocID="{E70F0FDB-7130-4BCA-8B39-85676BA007E5}" presName="hierRoot2" presStyleCnt="0">
        <dgm:presLayoutVars>
          <dgm:hierBranch val="init"/>
        </dgm:presLayoutVars>
      </dgm:prSet>
      <dgm:spPr/>
    </dgm:pt>
    <dgm:pt modelId="{5201A12F-E0AE-4DB3-8664-40381A4429D8}" type="pres">
      <dgm:prSet presAssocID="{E70F0FDB-7130-4BCA-8B39-85676BA007E5}" presName="rootComposite" presStyleCnt="0"/>
      <dgm:spPr/>
    </dgm:pt>
    <dgm:pt modelId="{519E51C1-27FD-4C19-9286-60E09E3EA86F}" type="pres">
      <dgm:prSet presAssocID="{E70F0FDB-7130-4BCA-8B39-85676BA007E5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98F14E-FA12-488E-A6AA-393BFD0CCCF8}" type="pres">
      <dgm:prSet presAssocID="{E70F0FDB-7130-4BCA-8B39-85676BA007E5}" presName="rootConnector" presStyleLbl="node2" presStyleIdx="3" presStyleCnt="5"/>
      <dgm:spPr/>
      <dgm:t>
        <a:bodyPr/>
        <a:lstStyle/>
        <a:p>
          <a:endParaRPr lang="en-US"/>
        </a:p>
      </dgm:t>
    </dgm:pt>
    <dgm:pt modelId="{FF5E5910-09D6-4D5E-B470-5A53BA5384DF}" type="pres">
      <dgm:prSet presAssocID="{E70F0FDB-7130-4BCA-8B39-85676BA007E5}" presName="hierChild4" presStyleCnt="0"/>
      <dgm:spPr/>
    </dgm:pt>
    <dgm:pt modelId="{0BAE5ED2-EF0A-4514-A070-4F7CE29168A6}" type="pres">
      <dgm:prSet presAssocID="{E70F0FDB-7130-4BCA-8B39-85676BA007E5}" presName="hierChild5" presStyleCnt="0"/>
      <dgm:spPr/>
    </dgm:pt>
    <dgm:pt modelId="{1F76F79E-8AB9-44D2-9166-DBEE13603CA9}" type="pres">
      <dgm:prSet presAssocID="{B0486C8B-84BB-4092-9B1B-39F85A6CC061}" presName="Name64" presStyleLbl="parChTrans1D2" presStyleIdx="4" presStyleCnt="5"/>
      <dgm:spPr/>
      <dgm:t>
        <a:bodyPr/>
        <a:lstStyle/>
        <a:p>
          <a:endParaRPr lang="en-US"/>
        </a:p>
      </dgm:t>
    </dgm:pt>
    <dgm:pt modelId="{5FC5410C-6FAE-40F1-B2AA-1EFFEE8E5B99}" type="pres">
      <dgm:prSet presAssocID="{5828D80A-9F1E-49B5-9556-86ED9DD0A2AB}" presName="hierRoot2" presStyleCnt="0">
        <dgm:presLayoutVars>
          <dgm:hierBranch val="init"/>
        </dgm:presLayoutVars>
      </dgm:prSet>
      <dgm:spPr/>
    </dgm:pt>
    <dgm:pt modelId="{E7101A11-1E3F-459D-8BE0-9CFC7893CB5A}" type="pres">
      <dgm:prSet presAssocID="{5828D80A-9F1E-49B5-9556-86ED9DD0A2AB}" presName="rootComposite" presStyleCnt="0"/>
      <dgm:spPr/>
    </dgm:pt>
    <dgm:pt modelId="{FB7B963C-AC96-4C04-A204-4019D064422F}" type="pres">
      <dgm:prSet presAssocID="{5828D80A-9F1E-49B5-9556-86ED9DD0A2AB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6B50FE9-0854-4BC7-9B2D-625BDE21AD94}" type="pres">
      <dgm:prSet presAssocID="{5828D80A-9F1E-49B5-9556-86ED9DD0A2AB}" presName="rootConnector" presStyleLbl="node2" presStyleIdx="4" presStyleCnt="5"/>
      <dgm:spPr/>
      <dgm:t>
        <a:bodyPr/>
        <a:lstStyle/>
        <a:p>
          <a:endParaRPr lang="en-US"/>
        </a:p>
      </dgm:t>
    </dgm:pt>
    <dgm:pt modelId="{9AC8B93A-BD63-4B24-BBFB-90DCF1C4078B}" type="pres">
      <dgm:prSet presAssocID="{5828D80A-9F1E-49B5-9556-86ED9DD0A2AB}" presName="hierChild4" presStyleCnt="0"/>
      <dgm:spPr/>
    </dgm:pt>
    <dgm:pt modelId="{04E2C075-C754-4ABB-8228-A1AECDD2EC5D}" type="pres">
      <dgm:prSet presAssocID="{5828D80A-9F1E-49B5-9556-86ED9DD0A2AB}" presName="hierChild5" presStyleCnt="0"/>
      <dgm:spPr/>
    </dgm:pt>
    <dgm:pt modelId="{E129B8AA-4B68-4254-AAAB-A61AEC0E53A7}" type="pres">
      <dgm:prSet presAssocID="{F087C908-BA21-4E35-A12F-7785BF579B91}" presName="hierChild3" presStyleCnt="0"/>
      <dgm:spPr/>
    </dgm:pt>
  </dgm:ptLst>
  <dgm:cxnLst>
    <dgm:cxn modelId="{5B5A8E7C-1A46-47F5-8EDE-4FA7278D6163}" type="presOf" srcId="{52374C43-4621-45D2-A5AD-2EC2F6E08F2A}" destId="{D6F46BB3-DC45-4B6E-B5C1-4C0DE45AE5B4}" srcOrd="0" destOrd="0" presId="urn:microsoft.com/office/officeart/2009/3/layout/HorizontalOrganizationChart"/>
    <dgm:cxn modelId="{7F335334-FE86-4C28-9950-56B888E64C3C}" type="presOf" srcId="{5828D80A-9F1E-49B5-9556-86ED9DD0A2AB}" destId="{B6B50FE9-0854-4BC7-9B2D-625BDE21AD94}" srcOrd="1" destOrd="0" presId="urn:microsoft.com/office/officeart/2009/3/layout/HorizontalOrganizationChart"/>
    <dgm:cxn modelId="{E92FF167-DEB2-4A05-A52F-0C7D129B39D5}" type="presOf" srcId="{5828D80A-9F1E-49B5-9556-86ED9DD0A2AB}" destId="{FB7B963C-AC96-4C04-A204-4019D064422F}" srcOrd="0" destOrd="0" presId="urn:microsoft.com/office/officeart/2009/3/layout/HorizontalOrganizationChart"/>
    <dgm:cxn modelId="{9FFD75D7-2510-46D6-90E3-707368041783}" type="presOf" srcId="{0BA820D4-03A9-4071-945A-5093C33A5870}" destId="{05EAD976-5EF5-4A1D-A7E2-E4BA461DF197}" srcOrd="0" destOrd="0" presId="urn:microsoft.com/office/officeart/2009/3/layout/HorizontalOrganizationChart"/>
    <dgm:cxn modelId="{9CF537B2-FFE7-46A6-8B5B-4E6915A34CB4}" type="presOf" srcId="{2D9DC865-CC9C-4243-A008-341E2A864B86}" destId="{2939C18E-050F-4F44-AC9D-D56105A52AA0}" srcOrd="0" destOrd="0" presId="urn:microsoft.com/office/officeart/2009/3/layout/HorizontalOrganizationChart"/>
    <dgm:cxn modelId="{E32237D9-B134-491B-B764-208C11DD81FC}" srcId="{F087C908-BA21-4E35-A12F-7785BF579B91}" destId="{2D9DC865-CC9C-4243-A008-341E2A864B86}" srcOrd="2" destOrd="0" parTransId="{F9A015D2-8BA6-4F47-8EBB-A462D75384B9}" sibTransId="{395FD972-6A0E-4FB0-8713-D4013FA23451}"/>
    <dgm:cxn modelId="{C46A4590-C7D0-44AC-BED5-9793B6832305}" srcId="{D6DF51DD-D736-45B2-8993-6B3340256CD2}" destId="{F087C908-BA21-4E35-A12F-7785BF579B91}" srcOrd="0" destOrd="0" parTransId="{8E83A1DC-4AA0-44D0-ACBE-5CC4AD91D05A}" sibTransId="{B07E2076-35BC-4E08-AF7A-4322E65CB0D6}"/>
    <dgm:cxn modelId="{D5BE30BF-7C90-490B-B214-6CD1CFB7AB15}" srcId="{F087C908-BA21-4E35-A12F-7785BF579B91}" destId="{5828D80A-9F1E-49B5-9556-86ED9DD0A2AB}" srcOrd="4" destOrd="0" parTransId="{B0486C8B-84BB-4092-9B1B-39F85A6CC061}" sibTransId="{60F90384-4965-4FE0-BCA2-FD11BB087B1B}"/>
    <dgm:cxn modelId="{3A0956A9-A254-410B-B516-5F060161E629}" type="presOf" srcId="{E70F0FDB-7130-4BCA-8B39-85676BA007E5}" destId="{3198F14E-FA12-488E-A6AA-393BFD0CCCF8}" srcOrd="1" destOrd="0" presId="urn:microsoft.com/office/officeart/2009/3/layout/HorizontalOrganizationChart"/>
    <dgm:cxn modelId="{43A96016-C640-40F7-8D03-EB20C4B48E2F}" type="presOf" srcId="{0BA820D4-03A9-4071-945A-5093C33A5870}" destId="{1ADF4708-333B-479A-B7FB-62EDC43F37EA}" srcOrd="1" destOrd="0" presId="urn:microsoft.com/office/officeart/2009/3/layout/HorizontalOrganizationChart"/>
    <dgm:cxn modelId="{C0AFC952-DCF5-4884-9845-7FD32079307F}" type="presOf" srcId="{F087C908-BA21-4E35-A12F-7785BF579B91}" destId="{1154A554-75DB-4079-BAE2-5DD6B2727BE2}" srcOrd="1" destOrd="0" presId="urn:microsoft.com/office/officeart/2009/3/layout/HorizontalOrganizationChart"/>
    <dgm:cxn modelId="{7605F96B-9D29-4D74-95E8-647AC81AF8D7}" type="presOf" srcId="{EFD79A0E-12A2-470B-B0E1-1D3A4074DF1D}" destId="{995A8D0A-5260-416D-B3EF-F8AFD076CE6E}" srcOrd="0" destOrd="0" presId="urn:microsoft.com/office/officeart/2009/3/layout/HorizontalOrganizationChart"/>
    <dgm:cxn modelId="{85927867-B8FD-46B8-8D32-5B9C25B688E4}" type="presOf" srcId="{B0486C8B-84BB-4092-9B1B-39F85A6CC061}" destId="{1F76F79E-8AB9-44D2-9166-DBEE13603CA9}" srcOrd="0" destOrd="0" presId="urn:microsoft.com/office/officeart/2009/3/layout/HorizontalOrganizationChart"/>
    <dgm:cxn modelId="{9BFF7364-5E65-4342-ACF9-26AD92450754}" srcId="{F087C908-BA21-4E35-A12F-7785BF579B91}" destId="{8DF58105-4175-4E88-A766-CDF6C645C684}" srcOrd="1" destOrd="0" parTransId="{52374C43-4621-45D2-A5AD-2EC2F6E08F2A}" sibTransId="{D4BC4300-32BD-4266-8237-62FB7D879CB9}"/>
    <dgm:cxn modelId="{9895A934-63EF-4C7C-8B70-BA740955EA4A}" type="presOf" srcId="{2D9DC865-CC9C-4243-A008-341E2A864B86}" destId="{C0275113-1C7F-4E5A-9141-9F7DEFF855D8}" srcOrd="1" destOrd="0" presId="urn:microsoft.com/office/officeart/2009/3/layout/HorizontalOrganizationChart"/>
    <dgm:cxn modelId="{6F0B03A9-E662-4105-A7AC-2B1C20C68670}" type="presOf" srcId="{8DF58105-4175-4E88-A766-CDF6C645C684}" destId="{EADFEE31-7864-4490-A62D-E13BEB3ED120}" srcOrd="1" destOrd="0" presId="urn:microsoft.com/office/officeart/2009/3/layout/HorizontalOrganizationChart"/>
    <dgm:cxn modelId="{CB2B4BD0-EC68-4EA8-834F-1DDAEFD7172B}" srcId="{F087C908-BA21-4E35-A12F-7785BF579B91}" destId="{E70F0FDB-7130-4BCA-8B39-85676BA007E5}" srcOrd="3" destOrd="0" parTransId="{80CB828B-F9C7-4974-8CCF-87BAB2F6C105}" sibTransId="{00FE896A-8FEC-4137-B294-E9A3844EECAC}"/>
    <dgm:cxn modelId="{851623AF-3B51-4642-87FB-3B2F4361D0A4}" type="presOf" srcId="{8DF58105-4175-4E88-A766-CDF6C645C684}" destId="{923173CC-E141-4D34-A563-F61005007805}" srcOrd="0" destOrd="0" presId="urn:microsoft.com/office/officeart/2009/3/layout/HorizontalOrganizationChart"/>
    <dgm:cxn modelId="{963F0E6A-B07D-41A0-AA14-8E863DA8DBDD}" type="presOf" srcId="{80CB828B-F9C7-4974-8CCF-87BAB2F6C105}" destId="{5D62E37F-B6FF-4BAA-9DD6-7AE5F98FA0AF}" srcOrd="0" destOrd="0" presId="urn:microsoft.com/office/officeart/2009/3/layout/HorizontalOrganizationChart"/>
    <dgm:cxn modelId="{1EDD456B-E258-426A-BD12-3F815777F82F}" type="presOf" srcId="{F9A015D2-8BA6-4F47-8EBB-A462D75384B9}" destId="{B06231F8-0260-41A7-9484-AC2317814B29}" srcOrd="0" destOrd="0" presId="urn:microsoft.com/office/officeart/2009/3/layout/HorizontalOrganizationChart"/>
    <dgm:cxn modelId="{64B84EB3-A2B4-4872-8230-885A3A3AABA5}" type="presOf" srcId="{E70F0FDB-7130-4BCA-8B39-85676BA007E5}" destId="{519E51C1-27FD-4C19-9286-60E09E3EA86F}" srcOrd="0" destOrd="0" presId="urn:microsoft.com/office/officeart/2009/3/layout/HorizontalOrganizationChart"/>
    <dgm:cxn modelId="{C88DE36C-EE79-4387-9E20-5D5DB9C98DB6}" type="presOf" srcId="{F087C908-BA21-4E35-A12F-7785BF579B91}" destId="{4DFB51F0-5B88-4A25-85FA-3E259D4BCEE3}" srcOrd="0" destOrd="0" presId="urn:microsoft.com/office/officeart/2009/3/layout/HorizontalOrganizationChart"/>
    <dgm:cxn modelId="{C63CCCF3-507E-4C78-ACDA-E15892E6D539}" srcId="{F087C908-BA21-4E35-A12F-7785BF579B91}" destId="{0BA820D4-03A9-4071-945A-5093C33A5870}" srcOrd="0" destOrd="0" parTransId="{EFD79A0E-12A2-470B-B0E1-1D3A4074DF1D}" sibTransId="{63453FC6-A1F9-4695-841B-61642E20CBF5}"/>
    <dgm:cxn modelId="{609414B6-3153-4180-B9D0-52E66952DC5A}" type="presOf" srcId="{D6DF51DD-D736-45B2-8993-6B3340256CD2}" destId="{4147A3FA-4932-4372-895F-4043AEBD58B9}" srcOrd="0" destOrd="0" presId="urn:microsoft.com/office/officeart/2009/3/layout/HorizontalOrganizationChart"/>
    <dgm:cxn modelId="{EFE6DB31-8458-4CE6-9683-1E26067BEDBE}" type="presParOf" srcId="{4147A3FA-4932-4372-895F-4043AEBD58B9}" destId="{CF4BDD4F-5EAC-439B-A196-B40D1661E983}" srcOrd="0" destOrd="0" presId="urn:microsoft.com/office/officeart/2009/3/layout/HorizontalOrganizationChart"/>
    <dgm:cxn modelId="{1319CC05-0CE1-4EAE-A945-7E6B60662D4B}" type="presParOf" srcId="{CF4BDD4F-5EAC-439B-A196-B40D1661E983}" destId="{3E495DB5-E0E9-4EC2-AD6D-567FE30E1C26}" srcOrd="0" destOrd="0" presId="urn:microsoft.com/office/officeart/2009/3/layout/HorizontalOrganizationChart"/>
    <dgm:cxn modelId="{489F8567-511E-4D6D-82A5-6E2B50B243EC}" type="presParOf" srcId="{3E495DB5-E0E9-4EC2-AD6D-567FE30E1C26}" destId="{4DFB51F0-5B88-4A25-85FA-3E259D4BCEE3}" srcOrd="0" destOrd="0" presId="urn:microsoft.com/office/officeart/2009/3/layout/HorizontalOrganizationChart"/>
    <dgm:cxn modelId="{B1EB1AE3-C13A-4ABF-9482-2CEDADA95731}" type="presParOf" srcId="{3E495DB5-E0E9-4EC2-AD6D-567FE30E1C26}" destId="{1154A554-75DB-4079-BAE2-5DD6B2727BE2}" srcOrd="1" destOrd="0" presId="urn:microsoft.com/office/officeart/2009/3/layout/HorizontalOrganizationChart"/>
    <dgm:cxn modelId="{3DACCC06-3D2C-4DEF-8882-A5147FE9466E}" type="presParOf" srcId="{CF4BDD4F-5EAC-439B-A196-B40D1661E983}" destId="{519B964A-1568-4674-A1F4-98C41D584B31}" srcOrd="1" destOrd="0" presId="urn:microsoft.com/office/officeart/2009/3/layout/HorizontalOrganizationChart"/>
    <dgm:cxn modelId="{ED0FCC89-DE2E-4F4C-AB5B-9CE05B0459DC}" type="presParOf" srcId="{519B964A-1568-4674-A1F4-98C41D584B31}" destId="{995A8D0A-5260-416D-B3EF-F8AFD076CE6E}" srcOrd="0" destOrd="0" presId="urn:microsoft.com/office/officeart/2009/3/layout/HorizontalOrganizationChart"/>
    <dgm:cxn modelId="{251F7C77-EE9E-4CD5-97E7-B5052D17924F}" type="presParOf" srcId="{519B964A-1568-4674-A1F4-98C41D584B31}" destId="{969C6D45-9CE6-4FBC-97A4-680279BAD956}" srcOrd="1" destOrd="0" presId="urn:microsoft.com/office/officeart/2009/3/layout/HorizontalOrganizationChart"/>
    <dgm:cxn modelId="{E5F67994-4BB5-464A-AC9E-B119C9522D16}" type="presParOf" srcId="{969C6D45-9CE6-4FBC-97A4-680279BAD956}" destId="{4B63B034-FFD9-4488-943E-38E5F9AFBFB2}" srcOrd="0" destOrd="0" presId="urn:microsoft.com/office/officeart/2009/3/layout/HorizontalOrganizationChart"/>
    <dgm:cxn modelId="{BDA92F2D-F952-4619-9B67-32ED740363A7}" type="presParOf" srcId="{4B63B034-FFD9-4488-943E-38E5F9AFBFB2}" destId="{05EAD976-5EF5-4A1D-A7E2-E4BA461DF197}" srcOrd="0" destOrd="0" presId="urn:microsoft.com/office/officeart/2009/3/layout/HorizontalOrganizationChart"/>
    <dgm:cxn modelId="{0781398C-323E-4264-9C78-9BA4D687327F}" type="presParOf" srcId="{4B63B034-FFD9-4488-943E-38E5F9AFBFB2}" destId="{1ADF4708-333B-479A-B7FB-62EDC43F37EA}" srcOrd="1" destOrd="0" presId="urn:microsoft.com/office/officeart/2009/3/layout/HorizontalOrganizationChart"/>
    <dgm:cxn modelId="{41E55FE1-2DC6-477B-812C-E6A6E47C395C}" type="presParOf" srcId="{969C6D45-9CE6-4FBC-97A4-680279BAD956}" destId="{67039C07-3626-43ED-ACE7-986A21E19CBB}" srcOrd="1" destOrd="0" presId="urn:microsoft.com/office/officeart/2009/3/layout/HorizontalOrganizationChart"/>
    <dgm:cxn modelId="{1EB2E5F7-E683-46E4-BD93-EBAEB2340050}" type="presParOf" srcId="{969C6D45-9CE6-4FBC-97A4-680279BAD956}" destId="{3746F5A9-513A-4B8D-8BB0-AB630DBE21CF}" srcOrd="2" destOrd="0" presId="urn:microsoft.com/office/officeart/2009/3/layout/HorizontalOrganizationChart"/>
    <dgm:cxn modelId="{00838898-1D63-48C7-AD22-C50BA3D8F433}" type="presParOf" srcId="{519B964A-1568-4674-A1F4-98C41D584B31}" destId="{D6F46BB3-DC45-4B6E-B5C1-4C0DE45AE5B4}" srcOrd="2" destOrd="0" presId="urn:microsoft.com/office/officeart/2009/3/layout/HorizontalOrganizationChart"/>
    <dgm:cxn modelId="{EC65EF9D-DE6E-406F-B172-E9F7AC0C003C}" type="presParOf" srcId="{519B964A-1568-4674-A1F4-98C41D584B31}" destId="{8CA0CF57-D2FF-41D8-BFAB-829BE2F62194}" srcOrd="3" destOrd="0" presId="urn:microsoft.com/office/officeart/2009/3/layout/HorizontalOrganizationChart"/>
    <dgm:cxn modelId="{EB878318-9912-4754-9238-0F303DF66675}" type="presParOf" srcId="{8CA0CF57-D2FF-41D8-BFAB-829BE2F62194}" destId="{B4BDED4D-B4E2-402B-8A09-72CC66EF5958}" srcOrd="0" destOrd="0" presId="urn:microsoft.com/office/officeart/2009/3/layout/HorizontalOrganizationChart"/>
    <dgm:cxn modelId="{842C66B5-2DBF-432E-93EB-953FDC9CDE30}" type="presParOf" srcId="{B4BDED4D-B4E2-402B-8A09-72CC66EF5958}" destId="{923173CC-E141-4D34-A563-F61005007805}" srcOrd="0" destOrd="0" presId="urn:microsoft.com/office/officeart/2009/3/layout/HorizontalOrganizationChart"/>
    <dgm:cxn modelId="{85BEF21B-25C3-449C-B6D4-16D9E50E8DFD}" type="presParOf" srcId="{B4BDED4D-B4E2-402B-8A09-72CC66EF5958}" destId="{EADFEE31-7864-4490-A62D-E13BEB3ED120}" srcOrd="1" destOrd="0" presId="urn:microsoft.com/office/officeart/2009/3/layout/HorizontalOrganizationChart"/>
    <dgm:cxn modelId="{ED9EDD4D-36B5-40CF-857D-799D51D35DBF}" type="presParOf" srcId="{8CA0CF57-D2FF-41D8-BFAB-829BE2F62194}" destId="{55FD0533-7AC4-4AD0-824C-5C15C5CC7812}" srcOrd="1" destOrd="0" presId="urn:microsoft.com/office/officeart/2009/3/layout/HorizontalOrganizationChart"/>
    <dgm:cxn modelId="{AD11F3E4-3C69-405F-A866-AA42D19B020F}" type="presParOf" srcId="{8CA0CF57-D2FF-41D8-BFAB-829BE2F62194}" destId="{DCAA51E2-E2D3-4130-BAC2-51E9F8DCD927}" srcOrd="2" destOrd="0" presId="urn:microsoft.com/office/officeart/2009/3/layout/HorizontalOrganizationChart"/>
    <dgm:cxn modelId="{DFFAB4BD-1C23-407F-970F-534B28CEC2F5}" type="presParOf" srcId="{519B964A-1568-4674-A1F4-98C41D584B31}" destId="{B06231F8-0260-41A7-9484-AC2317814B29}" srcOrd="4" destOrd="0" presId="urn:microsoft.com/office/officeart/2009/3/layout/HorizontalOrganizationChart"/>
    <dgm:cxn modelId="{85C3D1D2-05D4-4F7E-9C34-271B40915C37}" type="presParOf" srcId="{519B964A-1568-4674-A1F4-98C41D584B31}" destId="{32EC94D0-622E-4963-A273-5563CE5D6B98}" srcOrd="5" destOrd="0" presId="urn:microsoft.com/office/officeart/2009/3/layout/HorizontalOrganizationChart"/>
    <dgm:cxn modelId="{FE798029-AF7E-41A1-9242-4F7158FDB800}" type="presParOf" srcId="{32EC94D0-622E-4963-A273-5563CE5D6B98}" destId="{EC8B768F-ECBD-4994-8E4D-6B9E3B9A487E}" srcOrd="0" destOrd="0" presId="urn:microsoft.com/office/officeart/2009/3/layout/HorizontalOrganizationChart"/>
    <dgm:cxn modelId="{602A7CE5-3972-4903-B27F-AD74D453D645}" type="presParOf" srcId="{EC8B768F-ECBD-4994-8E4D-6B9E3B9A487E}" destId="{2939C18E-050F-4F44-AC9D-D56105A52AA0}" srcOrd="0" destOrd="0" presId="urn:microsoft.com/office/officeart/2009/3/layout/HorizontalOrganizationChart"/>
    <dgm:cxn modelId="{EEC9D972-2840-4DCE-86D8-F5549D5F1F97}" type="presParOf" srcId="{EC8B768F-ECBD-4994-8E4D-6B9E3B9A487E}" destId="{C0275113-1C7F-4E5A-9141-9F7DEFF855D8}" srcOrd="1" destOrd="0" presId="urn:microsoft.com/office/officeart/2009/3/layout/HorizontalOrganizationChart"/>
    <dgm:cxn modelId="{16F075D7-DFD7-43FA-9C40-05BF58E0AE38}" type="presParOf" srcId="{32EC94D0-622E-4963-A273-5563CE5D6B98}" destId="{5BABCAE5-A31A-4772-A764-B5FF2E1C4C80}" srcOrd="1" destOrd="0" presId="urn:microsoft.com/office/officeart/2009/3/layout/HorizontalOrganizationChart"/>
    <dgm:cxn modelId="{628143C3-CE6A-4E0B-A194-F78888CB256E}" type="presParOf" srcId="{32EC94D0-622E-4963-A273-5563CE5D6B98}" destId="{A0D92BEA-13FF-4A82-AE7B-6B7BA768C6C3}" srcOrd="2" destOrd="0" presId="urn:microsoft.com/office/officeart/2009/3/layout/HorizontalOrganizationChart"/>
    <dgm:cxn modelId="{D1830058-F5EA-4127-962C-17C882DC3653}" type="presParOf" srcId="{519B964A-1568-4674-A1F4-98C41D584B31}" destId="{5D62E37F-B6FF-4BAA-9DD6-7AE5F98FA0AF}" srcOrd="6" destOrd="0" presId="urn:microsoft.com/office/officeart/2009/3/layout/HorizontalOrganizationChart"/>
    <dgm:cxn modelId="{3EF277FD-9819-4C6E-8AC0-F5C620838D89}" type="presParOf" srcId="{519B964A-1568-4674-A1F4-98C41D584B31}" destId="{D55FCF68-6BE1-4B8B-9AD4-2B25BE0CB8E5}" srcOrd="7" destOrd="0" presId="urn:microsoft.com/office/officeart/2009/3/layout/HorizontalOrganizationChart"/>
    <dgm:cxn modelId="{3D6AE8CA-1E21-4834-A471-EA350E16E9CD}" type="presParOf" srcId="{D55FCF68-6BE1-4B8B-9AD4-2B25BE0CB8E5}" destId="{5201A12F-E0AE-4DB3-8664-40381A4429D8}" srcOrd="0" destOrd="0" presId="urn:microsoft.com/office/officeart/2009/3/layout/HorizontalOrganizationChart"/>
    <dgm:cxn modelId="{049E69C3-4E7B-4B9C-BFAA-FF2F82CF2701}" type="presParOf" srcId="{5201A12F-E0AE-4DB3-8664-40381A4429D8}" destId="{519E51C1-27FD-4C19-9286-60E09E3EA86F}" srcOrd="0" destOrd="0" presId="urn:microsoft.com/office/officeart/2009/3/layout/HorizontalOrganizationChart"/>
    <dgm:cxn modelId="{B21E4E75-C9F1-42D0-8B54-A2E6FDD6DF18}" type="presParOf" srcId="{5201A12F-E0AE-4DB3-8664-40381A4429D8}" destId="{3198F14E-FA12-488E-A6AA-393BFD0CCCF8}" srcOrd="1" destOrd="0" presId="urn:microsoft.com/office/officeart/2009/3/layout/HorizontalOrganizationChart"/>
    <dgm:cxn modelId="{5BA0BBA9-11BB-40DE-92DB-EA4B7924BFE1}" type="presParOf" srcId="{D55FCF68-6BE1-4B8B-9AD4-2B25BE0CB8E5}" destId="{FF5E5910-09D6-4D5E-B470-5A53BA5384DF}" srcOrd="1" destOrd="0" presId="urn:microsoft.com/office/officeart/2009/3/layout/HorizontalOrganizationChart"/>
    <dgm:cxn modelId="{5E514C8E-ECA5-4E49-A35C-BC8912D7724D}" type="presParOf" srcId="{D55FCF68-6BE1-4B8B-9AD4-2B25BE0CB8E5}" destId="{0BAE5ED2-EF0A-4514-A070-4F7CE29168A6}" srcOrd="2" destOrd="0" presId="urn:microsoft.com/office/officeart/2009/3/layout/HorizontalOrganizationChart"/>
    <dgm:cxn modelId="{B2257032-01EA-4D45-85C5-ED3EE142BA03}" type="presParOf" srcId="{519B964A-1568-4674-A1F4-98C41D584B31}" destId="{1F76F79E-8AB9-44D2-9166-DBEE13603CA9}" srcOrd="8" destOrd="0" presId="urn:microsoft.com/office/officeart/2009/3/layout/HorizontalOrganizationChart"/>
    <dgm:cxn modelId="{6F264A4E-CB3C-4D5C-8F29-05A8C5C61AED}" type="presParOf" srcId="{519B964A-1568-4674-A1F4-98C41D584B31}" destId="{5FC5410C-6FAE-40F1-B2AA-1EFFEE8E5B99}" srcOrd="9" destOrd="0" presId="urn:microsoft.com/office/officeart/2009/3/layout/HorizontalOrganizationChart"/>
    <dgm:cxn modelId="{0574A530-3EEE-44D1-831B-20B94BCD9944}" type="presParOf" srcId="{5FC5410C-6FAE-40F1-B2AA-1EFFEE8E5B99}" destId="{E7101A11-1E3F-459D-8BE0-9CFC7893CB5A}" srcOrd="0" destOrd="0" presId="urn:microsoft.com/office/officeart/2009/3/layout/HorizontalOrganizationChart"/>
    <dgm:cxn modelId="{89E1D1E7-4EAD-4F5C-BF01-18511F990340}" type="presParOf" srcId="{E7101A11-1E3F-459D-8BE0-9CFC7893CB5A}" destId="{FB7B963C-AC96-4C04-A204-4019D064422F}" srcOrd="0" destOrd="0" presId="urn:microsoft.com/office/officeart/2009/3/layout/HorizontalOrganizationChart"/>
    <dgm:cxn modelId="{6251CCA9-E9AE-40D1-852C-530E42A8669C}" type="presParOf" srcId="{E7101A11-1E3F-459D-8BE0-9CFC7893CB5A}" destId="{B6B50FE9-0854-4BC7-9B2D-625BDE21AD94}" srcOrd="1" destOrd="0" presId="urn:microsoft.com/office/officeart/2009/3/layout/HorizontalOrganizationChart"/>
    <dgm:cxn modelId="{47958A5E-E0B3-45D9-B0E4-987C01C4C9C8}" type="presParOf" srcId="{5FC5410C-6FAE-40F1-B2AA-1EFFEE8E5B99}" destId="{9AC8B93A-BD63-4B24-BBFB-90DCF1C4078B}" srcOrd="1" destOrd="0" presId="urn:microsoft.com/office/officeart/2009/3/layout/HorizontalOrganizationChart"/>
    <dgm:cxn modelId="{51A07005-C5FF-449C-B2A8-38A53CE8F837}" type="presParOf" srcId="{5FC5410C-6FAE-40F1-B2AA-1EFFEE8E5B99}" destId="{04E2C075-C754-4ABB-8228-A1AECDD2EC5D}" srcOrd="2" destOrd="0" presId="urn:microsoft.com/office/officeart/2009/3/layout/HorizontalOrganizationChart"/>
    <dgm:cxn modelId="{4C9DCA96-7459-4DF4-803D-221D142B6949}" type="presParOf" srcId="{CF4BDD4F-5EAC-439B-A196-B40D1661E983}" destId="{E129B8AA-4B68-4254-AAAB-A61AEC0E53A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6DF51DD-D736-45B2-8993-6B3340256CD2}" type="doc">
      <dgm:prSet loTypeId="urn:microsoft.com/office/officeart/2009/3/layout/HorizontalOrganizationChart" loCatId="hierarchy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087C908-BA21-4E35-A12F-7785BF579B91}">
      <dgm:prSet phldrT="[Text]" custT="1"/>
      <dgm:spPr/>
      <dgm:t>
        <a:bodyPr/>
        <a:lstStyle/>
        <a:p>
          <a:pPr algn="ctr"/>
          <a:r>
            <a:rPr lang="en-US" sz="2800" dirty="0" err="1" smtClean="0">
              <a:latin typeface="Cambria" panose="02040503050406030204" pitchFamily="18" charset="0"/>
            </a:rPr>
            <a:t>Footprinting</a:t>
          </a:r>
          <a:endParaRPr lang="en-US" sz="2800" dirty="0">
            <a:latin typeface="Cambria" panose="02040503050406030204" pitchFamily="18" charset="0"/>
          </a:endParaRPr>
        </a:p>
      </dgm:t>
    </dgm:pt>
    <dgm:pt modelId="{8E83A1DC-4AA0-44D0-ACBE-5CC4AD91D05A}" type="parTrans" cxnId="{C46A4590-C7D0-44AC-BED5-9793B6832305}">
      <dgm:prSet/>
      <dgm:spPr/>
      <dgm:t>
        <a:bodyPr/>
        <a:lstStyle/>
        <a:p>
          <a:endParaRPr lang="en-US"/>
        </a:p>
      </dgm:t>
    </dgm:pt>
    <dgm:pt modelId="{B07E2076-35BC-4E08-AF7A-4322E65CB0D6}" type="sibTrans" cxnId="{C46A4590-C7D0-44AC-BED5-9793B6832305}">
      <dgm:prSet/>
      <dgm:spPr/>
      <dgm:t>
        <a:bodyPr/>
        <a:lstStyle/>
        <a:p>
          <a:endParaRPr lang="en-US"/>
        </a:p>
      </dgm:t>
    </dgm:pt>
    <dgm:pt modelId="{8DF58105-4175-4E88-A766-CDF6C645C684}">
      <dgm:prSet phldrT="[Text]" custT="1"/>
      <dgm:spPr/>
      <dgm:t>
        <a:bodyPr/>
        <a:lstStyle/>
        <a:p>
          <a:pPr algn="ctr"/>
          <a:r>
            <a:rPr lang="en-US" sz="2800" dirty="0" smtClean="0">
              <a:latin typeface="Cambria" panose="02040503050406030204" pitchFamily="18" charset="0"/>
            </a:rPr>
            <a:t>Website </a:t>
          </a:r>
          <a:r>
            <a:rPr lang="en-US" sz="2800" dirty="0" err="1" smtClean="0">
              <a:latin typeface="Cambria" panose="02040503050406030204" pitchFamily="18" charset="0"/>
            </a:rPr>
            <a:t>Footprinting</a:t>
          </a:r>
          <a:endParaRPr lang="en-US" sz="2800" dirty="0">
            <a:latin typeface="Cambria" panose="02040503050406030204" pitchFamily="18" charset="0"/>
          </a:endParaRPr>
        </a:p>
      </dgm:t>
    </dgm:pt>
    <dgm:pt modelId="{52374C43-4621-45D2-A5AD-2EC2F6E08F2A}" type="parTrans" cxnId="{9BFF7364-5E65-4342-ACF9-26AD92450754}">
      <dgm:prSet/>
      <dgm:spPr/>
      <dgm:t>
        <a:bodyPr/>
        <a:lstStyle/>
        <a:p>
          <a:endParaRPr lang="en-US"/>
        </a:p>
      </dgm:t>
    </dgm:pt>
    <dgm:pt modelId="{D4BC4300-32BD-4266-8237-62FB7D879CB9}" type="sibTrans" cxnId="{9BFF7364-5E65-4342-ACF9-26AD92450754}">
      <dgm:prSet/>
      <dgm:spPr/>
      <dgm:t>
        <a:bodyPr/>
        <a:lstStyle/>
        <a:p>
          <a:endParaRPr lang="en-US"/>
        </a:p>
      </dgm:t>
    </dgm:pt>
    <dgm:pt modelId="{2D9DC865-CC9C-4243-A008-341E2A864B86}">
      <dgm:prSet phldrT="[Text]" custT="1"/>
      <dgm:spPr/>
      <dgm:t>
        <a:bodyPr/>
        <a:lstStyle/>
        <a:p>
          <a:pPr algn="ctr"/>
          <a:r>
            <a:rPr lang="en-US" sz="2800" dirty="0" err="1" smtClean="0">
              <a:latin typeface="Cambria" panose="02040503050406030204" pitchFamily="18" charset="0"/>
            </a:rPr>
            <a:t>Footprinting</a:t>
          </a:r>
          <a:r>
            <a:rPr lang="en-US" sz="2800" dirty="0" smtClean="0">
              <a:latin typeface="Cambria" panose="02040503050406030204" pitchFamily="18" charset="0"/>
            </a:rPr>
            <a:t> through Search Engine</a:t>
          </a:r>
          <a:endParaRPr lang="en-US" sz="2800" dirty="0">
            <a:latin typeface="Cambria" panose="02040503050406030204" pitchFamily="18" charset="0"/>
          </a:endParaRPr>
        </a:p>
      </dgm:t>
    </dgm:pt>
    <dgm:pt modelId="{F9A015D2-8BA6-4F47-8EBB-A462D75384B9}" type="parTrans" cxnId="{E32237D9-B134-491B-B764-208C11DD81FC}">
      <dgm:prSet/>
      <dgm:spPr/>
      <dgm:t>
        <a:bodyPr/>
        <a:lstStyle/>
        <a:p>
          <a:endParaRPr lang="en-US"/>
        </a:p>
      </dgm:t>
    </dgm:pt>
    <dgm:pt modelId="{395FD972-6A0E-4FB0-8713-D4013FA23451}" type="sibTrans" cxnId="{E32237D9-B134-491B-B764-208C11DD81FC}">
      <dgm:prSet/>
      <dgm:spPr/>
      <dgm:t>
        <a:bodyPr/>
        <a:lstStyle/>
        <a:p>
          <a:endParaRPr lang="en-US"/>
        </a:p>
      </dgm:t>
    </dgm:pt>
    <dgm:pt modelId="{E70F0FDB-7130-4BCA-8B39-85676BA007E5}">
      <dgm:prSet phldrT="[Text]" custT="1"/>
      <dgm:spPr/>
      <dgm:t>
        <a:bodyPr/>
        <a:lstStyle/>
        <a:p>
          <a:pPr algn="ctr"/>
          <a:r>
            <a:rPr lang="en-US" sz="2800" dirty="0" smtClean="0">
              <a:latin typeface="Cambria" panose="02040503050406030204" pitchFamily="18" charset="0"/>
            </a:rPr>
            <a:t>OSINT</a:t>
          </a:r>
          <a:endParaRPr lang="en-US" sz="2800" dirty="0">
            <a:latin typeface="Cambria" panose="02040503050406030204" pitchFamily="18" charset="0"/>
          </a:endParaRPr>
        </a:p>
      </dgm:t>
    </dgm:pt>
    <dgm:pt modelId="{80CB828B-F9C7-4974-8CCF-87BAB2F6C105}" type="parTrans" cxnId="{CB2B4BD0-EC68-4EA8-834F-1DDAEFD7172B}">
      <dgm:prSet/>
      <dgm:spPr/>
      <dgm:t>
        <a:bodyPr/>
        <a:lstStyle/>
        <a:p>
          <a:endParaRPr lang="en-US"/>
        </a:p>
      </dgm:t>
    </dgm:pt>
    <dgm:pt modelId="{00FE896A-8FEC-4137-B294-E9A3844EECAC}" type="sibTrans" cxnId="{CB2B4BD0-EC68-4EA8-834F-1DDAEFD7172B}">
      <dgm:prSet/>
      <dgm:spPr/>
      <dgm:t>
        <a:bodyPr/>
        <a:lstStyle/>
        <a:p>
          <a:endParaRPr lang="en-US"/>
        </a:p>
      </dgm:t>
    </dgm:pt>
    <dgm:pt modelId="{0BA820D4-03A9-4071-945A-5093C33A5870}">
      <dgm:prSet phldrT="[Text]" custT="1"/>
      <dgm:spPr/>
      <dgm:t>
        <a:bodyPr/>
        <a:lstStyle/>
        <a:p>
          <a:pPr algn="ctr"/>
          <a:r>
            <a:rPr lang="en-US" sz="2800" dirty="0" smtClean="0">
              <a:latin typeface="Cambria" panose="02040503050406030204" pitchFamily="18" charset="0"/>
            </a:rPr>
            <a:t>Email </a:t>
          </a:r>
          <a:r>
            <a:rPr lang="en-US" sz="2800" dirty="0" err="1" smtClean="0">
              <a:latin typeface="Cambria" panose="02040503050406030204" pitchFamily="18" charset="0"/>
            </a:rPr>
            <a:t>Footprinting</a:t>
          </a:r>
          <a:endParaRPr lang="en-US" sz="2800" dirty="0">
            <a:latin typeface="Cambria" panose="02040503050406030204" pitchFamily="18" charset="0"/>
          </a:endParaRPr>
        </a:p>
      </dgm:t>
    </dgm:pt>
    <dgm:pt modelId="{EFD79A0E-12A2-470B-B0E1-1D3A4074DF1D}" type="parTrans" cxnId="{C63CCCF3-507E-4C78-ACDA-E15892E6D539}">
      <dgm:prSet/>
      <dgm:spPr/>
      <dgm:t>
        <a:bodyPr/>
        <a:lstStyle/>
        <a:p>
          <a:endParaRPr lang="en-US"/>
        </a:p>
      </dgm:t>
    </dgm:pt>
    <dgm:pt modelId="{63453FC6-A1F9-4695-841B-61642E20CBF5}" type="sibTrans" cxnId="{C63CCCF3-507E-4C78-ACDA-E15892E6D539}">
      <dgm:prSet/>
      <dgm:spPr/>
      <dgm:t>
        <a:bodyPr/>
        <a:lstStyle/>
        <a:p>
          <a:endParaRPr lang="en-US"/>
        </a:p>
      </dgm:t>
    </dgm:pt>
    <dgm:pt modelId="{2C9EAAD9-CF42-4BAF-A506-FFF6FEC24FE0}">
      <dgm:prSet phldrT="[Text]" custT="1"/>
      <dgm:spPr/>
      <dgm:t>
        <a:bodyPr/>
        <a:lstStyle/>
        <a:p>
          <a:pPr algn="ctr"/>
          <a:r>
            <a:rPr lang="en-US" sz="2800" dirty="0" err="1" smtClean="0">
              <a:latin typeface="Cambria" panose="02040503050406030204" pitchFamily="18" charset="0"/>
            </a:rPr>
            <a:t>Footprinting</a:t>
          </a:r>
          <a:r>
            <a:rPr lang="en-US" sz="2800" dirty="0" smtClean="0">
              <a:latin typeface="Cambria" panose="02040503050406030204" pitchFamily="18" charset="0"/>
            </a:rPr>
            <a:t> using Google </a:t>
          </a:r>
          <a:endParaRPr lang="en-US" sz="2800" dirty="0">
            <a:latin typeface="Cambria" panose="02040503050406030204" pitchFamily="18" charset="0"/>
          </a:endParaRPr>
        </a:p>
      </dgm:t>
    </dgm:pt>
    <dgm:pt modelId="{62223AD2-1451-4715-A2BF-945A42E48536}" type="parTrans" cxnId="{5691CF01-CD84-4B83-9E7D-3C7135A371BA}">
      <dgm:prSet/>
      <dgm:spPr/>
      <dgm:t>
        <a:bodyPr/>
        <a:lstStyle/>
        <a:p>
          <a:endParaRPr lang="en-US"/>
        </a:p>
      </dgm:t>
    </dgm:pt>
    <dgm:pt modelId="{A51F4492-2D66-4401-ACFB-1DA950F6C292}" type="sibTrans" cxnId="{5691CF01-CD84-4B83-9E7D-3C7135A371BA}">
      <dgm:prSet/>
      <dgm:spPr/>
      <dgm:t>
        <a:bodyPr/>
        <a:lstStyle/>
        <a:p>
          <a:endParaRPr lang="en-US"/>
        </a:p>
      </dgm:t>
    </dgm:pt>
    <dgm:pt modelId="{305CB4CF-777C-4F85-B5F1-D0319ED4D756}">
      <dgm:prSet phldrT="[Text]" custT="1"/>
      <dgm:spPr/>
      <dgm:t>
        <a:bodyPr/>
        <a:lstStyle/>
        <a:p>
          <a:pPr algn="ctr"/>
          <a:r>
            <a:rPr lang="en-US" sz="2800" dirty="0" smtClean="0">
              <a:latin typeface="Cambria" panose="02040503050406030204" pitchFamily="18" charset="0"/>
            </a:rPr>
            <a:t>DNS </a:t>
          </a:r>
          <a:r>
            <a:rPr lang="en-US" sz="2800" dirty="0" err="1" smtClean="0">
              <a:latin typeface="Cambria" panose="02040503050406030204" pitchFamily="18" charset="0"/>
            </a:rPr>
            <a:t>Footprinting</a:t>
          </a:r>
          <a:endParaRPr lang="en-US" sz="2800" dirty="0">
            <a:latin typeface="Cambria" panose="02040503050406030204" pitchFamily="18" charset="0"/>
          </a:endParaRPr>
        </a:p>
      </dgm:t>
    </dgm:pt>
    <dgm:pt modelId="{78C2BF94-D8C4-4D3C-A465-4D4D3DE08B9C}" type="parTrans" cxnId="{1CAB1A41-1EF8-4429-930C-5CAE3E8ED15B}">
      <dgm:prSet/>
      <dgm:spPr/>
      <dgm:t>
        <a:bodyPr/>
        <a:lstStyle/>
        <a:p>
          <a:endParaRPr lang="en-US"/>
        </a:p>
      </dgm:t>
    </dgm:pt>
    <dgm:pt modelId="{98031816-D55A-40B7-8DE0-A68534EB3D1D}" type="sibTrans" cxnId="{1CAB1A41-1EF8-4429-930C-5CAE3E8ED15B}">
      <dgm:prSet/>
      <dgm:spPr/>
      <dgm:t>
        <a:bodyPr/>
        <a:lstStyle/>
        <a:p>
          <a:endParaRPr lang="en-US"/>
        </a:p>
      </dgm:t>
    </dgm:pt>
    <dgm:pt modelId="{CE12BBE7-40FF-4DA4-967D-2A8E4237F20B}">
      <dgm:prSet phldrT="[Text]" custT="1"/>
      <dgm:spPr/>
      <dgm:t>
        <a:bodyPr/>
        <a:lstStyle/>
        <a:p>
          <a:pPr algn="ctr"/>
          <a:r>
            <a:rPr lang="en-US" sz="2800" dirty="0" smtClean="0">
              <a:latin typeface="Cambria" panose="02040503050406030204" pitchFamily="18" charset="0"/>
            </a:rPr>
            <a:t>Network </a:t>
          </a:r>
          <a:r>
            <a:rPr lang="en-US" sz="2800" dirty="0" err="1" smtClean="0">
              <a:latin typeface="Cambria" panose="02040503050406030204" pitchFamily="18" charset="0"/>
            </a:rPr>
            <a:t>Footprinting</a:t>
          </a:r>
          <a:endParaRPr lang="en-US" sz="2800" dirty="0">
            <a:latin typeface="Cambria" panose="02040503050406030204" pitchFamily="18" charset="0"/>
          </a:endParaRPr>
        </a:p>
      </dgm:t>
    </dgm:pt>
    <dgm:pt modelId="{E8F6EAF3-F150-4C83-99E1-3B135E7177B4}" type="parTrans" cxnId="{F6AA3641-8DB8-4242-9446-6776A373FEDA}">
      <dgm:prSet/>
      <dgm:spPr/>
      <dgm:t>
        <a:bodyPr/>
        <a:lstStyle/>
        <a:p>
          <a:endParaRPr lang="en-US"/>
        </a:p>
      </dgm:t>
    </dgm:pt>
    <dgm:pt modelId="{9AF7BDA8-2782-4E1B-950F-76E020E36091}" type="sibTrans" cxnId="{F6AA3641-8DB8-4242-9446-6776A373FEDA}">
      <dgm:prSet/>
      <dgm:spPr/>
      <dgm:t>
        <a:bodyPr/>
        <a:lstStyle/>
        <a:p>
          <a:endParaRPr lang="en-US"/>
        </a:p>
      </dgm:t>
    </dgm:pt>
    <dgm:pt modelId="{4147A3FA-4932-4372-895F-4043AEBD58B9}" type="pres">
      <dgm:prSet presAssocID="{D6DF51DD-D736-45B2-8993-6B3340256CD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F4BDD4F-5EAC-439B-A196-B40D1661E983}" type="pres">
      <dgm:prSet presAssocID="{F087C908-BA21-4E35-A12F-7785BF579B91}" presName="hierRoot1" presStyleCnt="0">
        <dgm:presLayoutVars>
          <dgm:hierBranch val="init"/>
        </dgm:presLayoutVars>
      </dgm:prSet>
      <dgm:spPr/>
    </dgm:pt>
    <dgm:pt modelId="{3E495DB5-E0E9-4EC2-AD6D-567FE30E1C26}" type="pres">
      <dgm:prSet presAssocID="{F087C908-BA21-4E35-A12F-7785BF579B91}" presName="rootComposite1" presStyleCnt="0"/>
      <dgm:spPr/>
    </dgm:pt>
    <dgm:pt modelId="{4DFB51F0-5B88-4A25-85FA-3E259D4BCEE3}" type="pres">
      <dgm:prSet presAssocID="{F087C908-BA21-4E35-A12F-7785BF579B91}" presName="rootText1" presStyleLbl="node0" presStyleIdx="0" presStyleCnt="1" custScaleX="238443" custScaleY="2035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54A554-75DB-4079-BAE2-5DD6B2727BE2}" type="pres">
      <dgm:prSet presAssocID="{F087C908-BA21-4E35-A12F-7785BF579B9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19B964A-1568-4674-A1F4-98C41D584B31}" type="pres">
      <dgm:prSet presAssocID="{F087C908-BA21-4E35-A12F-7785BF579B91}" presName="hierChild2" presStyleCnt="0"/>
      <dgm:spPr/>
    </dgm:pt>
    <dgm:pt modelId="{F47A66BC-4F58-4E1C-9D9E-A36A04118865}" type="pres">
      <dgm:prSet presAssocID="{78C2BF94-D8C4-4D3C-A465-4D4D3DE08B9C}" presName="Name64" presStyleLbl="parChTrans1D2" presStyleIdx="0" presStyleCnt="7" custSzX="456498" custSzY="4932390"/>
      <dgm:spPr/>
      <dgm:t>
        <a:bodyPr/>
        <a:lstStyle/>
        <a:p>
          <a:endParaRPr lang="en-US"/>
        </a:p>
      </dgm:t>
    </dgm:pt>
    <dgm:pt modelId="{4E643B5F-2744-4E7B-8555-EDE6F4817678}" type="pres">
      <dgm:prSet presAssocID="{305CB4CF-777C-4F85-B5F1-D0319ED4D756}" presName="hierRoot2" presStyleCnt="0">
        <dgm:presLayoutVars>
          <dgm:hierBranch val="init"/>
        </dgm:presLayoutVars>
      </dgm:prSet>
      <dgm:spPr/>
    </dgm:pt>
    <dgm:pt modelId="{85BA7C05-A965-4B3C-9D18-9A6D317DD543}" type="pres">
      <dgm:prSet presAssocID="{305CB4CF-777C-4F85-B5F1-D0319ED4D756}" presName="rootComposite" presStyleCnt="0"/>
      <dgm:spPr/>
    </dgm:pt>
    <dgm:pt modelId="{9A4C4EDC-1056-4C4B-BB88-1E1513BBE029}" type="pres">
      <dgm:prSet presAssocID="{305CB4CF-777C-4F85-B5F1-D0319ED4D756}" presName="rootText" presStyleLbl="node2" presStyleIdx="0" presStyleCnt="7" custScaleX="346481" custScaleY="2035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433B50-F5FB-48CF-8A4E-7049C75C1CB6}" type="pres">
      <dgm:prSet presAssocID="{305CB4CF-777C-4F85-B5F1-D0319ED4D756}" presName="rootConnector" presStyleLbl="node2" presStyleIdx="0" presStyleCnt="7"/>
      <dgm:spPr/>
      <dgm:t>
        <a:bodyPr/>
        <a:lstStyle/>
        <a:p>
          <a:endParaRPr lang="en-US"/>
        </a:p>
      </dgm:t>
    </dgm:pt>
    <dgm:pt modelId="{4F2F1DDE-8836-451F-B6A0-85C512E902BC}" type="pres">
      <dgm:prSet presAssocID="{305CB4CF-777C-4F85-B5F1-D0319ED4D756}" presName="hierChild4" presStyleCnt="0"/>
      <dgm:spPr/>
    </dgm:pt>
    <dgm:pt modelId="{0AE030CE-1631-443C-9FA0-4D089D7DEF04}" type="pres">
      <dgm:prSet presAssocID="{305CB4CF-777C-4F85-B5F1-D0319ED4D756}" presName="hierChild5" presStyleCnt="0"/>
      <dgm:spPr/>
    </dgm:pt>
    <dgm:pt modelId="{1C37E292-87ED-4BFF-A400-F7E5CEFCFA96}" type="pres">
      <dgm:prSet presAssocID="{E8F6EAF3-F150-4C83-99E1-3B135E7177B4}" presName="Name64" presStyleLbl="parChTrans1D2" presStyleIdx="1" presStyleCnt="7" custSzX="456498" custSzY="3288260"/>
      <dgm:spPr/>
      <dgm:t>
        <a:bodyPr/>
        <a:lstStyle/>
        <a:p>
          <a:endParaRPr lang="en-US"/>
        </a:p>
      </dgm:t>
    </dgm:pt>
    <dgm:pt modelId="{93CB06DA-596A-4C31-9A0A-A296A351BFA3}" type="pres">
      <dgm:prSet presAssocID="{CE12BBE7-40FF-4DA4-967D-2A8E4237F20B}" presName="hierRoot2" presStyleCnt="0">
        <dgm:presLayoutVars>
          <dgm:hierBranch val="init"/>
        </dgm:presLayoutVars>
      </dgm:prSet>
      <dgm:spPr/>
    </dgm:pt>
    <dgm:pt modelId="{0B67FC4C-4A1A-4D79-B320-4A605F66E3E2}" type="pres">
      <dgm:prSet presAssocID="{CE12BBE7-40FF-4DA4-967D-2A8E4237F20B}" presName="rootComposite" presStyleCnt="0"/>
      <dgm:spPr/>
    </dgm:pt>
    <dgm:pt modelId="{F8C27561-B9B3-4596-9C26-AEF7A49FAB75}" type="pres">
      <dgm:prSet presAssocID="{CE12BBE7-40FF-4DA4-967D-2A8E4237F20B}" presName="rootText" presStyleLbl="node2" presStyleIdx="1" presStyleCnt="7" custScaleX="349257" custScaleY="2035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513596-4FA0-4C7D-BF2A-9EB5C8F853F3}" type="pres">
      <dgm:prSet presAssocID="{CE12BBE7-40FF-4DA4-967D-2A8E4237F20B}" presName="rootConnector" presStyleLbl="node2" presStyleIdx="1" presStyleCnt="7"/>
      <dgm:spPr/>
      <dgm:t>
        <a:bodyPr/>
        <a:lstStyle/>
        <a:p>
          <a:endParaRPr lang="en-US"/>
        </a:p>
      </dgm:t>
    </dgm:pt>
    <dgm:pt modelId="{26547275-E294-4A04-8ABA-8F2B88F48FFF}" type="pres">
      <dgm:prSet presAssocID="{CE12BBE7-40FF-4DA4-967D-2A8E4237F20B}" presName="hierChild4" presStyleCnt="0"/>
      <dgm:spPr/>
    </dgm:pt>
    <dgm:pt modelId="{4EC2A921-B3F3-4436-A4E1-E75C580F18D5}" type="pres">
      <dgm:prSet presAssocID="{CE12BBE7-40FF-4DA4-967D-2A8E4237F20B}" presName="hierChild5" presStyleCnt="0"/>
      <dgm:spPr/>
    </dgm:pt>
    <dgm:pt modelId="{995A8D0A-5260-416D-B3EF-F8AFD076CE6E}" type="pres">
      <dgm:prSet presAssocID="{EFD79A0E-12A2-470B-B0E1-1D3A4074DF1D}" presName="Name64" presStyleLbl="parChTrans1D2" presStyleIdx="2" presStyleCnt="7" custSzX="456498" custSzY="1644130"/>
      <dgm:spPr/>
      <dgm:t>
        <a:bodyPr/>
        <a:lstStyle/>
        <a:p>
          <a:endParaRPr lang="en-US"/>
        </a:p>
      </dgm:t>
    </dgm:pt>
    <dgm:pt modelId="{969C6D45-9CE6-4FBC-97A4-680279BAD956}" type="pres">
      <dgm:prSet presAssocID="{0BA820D4-03A9-4071-945A-5093C33A5870}" presName="hierRoot2" presStyleCnt="0">
        <dgm:presLayoutVars>
          <dgm:hierBranch val="init"/>
        </dgm:presLayoutVars>
      </dgm:prSet>
      <dgm:spPr/>
    </dgm:pt>
    <dgm:pt modelId="{4B63B034-FFD9-4488-943E-38E5F9AFBFB2}" type="pres">
      <dgm:prSet presAssocID="{0BA820D4-03A9-4071-945A-5093C33A5870}" presName="rootComposite" presStyleCnt="0"/>
      <dgm:spPr/>
    </dgm:pt>
    <dgm:pt modelId="{05EAD976-5EF5-4A1D-A7E2-E4BA461DF197}" type="pres">
      <dgm:prSet presAssocID="{0BA820D4-03A9-4071-945A-5093C33A5870}" presName="rootText" presStyleLbl="node2" presStyleIdx="2" presStyleCnt="7" custScaleX="353393" custScaleY="2035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DF4708-333B-479A-B7FB-62EDC43F37EA}" type="pres">
      <dgm:prSet presAssocID="{0BA820D4-03A9-4071-945A-5093C33A5870}" presName="rootConnector" presStyleLbl="node2" presStyleIdx="2" presStyleCnt="7"/>
      <dgm:spPr/>
      <dgm:t>
        <a:bodyPr/>
        <a:lstStyle/>
        <a:p>
          <a:endParaRPr lang="en-US"/>
        </a:p>
      </dgm:t>
    </dgm:pt>
    <dgm:pt modelId="{67039C07-3626-43ED-ACE7-986A21E19CBB}" type="pres">
      <dgm:prSet presAssocID="{0BA820D4-03A9-4071-945A-5093C33A5870}" presName="hierChild4" presStyleCnt="0"/>
      <dgm:spPr/>
    </dgm:pt>
    <dgm:pt modelId="{3746F5A9-513A-4B8D-8BB0-AB630DBE21CF}" type="pres">
      <dgm:prSet presAssocID="{0BA820D4-03A9-4071-945A-5093C33A5870}" presName="hierChild5" presStyleCnt="0"/>
      <dgm:spPr/>
    </dgm:pt>
    <dgm:pt modelId="{D6F46BB3-DC45-4B6E-B5C1-4C0DE45AE5B4}" type="pres">
      <dgm:prSet presAssocID="{52374C43-4621-45D2-A5AD-2EC2F6E08F2A}" presName="Name64" presStyleLbl="parChTrans1D2" presStyleIdx="3" presStyleCnt="7" custSzX="456498" custSzY="186153"/>
      <dgm:spPr/>
      <dgm:t>
        <a:bodyPr/>
        <a:lstStyle/>
        <a:p>
          <a:endParaRPr lang="en-US"/>
        </a:p>
      </dgm:t>
    </dgm:pt>
    <dgm:pt modelId="{8CA0CF57-D2FF-41D8-BFAB-829BE2F62194}" type="pres">
      <dgm:prSet presAssocID="{8DF58105-4175-4E88-A766-CDF6C645C684}" presName="hierRoot2" presStyleCnt="0">
        <dgm:presLayoutVars>
          <dgm:hierBranch val="init"/>
        </dgm:presLayoutVars>
      </dgm:prSet>
      <dgm:spPr/>
    </dgm:pt>
    <dgm:pt modelId="{B4BDED4D-B4E2-402B-8A09-72CC66EF5958}" type="pres">
      <dgm:prSet presAssocID="{8DF58105-4175-4E88-A766-CDF6C645C684}" presName="rootComposite" presStyleCnt="0"/>
      <dgm:spPr/>
    </dgm:pt>
    <dgm:pt modelId="{923173CC-E141-4D34-A563-F61005007805}" type="pres">
      <dgm:prSet presAssocID="{8DF58105-4175-4E88-A766-CDF6C645C684}" presName="rootText" presStyleLbl="node2" presStyleIdx="3" presStyleCnt="7" custScaleX="353393" custScaleY="2035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DFEE31-7864-4490-A62D-E13BEB3ED120}" type="pres">
      <dgm:prSet presAssocID="{8DF58105-4175-4E88-A766-CDF6C645C684}" presName="rootConnector" presStyleLbl="node2" presStyleIdx="3" presStyleCnt="7"/>
      <dgm:spPr/>
      <dgm:t>
        <a:bodyPr/>
        <a:lstStyle/>
        <a:p>
          <a:endParaRPr lang="en-US"/>
        </a:p>
      </dgm:t>
    </dgm:pt>
    <dgm:pt modelId="{55FD0533-7AC4-4AD0-824C-5C15C5CC7812}" type="pres">
      <dgm:prSet presAssocID="{8DF58105-4175-4E88-A766-CDF6C645C684}" presName="hierChild4" presStyleCnt="0"/>
      <dgm:spPr/>
    </dgm:pt>
    <dgm:pt modelId="{DCAA51E2-E2D3-4130-BAC2-51E9F8DCD927}" type="pres">
      <dgm:prSet presAssocID="{8DF58105-4175-4E88-A766-CDF6C645C684}" presName="hierChild5" presStyleCnt="0"/>
      <dgm:spPr/>
    </dgm:pt>
    <dgm:pt modelId="{B06231F8-0260-41A7-9484-AC2317814B29}" type="pres">
      <dgm:prSet presAssocID="{F9A015D2-8BA6-4F47-8EBB-A462D75384B9}" presName="Name64" presStyleLbl="parChTrans1D2" presStyleIdx="4" presStyleCnt="7" custSzX="456498" custSzY="1644130"/>
      <dgm:spPr/>
      <dgm:t>
        <a:bodyPr/>
        <a:lstStyle/>
        <a:p>
          <a:endParaRPr lang="en-US"/>
        </a:p>
      </dgm:t>
    </dgm:pt>
    <dgm:pt modelId="{32EC94D0-622E-4963-A273-5563CE5D6B98}" type="pres">
      <dgm:prSet presAssocID="{2D9DC865-CC9C-4243-A008-341E2A864B86}" presName="hierRoot2" presStyleCnt="0">
        <dgm:presLayoutVars>
          <dgm:hierBranch val="init"/>
        </dgm:presLayoutVars>
      </dgm:prSet>
      <dgm:spPr/>
    </dgm:pt>
    <dgm:pt modelId="{EC8B768F-ECBD-4994-8E4D-6B9E3B9A487E}" type="pres">
      <dgm:prSet presAssocID="{2D9DC865-CC9C-4243-A008-341E2A864B86}" presName="rootComposite" presStyleCnt="0"/>
      <dgm:spPr/>
    </dgm:pt>
    <dgm:pt modelId="{2939C18E-050F-4F44-AC9D-D56105A52AA0}" type="pres">
      <dgm:prSet presAssocID="{2D9DC865-CC9C-4243-A008-341E2A864B86}" presName="rootText" presStyleLbl="node2" presStyleIdx="4" presStyleCnt="7" custScaleX="353393" custScaleY="2035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275113-1C7F-4E5A-9141-9F7DEFF855D8}" type="pres">
      <dgm:prSet presAssocID="{2D9DC865-CC9C-4243-A008-341E2A864B86}" presName="rootConnector" presStyleLbl="node2" presStyleIdx="4" presStyleCnt="7"/>
      <dgm:spPr/>
      <dgm:t>
        <a:bodyPr/>
        <a:lstStyle/>
        <a:p>
          <a:endParaRPr lang="en-US"/>
        </a:p>
      </dgm:t>
    </dgm:pt>
    <dgm:pt modelId="{5BABCAE5-A31A-4772-A764-B5FF2E1C4C80}" type="pres">
      <dgm:prSet presAssocID="{2D9DC865-CC9C-4243-A008-341E2A864B86}" presName="hierChild4" presStyleCnt="0"/>
      <dgm:spPr/>
    </dgm:pt>
    <dgm:pt modelId="{A0D92BEA-13FF-4A82-AE7B-6B7BA768C6C3}" type="pres">
      <dgm:prSet presAssocID="{2D9DC865-CC9C-4243-A008-341E2A864B86}" presName="hierChild5" presStyleCnt="0"/>
      <dgm:spPr/>
    </dgm:pt>
    <dgm:pt modelId="{514822A2-27CD-48BB-BAB3-83DBAE764C60}" type="pres">
      <dgm:prSet presAssocID="{62223AD2-1451-4715-A2BF-945A42E48536}" presName="Name64" presStyleLbl="parChTrans1D2" presStyleIdx="5" presStyleCnt="7" custSzX="456498" custSzY="3288260"/>
      <dgm:spPr/>
      <dgm:t>
        <a:bodyPr/>
        <a:lstStyle/>
        <a:p>
          <a:endParaRPr lang="en-US"/>
        </a:p>
      </dgm:t>
    </dgm:pt>
    <dgm:pt modelId="{2CCAAEF3-C501-4525-9D7E-ADB93D1880C7}" type="pres">
      <dgm:prSet presAssocID="{2C9EAAD9-CF42-4BAF-A506-FFF6FEC24FE0}" presName="hierRoot2" presStyleCnt="0">
        <dgm:presLayoutVars>
          <dgm:hierBranch val="init"/>
        </dgm:presLayoutVars>
      </dgm:prSet>
      <dgm:spPr/>
    </dgm:pt>
    <dgm:pt modelId="{0297D3AA-803B-461C-B856-C81FCF787225}" type="pres">
      <dgm:prSet presAssocID="{2C9EAAD9-CF42-4BAF-A506-FFF6FEC24FE0}" presName="rootComposite" presStyleCnt="0"/>
      <dgm:spPr/>
    </dgm:pt>
    <dgm:pt modelId="{900473A7-19DF-4130-AE12-E629D8F48027}" type="pres">
      <dgm:prSet presAssocID="{2C9EAAD9-CF42-4BAF-A506-FFF6FEC24FE0}" presName="rootText" presStyleLbl="node2" presStyleIdx="5" presStyleCnt="7" custScaleX="353393" custScaleY="2035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C50CCE-513C-44EE-8832-E63A788E7F83}" type="pres">
      <dgm:prSet presAssocID="{2C9EAAD9-CF42-4BAF-A506-FFF6FEC24FE0}" presName="rootConnector" presStyleLbl="node2" presStyleIdx="5" presStyleCnt="7"/>
      <dgm:spPr/>
      <dgm:t>
        <a:bodyPr/>
        <a:lstStyle/>
        <a:p>
          <a:endParaRPr lang="en-US"/>
        </a:p>
      </dgm:t>
    </dgm:pt>
    <dgm:pt modelId="{C0F6B36B-3A22-4F72-A156-5BBB78639688}" type="pres">
      <dgm:prSet presAssocID="{2C9EAAD9-CF42-4BAF-A506-FFF6FEC24FE0}" presName="hierChild4" presStyleCnt="0"/>
      <dgm:spPr/>
    </dgm:pt>
    <dgm:pt modelId="{BC2D1B9E-AFD3-4E7D-845E-9139899B794C}" type="pres">
      <dgm:prSet presAssocID="{2C9EAAD9-CF42-4BAF-A506-FFF6FEC24FE0}" presName="hierChild5" presStyleCnt="0"/>
      <dgm:spPr/>
    </dgm:pt>
    <dgm:pt modelId="{5D62E37F-B6FF-4BAA-9DD6-7AE5F98FA0AF}" type="pres">
      <dgm:prSet presAssocID="{80CB828B-F9C7-4974-8CCF-87BAB2F6C105}" presName="Name64" presStyleLbl="parChTrans1D2" presStyleIdx="6" presStyleCnt="7" custSzX="456498" custSzY="4932390"/>
      <dgm:spPr/>
      <dgm:t>
        <a:bodyPr/>
        <a:lstStyle/>
        <a:p>
          <a:endParaRPr lang="en-US"/>
        </a:p>
      </dgm:t>
    </dgm:pt>
    <dgm:pt modelId="{D55FCF68-6BE1-4B8B-9AD4-2B25BE0CB8E5}" type="pres">
      <dgm:prSet presAssocID="{E70F0FDB-7130-4BCA-8B39-85676BA007E5}" presName="hierRoot2" presStyleCnt="0">
        <dgm:presLayoutVars>
          <dgm:hierBranch val="init"/>
        </dgm:presLayoutVars>
      </dgm:prSet>
      <dgm:spPr/>
    </dgm:pt>
    <dgm:pt modelId="{5201A12F-E0AE-4DB3-8664-40381A4429D8}" type="pres">
      <dgm:prSet presAssocID="{E70F0FDB-7130-4BCA-8B39-85676BA007E5}" presName="rootComposite" presStyleCnt="0"/>
      <dgm:spPr/>
    </dgm:pt>
    <dgm:pt modelId="{519E51C1-27FD-4C19-9286-60E09E3EA86F}" type="pres">
      <dgm:prSet presAssocID="{E70F0FDB-7130-4BCA-8B39-85676BA007E5}" presName="rootText" presStyleLbl="node2" presStyleIdx="6" presStyleCnt="7" custScaleX="353393" custScaleY="2035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98F14E-FA12-488E-A6AA-393BFD0CCCF8}" type="pres">
      <dgm:prSet presAssocID="{E70F0FDB-7130-4BCA-8B39-85676BA007E5}" presName="rootConnector" presStyleLbl="node2" presStyleIdx="6" presStyleCnt="7"/>
      <dgm:spPr/>
      <dgm:t>
        <a:bodyPr/>
        <a:lstStyle/>
        <a:p>
          <a:endParaRPr lang="en-US"/>
        </a:p>
      </dgm:t>
    </dgm:pt>
    <dgm:pt modelId="{FF5E5910-09D6-4D5E-B470-5A53BA5384DF}" type="pres">
      <dgm:prSet presAssocID="{E70F0FDB-7130-4BCA-8B39-85676BA007E5}" presName="hierChild4" presStyleCnt="0"/>
      <dgm:spPr/>
    </dgm:pt>
    <dgm:pt modelId="{0BAE5ED2-EF0A-4514-A070-4F7CE29168A6}" type="pres">
      <dgm:prSet presAssocID="{E70F0FDB-7130-4BCA-8B39-85676BA007E5}" presName="hierChild5" presStyleCnt="0"/>
      <dgm:spPr/>
    </dgm:pt>
    <dgm:pt modelId="{E129B8AA-4B68-4254-AAAB-A61AEC0E53A7}" type="pres">
      <dgm:prSet presAssocID="{F087C908-BA21-4E35-A12F-7785BF579B91}" presName="hierChild3" presStyleCnt="0"/>
      <dgm:spPr/>
    </dgm:pt>
  </dgm:ptLst>
  <dgm:cxnLst>
    <dgm:cxn modelId="{1E1CEAEF-CF44-4B34-B7E5-C66B1FD94BDD}" type="presOf" srcId="{8DF58105-4175-4E88-A766-CDF6C645C684}" destId="{EADFEE31-7864-4490-A62D-E13BEB3ED120}" srcOrd="1" destOrd="0" presId="urn:microsoft.com/office/officeart/2009/3/layout/HorizontalOrganizationChart"/>
    <dgm:cxn modelId="{0BE097FF-DAE1-4084-89C8-6CAC9D9508DD}" type="presOf" srcId="{78C2BF94-D8C4-4D3C-A465-4D4D3DE08B9C}" destId="{F47A66BC-4F58-4E1C-9D9E-A36A04118865}" srcOrd="0" destOrd="0" presId="urn:microsoft.com/office/officeart/2009/3/layout/HorizontalOrganizationChart"/>
    <dgm:cxn modelId="{E540E422-B239-4B59-A03E-DCA491A70CF4}" type="presOf" srcId="{52374C43-4621-45D2-A5AD-2EC2F6E08F2A}" destId="{D6F46BB3-DC45-4B6E-B5C1-4C0DE45AE5B4}" srcOrd="0" destOrd="0" presId="urn:microsoft.com/office/officeart/2009/3/layout/HorizontalOrganizationChart"/>
    <dgm:cxn modelId="{F81FA51E-7DC5-4A5B-A4D7-B48BA9D9A688}" type="presOf" srcId="{2D9DC865-CC9C-4243-A008-341E2A864B86}" destId="{2939C18E-050F-4F44-AC9D-D56105A52AA0}" srcOrd="0" destOrd="0" presId="urn:microsoft.com/office/officeart/2009/3/layout/HorizontalOrganizationChart"/>
    <dgm:cxn modelId="{5691CF01-CD84-4B83-9E7D-3C7135A371BA}" srcId="{F087C908-BA21-4E35-A12F-7785BF579B91}" destId="{2C9EAAD9-CF42-4BAF-A506-FFF6FEC24FE0}" srcOrd="5" destOrd="0" parTransId="{62223AD2-1451-4715-A2BF-945A42E48536}" sibTransId="{A51F4492-2D66-4401-ACFB-1DA950F6C292}"/>
    <dgm:cxn modelId="{67E160B8-BFCE-4516-8B0C-52C8B95D7D24}" type="presOf" srcId="{2C9EAAD9-CF42-4BAF-A506-FFF6FEC24FE0}" destId="{4DC50CCE-513C-44EE-8832-E63A788E7F83}" srcOrd="1" destOrd="0" presId="urn:microsoft.com/office/officeart/2009/3/layout/HorizontalOrganizationChart"/>
    <dgm:cxn modelId="{065EB0CB-E836-4075-9D57-CA0A810F36CD}" type="presOf" srcId="{62223AD2-1451-4715-A2BF-945A42E48536}" destId="{514822A2-27CD-48BB-BAB3-83DBAE764C60}" srcOrd="0" destOrd="0" presId="urn:microsoft.com/office/officeart/2009/3/layout/HorizontalOrganizationChart"/>
    <dgm:cxn modelId="{D1569B42-D82F-4DD3-BC8B-EF58C23BC223}" type="presOf" srcId="{0BA820D4-03A9-4071-945A-5093C33A5870}" destId="{1ADF4708-333B-479A-B7FB-62EDC43F37EA}" srcOrd="1" destOrd="0" presId="urn:microsoft.com/office/officeart/2009/3/layout/HorizontalOrganizationChart"/>
    <dgm:cxn modelId="{33458E6A-8592-4E50-BEBA-C3AC379033BD}" type="presOf" srcId="{2C9EAAD9-CF42-4BAF-A506-FFF6FEC24FE0}" destId="{900473A7-19DF-4130-AE12-E629D8F48027}" srcOrd="0" destOrd="0" presId="urn:microsoft.com/office/officeart/2009/3/layout/HorizontalOrganizationChart"/>
    <dgm:cxn modelId="{CE30400B-881B-477D-961C-5B0C16993728}" type="presOf" srcId="{E8F6EAF3-F150-4C83-99E1-3B135E7177B4}" destId="{1C37E292-87ED-4BFF-A400-F7E5CEFCFA96}" srcOrd="0" destOrd="0" presId="urn:microsoft.com/office/officeart/2009/3/layout/HorizontalOrganizationChart"/>
    <dgm:cxn modelId="{5664D90E-ECC6-4FD3-BFC1-6D2E3586B436}" type="presOf" srcId="{E70F0FDB-7130-4BCA-8B39-85676BA007E5}" destId="{519E51C1-27FD-4C19-9286-60E09E3EA86F}" srcOrd="0" destOrd="0" presId="urn:microsoft.com/office/officeart/2009/3/layout/HorizontalOrganizationChart"/>
    <dgm:cxn modelId="{AB890A3B-87FA-43C7-BE16-0864963F28A1}" type="presOf" srcId="{F087C908-BA21-4E35-A12F-7785BF579B91}" destId="{4DFB51F0-5B88-4A25-85FA-3E259D4BCEE3}" srcOrd="0" destOrd="0" presId="urn:microsoft.com/office/officeart/2009/3/layout/HorizontalOrganizationChart"/>
    <dgm:cxn modelId="{2AF32965-845C-423A-AC4A-F93AB6AA37DB}" type="presOf" srcId="{2D9DC865-CC9C-4243-A008-341E2A864B86}" destId="{C0275113-1C7F-4E5A-9141-9F7DEFF855D8}" srcOrd="1" destOrd="0" presId="urn:microsoft.com/office/officeart/2009/3/layout/HorizontalOrganizationChart"/>
    <dgm:cxn modelId="{8EE0533E-E3E0-4369-9722-7F9B5983201A}" type="presOf" srcId="{0BA820D4-03A9-4071-945A-5093C33A5870}" destId="{05EAD976-5EF5-4A1D-A7E2-E4BA461DF197}" srcOrd="0" destOrd="0" presId="urn:microsoft.com/office/officeart/2009/3/layout/HorizontalOrganizationChart"/>
    <dgm:cxn modelId="{3D97B70E-9FE8-44DB-99E1-B23586EE8AB3}" type="presOf" srcId="{305CB4CF-777C-4F85-B5F1-D0319ED4D756}" destId="{9A4C4EDC-1056-4C4B-BB88-1E1513BBE029}" srcOrd="0" destOrd="0" presId="urn:microsoft.com/office/officeart/2009/3/layout/HorizontalOrganizationChart"/>
    <dgm:cxn modelId="{1CAB1A41-1EF8-4429-930C-5CAE3E8ED15B}" srcId="{F087C908-BA21-4E35-A12F-7785BF579B91}" destId="{305CB4CF-777C-4F85-B5F1-D0319ED4D756}" srcOrd="0" destOrd="0" parTransId="{78C2BF94-D8C4-4D3C-A465-4D4D3DE08B9C}" sibTransId="{98031816-D55A-40B7-8DE0-A68534EB3D1D}"/>
    <dgm:cxn modelId="{0827ECA6-0E4B-4257-83F7-6F8041E51BD0}" type="presOf" srcId="{EFD79A0E-12A2-470B-B0E1-1D3A4074DF1D}" destId="{995A8D0A-5260-416D-B3EF-F8AFD076CE6E}" srcOrd="0" destOrd="0" presId="urn:microsoft.com/office/officeart/2009/3/layout/HorizontalOrganizationChart"/>
    <dgm:cxn modelId="{E32237D9-B134-491B-B764-208C11DD81FC}" srcId="{F087C908-BA21-4E35-A12F-7785BF579B91}" destId="{2D9DC865-CC9C-4243-A008-341E2A864B86}" srcOrd="4" destOrd="0" parTransId="{F9A015D2-8BA6-4F47-8EBB-A462D75384B9}" sibTransId="{395FD972-6A0E-4FB0-8713-D4013FA23451}"/>
    <dgm:cxn modelId="{C46A4590-C7D0-44AC-BED5-9793B6832305}" srcId="{D6DF51DD-D736-45B2-8993-6B3340256CD2}" destId="{F087C908-BA21-4E35-A12F-7785BF579B91}" srcOrd="0" destOrd="0" parTransId="{8E83A1DC-4AA0-44D0-ACBE-5CC4AD91D05A}" sibTransId="{B07E2076-35BC-4E08-AF7A-4322E65CB0D6}"/>
    <dgm:cxn modelId="{F6AA3641-8DB8-4242-9446-6776A373FEDA}" srcId="{F087C908-BA21-4E35-A12F-7785BF579B91}" destId="{CE12BBE7-40FF-4DA4-967D-2A8E4237F20B}" srcOrd="1" destOrd="0" parTransId="{E8F6EAF3-F150-4C83-99E1-3B135E7177B4}" sibTransId="{9AF7BDA8-2782-4E1B-950F-76E020E36091}"/>
    <dgm:cxn modelId="{AB0DF62B-EC5C-4177-A7AF-0897528FCB4A}" type="presOf" srcId="{E70F0FDB-7130-4BCA-8B39-85676BA007E5}" destId="{3198F14E-FA12-488E-A6AA-393BFD0CCCF8}" srcOrd="1" destOrd="0" presId="urn:microsoft.com/office/officeart/2009/3/layout/HorizontalOrganizationChart"/>
    <dgm:cxn modelId="{B33E161E-6CAE-4CDE-8D12-DF08197D9FAD}" type="presOf" srcId="{CE12BBE7-40FF-4DA4-967D-2A8E4237F20B}" destId="{F8C27561-B9B3-4596-9C26-AEF7A49FAB75}" srcOrd="0" destOrd="0" presId="urn:microsoft.com/office/officeart/2009/3/layout/HorizontalOrganizationChart"/>
    <dgm:cxn modelId="{201E630D-3881-4657-B7C0-1D9559FA5B73}" type="presOf" srcId="{D6DF51DD-D736-45B2-8993-6B3340256CD2}" destId="{4147A3FA-4932-4372-895F-4043AEBD58B9}" srcOrd="0" destOrd="0" presId="urn:microsoft.com/office/officeart/2009/3/layout/HorizontalOrganizationChart"/>
    <dgm:cxn modelId="{9BFF7364-5E65-4342-ACF9-26AD92450754}" srcId="{F087C908-BA21-4E35-A12F-7785BF579B91}" destId="{8DF58105-4175-4E88-A766-CDF6C645C684}" srcOrd="3" destOrd="0" parTransId="{52374C43-4621-45D2-A5AD-2EC2F6E08F2A}" sibTransId="{D4BC4300-32BD-4266-8237-62FB7D879CB9}"/>
    <dgm:cxn modelId="{CB2B4BD0-EC68-4EA8-834F-1DDAEFD7172B}" srcId="{F087C908-BA21-4E35-A12F-7785BF579B91}" destId="{E70F0FDB-7130-4BCA-8B39-85676BA007E5}" srcOrd="6" destOrd="0" parTransId="{80CB828B-F9C7-4974-8CCF-87BAB2F6C105}" sibTransId="{00FE896A-8FEC-4137-B294-E9A3844EECAC}"/>
    <dgm:cxn modelId="{E9D358CB-0C1B-411A-AB3B-641EEE8A14C5}" type="presOf" srcId="{305CB4CF-777C-4F85-B5F1-D0319ED4D756}" destId="{BB433B50-F5FB-48CF-8A4E-7049C75C1CB6}" srcOrd="1" destOrd="0" presId="urn:microsoft.com/office/officeart/2009/3/layout/HorizontalOrganizationChart"/>
    <dgm:cxn modelId="{BD62761A-BA2B-41EF-83CB-17304CCE4786}" type="presOf" srcId="{80CB828B-F9C7-4974-8CCF-87BAB2F6C105}" destId="{5D62E37F-B6FF-4BAA-9DD6-7AE5F98FA0AF}" srcOrd="0" destOrd="0" presId="urn:microsoft.com/office/officeart/2009/3/layout/HorizontalOrganizationChart"/>
    <dgm:cxn modelId="{F465C6BD-1341-408B-B655-5CB8328548DA}" type="presOf" srcId="{F9A015D2-8BA6-4F47-8EBB-A462D75384B9}" destId="{B06231F8-0260-41A7-9484-AC2317814B29}" srcOrd="0" destOrd="0" presId="urn:microsoft.com/office/officeart/2009/3/layout/HorizontalOrganizationChart"/>
    <dgm:cxn modelId="{7CB6E680-B261-40CB-87DD-4D4AE10DD7E5}" type="presOf" srcId="{CE12BBE7-40FF-4DA4-967D-2A8E4237F20B}" destId="{62513596-4FA0-4C7D-BF2A-9EB5C8F853F3}" srcOrd="1" destOrd="0" presId="urn:microsoft.com/office/officeart/2009/3/layout/HorizontalOrganizationChart"/>
    <dgm:cxn modelId="{C63CCCF3-507E-4C78-ACDA-E15892E6D539}" srcId="{F087C908-BA21-4E35-A12F-7785BF579B91}" destId="{0BA820D4-03A9-4071-945A-5093C33A5870}" srcOrd="2" destOrd="0" parTransId="{EFD79A0E-12A2-470B-B0E1-1D3A4074DF1D}" sibTransId="{63453FC6-A1F9-4695-841B-61642E20CBF5}"/>
    <dgm:cxn modelId="{F6C8082F-BEAA-43F3-A36E-D5E58B81A39A}" type="presOf" srcId="{8DF58105-4175-4E88-A766-CDF6C645C684}" destId="{923173CC-E141-4D34-A563-F61005007805}" srcOrd="0" destOrd="0" presId="urn:microsoft.com/office/officeart/2009/3/layout/HorizontalOrganizationChart"/>
    <dgm:cxn modelId="{F5260C6D-26B6-4494-91E0-AF723389FB47}" type="presOf" srcId="{F087C908-BA21-4E35-A12F-7785BF579B91}" destId="{1154A554-75DB-4079-BAE2-5DD6B2727BE2}" srcOrd="1" destOrd="0" presId="urn:microsoft.com/office/officeart/2009/3/layout/HorizontalOrganizationChart"/>
    <dgm:cxn modelId="{671BC989-6E34-44FC-8799-E14B93C79529}" type="presParOf" srcId="{4147A3FA-4932-4372-895F-4043AEBD58B9}" destId="{CF4BDD4F-5EAC-439B-A196-B40D1661E983}" srcOrd="0" destOrd="0" presId="urn:microsoft.com/office/officeart/2009/3/layout/HorizontalOrganizationChart"/>
    <dgm:cxn modelId="{8059ED6A-C9AF-4626-99FD-EAD7DB1E7CE5}" type="presParOf" srcId="{CF4BDD4F-5EAC-439B-A196-B40D1661E983}" destId="{3E495DB5-E0E9-4EC2-AD6D-567FE30E1C26}" srcOrd="0" destOrd="0" presId="urn:microsoft.com/office/officeart/2009/3/layout/HorizontalOrganizationChart"/>
    <dgm:cxn modelId="{49CF3690-27D8-4A7B-B293-63484DD48C2D}" type="presParOf" srcId="{3E495DB5-E0E9-4EC2-AD6D-567FE30E1C26}" destId="{4DFB51F0-5B88-4A25-85FA-3E259D4BCEE3}" srcOrd="0" destOrd="0" presId="urn:microsoft.com/office/officeart/2009/3/layout/HorizontalOrganizationChart"/>
    <dgm:cxn modelId="{48D7F974-2DB0-4C58-B21E-C9339CF73961}" type="presParOf" srcId="{3E495DB5-E0E9-4EC2-AD6D-567FE30E1C26}" destId="{1154A554-75DB-4079-BAE2-5DD6B2727BE2}" srcOrd="1" destOrd="0" presId="urn:microsoft.com/office/officeart/2009/3/layout/HorizontalOrganizationChart"/>
    <dgm:cxn modelId="{259CDD39-6448-4364-B1D1-CA70FB347ADD}" type="presParOf" srcId="{CF4BDD4F-5EAC-439B-A196-B40D1661E983}" destId="{519B964A-1568-4674-A1F4-98C41D584B31}" srcOrd="1" destOrd="0" presId="urn:microsoft.com/office/officeart/2009/3/layout/HorizontalOrganizationChart"/>
    <dgm:cxn modelId="{34BFDE4E-1861-4410-8E9D-DCD9E7700C10}" type="presParOf" srcId="{519B964A-1568-4674-A1F4-98C41D584B31}" destId="{F47A66BC-4F58-4E1C-9D9E-A36A04118865}" srcOrd="0" destOrd="0" presId="urn:microsoft.com/office/officeart/2009/3/layout/HorizontalOrganizationChart"/>
    <dgm:cxn modelId="{287BE442-C84F-47E8-825B-727E7CD107FC}" type="presParOf" srcId="{519B964A-1568-4674-A1F4-98C41D584B31}" destId="{4E643B5F-2744-4E7B-8555-EDE6F4817678}" srcOrd="1" destOrd="0" presId="urn:microsoft.com/office/officeart/2009/3/layout/HorizontalOrganizationChart"/>
    <dgm:cxn modelId="{2337C183-1B64-413B-8469-0C90C6982311}" type="presParOf" srcId="{4E643B5F-2744-4E7B-8555-EDE6F4817678}" destId="{85BA7C05-A965-4B3C-9D18-9A6D317DD543}" srcOrd="0" destOrd="0" presId="urn:microsoft.com/office/officeart/2009/3/layout/HorizontalOrganizationChart"/>
    <dgm:cxn modelId="{CD968A03-6428-43D5-9BD4-5F4F85C64854}" type="presParOf" srcId="{85BA7C05-A965-4B3C-9D18-9A6D317DD543}" destId="{9A4C4EDC-1056-4C4B-BB88-1E1513BBE029}" srcOrd="0" destOrd="0" presId="urn:microsoft.com/office/officeart/2009/3/layout/HorizontalOrganizationChart"/>
    <dgm:cxn modelId="{C329F217-28EE-4C8C-96C6-1573F76774A5}" type="presParOf" srcId="{85BA7C05-A965-4B3C-9D18-9A6D317DD543}" destId="{BB433B50-F5FB-48CF-8A4E-7049C75C1CB6}" srcOrd="1" destOrd="0" presId="urn:microsoft.com/office/officeart/2009/3/layout/HorizontalOrganizationChart"/>
    <dgm:cxn modelId="{E24574FE-DF31-4A8A-B137-1172830A34E6}" type="presParOf" srcId="{4E643B5F-2744-4E7B-8555-EDE6F4817678}" destId="{4F2F1DDE-8836-451F-B6A0-85C512E902BC}" srcOrd="1" destOrd="0" presId="urn:microsoft.com/office/officeart/2009/3/layout/HorizontalOrganizationChart"/>
    <dgm:cxn modelId="{D270B98E-5BD1-4C5F-9B7D-7823A3463755}" type="presParOf" srcId="{4E643B5F-2744-4E7B-8555-EDE6F4817678}" destId="{0AE030CE-1631-443C-9FA0-4D089D7DEF04}" srcOrd="2" destOrd="0" presId="urn:microsoft.com/office/officeart/2009/3/layout/HorizontalOrganizationChart"/>
    <dgm:cxn modelId="{56586944-0254-4034-81AA-72B7FCAC3ECA}" type="presParOf" srcId="{519B964A-1568-4674-A1F4-98C41D584B31}" destId="{1C37E292-87ED-4BFF-A400-F7E5CEFCFA96}" srcOrd="2" destOrd="0" presId="urn:microsoft.com/office/officeart/2009/3/layout/HorizontalOrganizationChart"/>
    <dgm:cxn modelId="{CE9DC4E4-1FC5-46F1-8542-AB651FCB8605}" type="presParOf" srcId="{519B964A-1568-4674-A1F4-98C41D584B31}" destId="{93CB06DA-596A-4C31-9A0A-A296A351BFA3}" srcOrd="3" destOrd="0" presId="urn:microsoft.com/office/officeart/2009/3/layout/HorizontalOrganizationChart"/>
    <dgm:cxn modelId="{9130C97D-4028-4A42-8866-6F5DAE01C921}" type="presParOf" srcId="{93CB06DA-596A-4C31-9A0A-A296A351BFA3}" destId="{0B67FC4C-4A1A-4D79-B320-4A605F66E3E2}" srcOrd="0" destOrd="0" presId="urn:microsoft.com/office/officeart/2009/3/layout/HorizontalOrganizationChart"/>
    <dgm:cxn modelId="{531BCB7D-66A9-41A8-8F86-08DBFA260E24}" type="presParOf" srcId="{0B67FC4C-4A1A-4D79-B320-4A605F66E3E2}" destId="{F8C27561-B9B3-4596-9C26-AEF7A49FAB75}" srcOrd="0" destOrd="0" presId="urn:microsoft.com/office/officeart/2009/3/layout/HorizontalOrganizationChart"/>
    <dgm:cxn modelId="{537CDB82-526A-478C-8797-5319FFB67B7F}" type="presParOf" srcId="{0B67FC4C-4A1A-4D79-B320-4A605F66E3E2}" destId="{62513596-4FA0-4C7D-BF2A-9EB5C8F853F3}" srcOrd="1" destOrd="0" presId="urn:microsoft.com/office/officeart/2009/3/layout/HorizontalOrganizationChart"/>
    <dgm:cxn modelId="{0C1F577F-784B-4E15-8ACC-1B506A06C204}" type="presParOf" srcId="{93CB06DA-596A-4C31-9A0A-A296A351BFA3}" destId="{26547275-E294-4A04-8ABA-8F2B88F48FFF}" srcOrd="1" destOrd="0" presId="urn:microsoft.com/office/officeart/2009/3/layout/HorizontalOrganizationChart"/>
    <dgm:cxn modelId="{01BFF5BC-6F89-4159-B720-33A31258034B}" type="presParOf" srcId="{93CB06DA-596A-4C31-9A0A-A296A351BFA3}" destId="{4EC2A921-B3F3-4436-A4E1-E75C580F18D5}" srcOrd="2" destOrd="0" presId="urn:microsoft.com/office/officeart/2009/3/layout/HorizontalOrganizationChart"/>
    <dgm:cxn modelId="{227C0929-B8EA-4D55-ABC7-45824C9667BE}" type="presParOf" srcId="{519B964A-1568-4674-A1F4-98C41D584B31}" destId="{995A8D0A-5260-416D-B3EF-F8AFD076CE6E}" srcOrd="4" destOrd="0" presId="urn:microsoft.com/office/officeart/2009/3/layout/HorizontalOrganizationChart"/>
    <dgm:cxn modelId="{78CE887B-4D4C-4C78-BD1D-ACEDD5F4C228}" type="presParOf" srcId="{519B964A-1568-4674-A1F4-98C41D584B31}" destId="{969C6D45-9CE6-4FBC-97A4-680279BAD956}" srcOrd="5" destOrd="0" presId="urn:microsoft.com/office/officeart/2009/3/layout/HorizontalOrganizationChart"/>
    <dgm:cxn modelId="{FA5DDEF3-BD95-4940-804F-F2F837E87CF9}" type="presParOf" srcId="{969C6D45-9CE6-4FBC-97A4-680279BAD956}" destId="{4B63B034-FFD9-4488-943E-38E5F9AFBFB2}" srcOrd="0" destOrd="0" presId="urn:microsoft.com/office/officeart/2009/3/layout/HorizontalOrganizationChart"/>
    <dgm:cxn modelId="{891DEF83-1897-4F8A-8DB7-13CD21C18C6F}" type="presParOf" srcId="{4B63B034-FFD9-4488-943E-38E5F9AFBFB2}" destId="{05EAD976-5EF5-4A1D-A7E2-E4BA461DF197}" srcOrd="0" destOrd="0" presId="urn:microsoft.com/office/officeart/2009/3/layout/HorizontalOrganizationChart"/>
    <dgm:cxn modelId="{3B545E63-F247-497C-9A6F-06037228F25D}" type="presParOf" srcId="{4B63B034-FFD9-4488-943E-38E5F9AFBFB2}" destId="{1ADF4708-333B-479A-B7FB-62EDC43F37EA}" srcOrd="1" destOrd="0" presId="urn:microsoft.com/office/officeart/2009/3/layout/HorizontalOrganizationChart"/>
    <dgm:cxn modelId="{7034B0D5-3F4B-4B1C-A6A6-68F6F83C4C44}" type="presParOf" srcId="{969C6D45-9CE6-4FBC-97A4-680279BAD956}" destId="{67039C07-3626-43ED-ACE7-986A21E19CBB}" srcOrd="1" destOrd="0" presId="urn:microsoft.com/office/officeart/2009/3/layout/HorizontalOrganizationChart"/>
    <dgm:cxn modelId="{8C922709-2DE6-4903-B40F-44B4656D2111}" type="presParOf" srcId="{969C6D45-9CE6-4FBC-97A4-680279BAD956}" destId="{3746F5A9-513A-4B8D-8BB0-AB630DBE21CF}" srcOrd="2" destOrd="0" presId="urn:microsoft.com/office/officeart/2009/3/layout/HorizontalOrganizationChart"/>
    <dgm:cxn modelId="{14B89F1F-8846-49DD-9AD1-6A9C87F1C85E}" type="presParOf" srcId="{519B964A-1568-4674-A1F4-98C41D584B31}" destId="{D6F46BB3-DC45-4B6E-B5C1-4C0DE45AE5B4}" srcOrd="6" destOrd="0" presId="urn:microsoft.com/office/officeart/2009/3/layout/HorizontalOrganizationChart"/>
    <dgm:cxn modelId="{36304C69-57F7-4008-B2A8-DF59AB542211}" type="presParOf" srcId="{519B964A-1568-4674-A1F4-98C41D584B31}" destId="{8CA0CF57-D2FF-41D8-BFAB-829BE2F62194}" srcOrd="7" destOrd="0" presId="urn:microsoft.com/office/officeart/2009/3/layout/HorizontalOrganizationChart"/>
    <dgm:cxn modelId="{36982E7C-7827-40A3-A7C3-868FBACCE693}" type="presParOf" srcId="{8CA0CF57-D2FF-41D8-BFAB-829BE2F62194}" destId="{B4BDED4D-B4E2-402B-8A09-72CC66EF5958}" srcOrd="0" destOrd="0" presId="urn:microsoft.com/office/officeart/2009/3/layout/HorizontalOrganizationChart"/>
    <dgm:cxn modelId="{89FF9683-E0EF-46A4-B8D5-E3C113B07E81}" type="presParOf" srcId="{B4BDED4D-B4E2-402B-8A09-72CC66EF5958}" destId="{923173CC-E141-4D34-A563-F61005007805}" srcOrd="0" destOrd="0" presId="urn:microsoft.com/office/officeart/2009/3/layout/HorizontalOrganizationChart"/>
    <dgm:cxn modelId="{C05A0AFD-C5D3-42ED-9531-CF54D9A4C0D0}" type="presParOf" srcId="{B4BDED4D-B4E2-402B-8A09-72CC66EF5958}" destId="{EADFEE31-7864-4490-A62D-E13BEB3ED120}" srcOrd="1" destOrd="0" presId="urn:microsoft.com/office/officeart/2009/3/layout/HorizontalOrganizationChart"/>
    <dgm:cxn modelId="{5531B1FC-4A68-4458-9505-0DE7496B7D2A}" type="presParOf" srcId="{8CA0CF57-D2FF-41D8-BFAB-829BE2F62194}" destId="{55FD0533-7AC4-4AD0-824C-5C15C5CC7812}" srcOrd="1" destOrd="0" presId="urn:microsoft.com/office/officeart/2009/3/layout/HorizontalOrganizationChart"/>
    <dgm:cxn modelId="{B9F7A91C-0447-43ED-94DF-FB0AB3A44695}" type="presParOf" srcId="{8CA0CF57-D2FF-41D8-BFAB-829BE2F62194}" destId="{DCAA51E2-E2D3-4130-BAC2-51E9F8DCD927}" srcOrd="2" destOrd="0" presId="urn:microsoft.com/office/officeart/2009/3/layout/HorizontalOrganizationChart"/>
    <dgm:cxn modelId="{FB8011FF-F910-4648-AF18-F9950C35D607}" type="presParOf" srcId="{519B964A-1568-4674-A1F4-98C41D584B31}" destId="{B06231F8-0260-41A7-9484-AC2317814B29}" srcOrd="8" destOrd="0" presId="urn:microsoft.com/office/officeart/2009/3/layout/HorizontalOrganizationChart"/>
    <dgm:cxn modelId="{DADCE8A1-9997-415C-B49C-9BC6E0681CEA}" type="presParOf" srcId="{519B964A-1568-4674-A1F4-98C41D584B31}" destId="{32EC94D0-622E-4963-A273-5563CE5D6B98}" srcOrd="9" destOrd="0" presId="urn:microsoft.com/office/officeart/2009/3/layout/HorizontalOrganizationChart"/>
    <dgm:cxn modelId="{EAB2E33F-9F4F-4BE4-8FC6-9951D8747F16}" type="presParOf" srcId="{32EC94D0-622E-4963-A273-5563CE5D6B98}" destId="{EC8B768F-ECBD-4994-8E4D-6B9E3B9A487E}" srcOrd="0" destOrd="0" presId="urn:microsoft.com/office/officeart/2009/3/layout/HorizontalOrganizationChart"/>
    <dgm:cxn modelId="{E72AD0CC-684D-49DE-8C0A-4D479C7E2B68}" type="presParOf" srcId="{EC8B768F-ECBD-4994-8E4D-6B9E3B9A487E}" destId="{2939C18E-050F-4F44-AC9D-D56105A52AA0}" srcOrd="0" destOrd="0" presId="urn:microsoft.com/office/officeart/2009/3/layout/HorizontalOrganizationChart"/>
    <dgm:cxn modelId="{CD9AA35B-13FA-4D36-AF52-D4C1C90BCC6A}" type="presParOf" srcId="{EC8B768F-ECBD-4994-8E4D-6B9E3B9A487E}" destId="{C0275113-1C7F-4E5A-9141-9F7DEFF855D8}" srcOrd="1" destOrd="0" presId="urn:microsoft.com/office/officeart/2009/3/layout/HorizontalOrganizationChart"/>
    <dgm:cxn modelId="{EB38C29C-4573-4E1E-8283-128ABFB51B11}" type="presParOf" srcId="{32EC94D0-622E-4963-A273-5563CE5D6B98}" destId="{5BABCAE5-A31A-4772-A764-B5FF2E1C4C80}" srcOrd="1" destOrd="0" presId="urn:microsoft.com/office/officeart/2009/3/layout/HorizontalOrganizationChart"/>
    <dgm:cxn modelId="{701F6903-A07E-49CC-8C6B-E179E162092B}" type="presParOf" srcId="{32EC94D0-622E-4963-A273-5563CE5D6B98}" destId="{A0D92BEA-13FF-4A82-AE7B-6B7BA768C6C3}" srcOrd="2" destOrd="0" presId="urn:microsoft.com/office/officeart/2009/3/layout/HorizontalOrganizationChart"/>
    <dgm:cxn modelId="{6D25FAA4-C51A-4E20-BC95-CD4CBDE2AE78}" type="presParOf" srcId="{519B964A-1568-4674-A1F4-98C41D584B31}" destId="{514822A2-27CD-48BB-BAB3-83DBAE764C60}" srcOrd="10" destOrd="0" presId="urn:microsoft.com/office/officeart/2009/3/layout/HorizontalOrganizationChart"/>
    <dgm:cxn modelId="{6296582B-AD94-46EA-8523-AFDC1EB3820C}" type="presParOf" srcId="{519B964A-1568-4674-A1F4-98C41D584B31}" destId="{2CCAAEF3-C501-4525-9D7E-ADB93D1880C7}" srcOrd="11" destOrd="0" presId="urn:microsoft.com/office/officeart/2009/3/layout/HorizontalOrganizationChart"/>
    <dgm:cxn modelId="{9DC36DF2-A075-4E00-9BC0-1FB088DFA81F}" type="presParOf" srcId="{2CCAAEF3-C501-4525-9D7E-ADB93D1880C7}" destId="{0297D3AA-803B-461C-B856-C81FCF787225}" srcOrd="0" destOrd="0" presId="urn:microsoft.com/office/officeart/2009/3/layout/HorizontalOrganizationChart"/>
    <dgm:cxn modelId="{7748744B-7F79-4193-A9A8-E690167828EE}" type="presParOf" srcId="{0297D3AA-803B-461C-B856-C81FCF787225}" destId="{900473A7-19DF-4130-AE12-E629D8F48027}" srcOrd="0" destOrd="0" presId="urn:microsoft.com/office/officeart/2009/3/layout/HorizontalOrganizationChart"/>
    <dgm:cxn modelId="{7DA9E47F-821A-4ABA-A75B-CBC09BC6005E}" type="presParOf" srcId="{0297D3AA-803B-461C-B856-C81FCF787225}" destId="{4DC50CCE-513C-44EE-8832-E63A788E7F83}" srcOrd="1" destOrd="0" presId="urn:microsoft.com/office/officeart/2009/3/layout/HorizontalOrganizationChart"/>
    <dgm:cxn modelId="{2573D98C-9F1F-428D-AC8F-C36A220AF5F1}" type="presParOf" srcId="{2CCAAEF3-C501-4525-9D7E-ADB93D1880C7}" destId="{C0F6B36B-3A22-4F72-A156-5BBB78639688}" srcOrd="1" destOrd="0" presId="urn:microsoft.com/office/officeart/2009/3/layout/HorizontalOrganizationChart"/>
    <dgm:cxn modelId="{A57DDD30-F23B-46B9-B6AF-050AD2189FD8}" type="presParOf" srcId="{2CCAAEF3-C501-4525-9D7E-ADB93D1880C7}" destId="{BC2D1B9E-AFD3-4E7D-845E-9139899B794C}" srcOrd="2" destOrd="0" presId="urn:microsoft.com/office/officeart/2009/3/layout/HorizontalOrganizationChart"/>
    <dgm:cxn modelId="{46D1790B-0151-4E80-BC1C-F2BFF90E9EDC}" type="presParOf" srcId="{519B964A-1568-4674-A1F4-98C41D584B31}" destId="{5D62E37F-B6FF-4BAA-9DD6-7AE5F98FA0AF}" srcOrd="12" destOrd="0" presId="urn:microsoft.com/office/officeart/2009/3/layout/HorizontalOrganizationChart"/>
    <dgm:cxn modelId="{211471A4-A0F1-4AD2-B21C-4CFCD206697A}" type="presParOf" srcId="{519B964A-1568-4674-A1F4-98C41D584B31}" destId="{D55FCF68-6BE1-4B8B-9AD4-2B25BE0CB8E5}" srcOrd="13" destOrd="0" presId="urn:microsoft.com/office/officeart/2009/3/layout/HorizontalOrganizationChart"/>
    <dgm:cxn modelId="{B42F8099-8DDC-45D6-B65A-68D2CB3FE8E7}" type="presParOf" srcId="{D55FCF68-6BE1-4B8B-9AD4-2B25BE0CB8E5}" destId="{5201A12F-E0AE-4DB3-8664-40381A4429D8}" srcOrd="0" destOrd="0" presId="urn:microsoft.com/office/officeart/2009/3/layout/HorizontalOrganizationChart"/>
    <dgm:cxn modelId="{B0C0EB5F-7B8F-44E0-9577-EE4D92F27123}" type="presParOf" srcId="{5201A12F-E0AE-4DB3-8664-40381A4429D8}" destId="{519E51C1-27FD-4C19-9286-60E09E3EA86F}" srcOrd="0" destOrd="0" presId="urn:microsoft.com/office/officeart/2009/3/layout/HorizontalOrganizationChart"/>
    <dgm:cxn modelId="{FC3D9F2C-D036-4B73-AA85-11A9A873B994}" type="presParOf" srcId="{5201A12F-E0AE-4DB3-8664-40381A4429D8}" destId="{3198F14E-FA12-488E-A6AA-393BFD0CCCF8}" srcOrd="1" destOrd="0" presId="urn:microsoft.com/office/officeart/2009/3/layout/HorizontalOrganizationChart"/>
    <dgm:cxn modelId="{04F5BED2-4DE7-4AAA-A575-A7A36C99973F}" type="presParOf" srcId="{D55FCF68-6BE1-4B8B-9AD4-2B25BE0CB8E5}" destId="{FF5E5910-09D6-4D5E-B470-5A53BA5384DF}" srcOrd="1" destOrd="0" presId="urn:microsoft.com/office/officeart/2009/3/layout/HorizontalOrganizationChart"/>
    <dgm:cxn modelId="{612ED485-C7B7-4756-A6AC-4483015657D3}" type="presParOf" srcId="{D55FCF68-6BE1-4B8B-9AD4-2B25BE0CB8E5}" destId="{0BAE5ED2-EF0A-4514-A070-4F7CE29168A6}" srcOrd="2" destOrd="0" presId="urn:microsoft.com/office/officeart/2009/3/layout/HorizontalOrganizationChart"/>
    <dgm:cxn modelId="{E758938B-D6FD-4073-A85C-C7C7730A1CC9}" type="presParOf" srcId="{CF4BDD4F-5EAC-439B-A196-B40D1661E983}" destId="{E129B8AA-4B68-4254-AAAB-A61AEC0E53A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6DF51DD-D736-45B2-8993-6B3340256CD2}" type="doc">
      <dgm:prSet loTypeId="urn:microsoft.com/office/officeart/2009/3/layout/HorizontalOrganizationChart" loCatId="hierarchy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087C908-BA21-4E35-A12F-7785BF579B91}">
      <dgm:prSet phldrT="[Text]" custT="1"/>
      <dgm:spPr/>
      <dgm:t>
        <a:bodyPr/>
        <a:lstStyle/>
        <a:p>
          <a:pPr algn="ctr"/>
          <a:r>
            <a:rPr lang="en-US" sz="2400" dirty="0" err="1" smtClean="0">
              <a:latin typeface="Cambria" panose="02040503050406030204" pitchFamily="18" charset="0"/>
            </a:rPr>
            <a:t>Footprinting</a:t>
          </a:r>
          <a:r>
            <a:rPr lang="en-US" sz="2400" dirty="0" smtClean="0">
              <a:latin typeface="Cambria" panose="02040503050406030204" pitchFamily="18" charset="0"/>
            </a:rPr>
            <a:t> Tools</a:t>
          </a:r>
          <a:endParaRPr lang="en-US" sz="2400" dirty="0">
            <a:latin typeface="Cambria" panose="02040503050406030204" pitchFamily="18" charset="0"/>
          </a:endParaRPr>
        </a:p>
      </dgm:t>
    </dgm:pt>
    <dgm:pt modelId="{8E83A1DC-4AA0-44D0-ACBE-5CC4AD91D05A}" type="parTrans" cxnId="{C46A4590-C7D0-44AC-BED5-9793B6832305}">
      <dgm:prSet/>
      <dgm:spPr/>
      <dgm:t>
        <a:bodyPr/>
        <a:lstStyle/>
        <a:p>
          <a:endParaRPr lang="en-US"/>
        </a:p>
      </dgm:t>
    </dgm:pt>
    <dgm:pt modelId="{B07E2076-35BC-4E08-AF7A-4322E65CB0D6}" type="sibTrans" cxnId="{C46A4590-C7D0-44AC-BED5-9793B6832305}">
      <dgm:prSet/>
      <dgm:spPr/>
      <dgm:t>
        <a:bodyPr/>
        <a:lstStyle/>
        <a:p>
          <a:endParaRPr lang="en-US"/>
        </a:p>
      </dgm:t>
    </dgm:pt>
    <dgm:pt modelId="{8DF58105-4175-4E88-A766-CDF6C645C684}">
      <dgm:prSet phldrT="[Text]" custT="1"/>
      <dgm:spPr/>
      <dgm:t>
        <a:bodyPr/>
        <a:lstStyle/>
        <a:p>
          <a:pPr algn="ctr"/>
          <a:r>
            <a:rPr lang="en-US" sz="2400" dirty="0" err="1" smtClean="0">
              <a:latin typeface="Cambria" panose="02040503050406030204" pitchFamily="18" charset="0"/>
            </a:rPr>
            <a:t>Harvestor</a:t>
          </a:r>
          <a:endParaRPr lang="en-US" sz="2400" dirty="0">
            <a:latin typeface="Cambria" panose="02040503050406030204" pitchFamily="18" charset="0"/>
          </a:endParaRPr>
        </a:p>
      </dgm:t>
    </dgm:pt>
    <dgm:pt modelId="{52374C43-4621-45D2-A5AD-2EC2F6E08F2A}" type="parTrans" cxnId="{9BFF7364-5E65-4342-ACF9-26AD92450754}">
      <dgm:prSet/>
      <dgm:spPr/>
      <dgm:t>
        <a:bodyPr/>
        <a:lstStyle/>
        <a:p>
          <a:endParaRPr lang="en-US"/>
        </a:p>
      </dgm:t>
    </dgm:pt>
    <dgm:pt modelId="{D4BC4300-32BD-4266-8237-62FB7D879CB9}" type="sibTrans" cxnId="{9BFF7364-5E65-4342-ACF9-26AD92450754}">
      <dgm:prSet/>
      <dgm:spPr/>
      <dgm:t>
        <a:bodyPr/>
        <a:lstStyle/>
        <a:p>
          <a:endParaRPr lang="en-US"/>
        </a:p>
      </dgm:t>
    </dgm:pt>
    <dgm:pt modelId="{2D9DC865-CC9C-4243-A008-341E2A864B86}">
      <dgm:prSet phldrT="[Text]" custT="1"/>
      <dgm:spPr/>
      <dgm:t>
        <a:bodyPr/>
        <a:lstStyle/>
        <a:p>
          <a:pPr algn="ctr"/>
          <a:r>
            <a:rPr lang="en-US" sz="2400" dirty="0" err="1" smtClean="0">
              <a:latin typeface="Cambria" panose="02040503050406030204" pitchFamily="18" charset="0"/>
            </a:rPr>
            <a:t>Shodan</a:t>
          </a:r>
          <a:endParaRPr lang="en-US" sz="2400" dirty="0">
            <a:latin typeface="Cambria" panose="02040503050406030204" pitchFamily="18" charset="0"/>
          </a:endParaRPr>
        </a:p>
      </dgm:t>
    </dgm:pt>
    <dgm:pt modelId="{F9A015D2-8BA6-4F47-8EBB-A462D75384B9}" type="parTrans" cxnId="{E32237D9-B134-491B-B764-208C11DD81FC}">
      <dgm:prSet/>
      <dgm:spPr/>
      <dgm:t>
        <a:bodyPr/>
        <a:lstStyle/>
        <a:p>
          <a:endParaRPr lang="en-US"/>
        </a:p>
      </dgm:t>
    </dgm:pt>
    <dgm:pt modelId="{395FD972-6A0E-4FB0-8713-D4013FA23451}" type="sibTrans" cxnId="{E32237D9-B134-491B-B764-208C11DD81FC}">
      <dgm:prSet/>
      <dgm:spPr/>
      <dgm:t>
        <a:bodyPr/>
        <a:lstStyle/>
        <a:p>
          <a:endParaRPr lang="en-US"/>
        </a:p>
      </dgm:t>
    </dgm:pt>
    <dgm:pt modelId="{E70F0FDB-7130-4BCA-8B39-85676BA007E5}">
      <dgm:prSet phldrT="[Text]" custT="1"/>
      <dgm:spPr/>
      <dgm:t>
        <a:bodyPr/>
        <a:lstStyle/>
        <a:p>
          <a:pPr algn="ctr"/>
          <a:r>
            <a:rPr lang="en-US" sz="2400" dirty="0" err="1" smtClean="0">
              <a:latin typeface="Cambria" panose="02040503050406030204" pitchFamily="18" charset="0"/>
            </a:rPr>
            <a:t>Wappalyzer</a:t>
          </a:r>
          <a:endParaRPr lang="en-US" sz="2400" dirty="0">
            <a:latin typeface="Cambria" panose="02040503050406030204" pitchFamily="18" charset="0"/>
          </a:endParaRPr>
        </a:p>
      </dgm:t>
    </dgm:pt>
    <dgm:pt modelId="{80CB828B-F9C7-4974-8CCF-87BAB2F6C105}" type="parTrans" cxnId="{CB2B4BD0-EC68-4EA8-834F-1DDAEFD7172B}">
      <dgm:prSet/>
      <dgm:spPr/>
      <dgm:t>
        <a:bodyPr/>
        <a:lstStyle/>
        <a:p>
          <a:endParaRPr lang="en-US"/>
        </a:p>
      </dgm:t>
    </dgm:pt>
    <dgm:pt modelId="{00FE896A-8FEC-4137-B294-E9A3844EECAC}" type="sibTrans" cxnId="{CB2B4BD0-EC68-4EA8-834F-1DDAEFD7172B}">
      <dgm:prSet/>
      <dgm:spPr/>
      <dgm:t>
        <a:bodyPr/>
        <a:lstStyle/>
        <a:p>
          <a:endParaRPr lang="en-US"/>
        </a:p>
      </dgm:t>
    </dgm:pt>
    <dgm:pt modelId="{0BA820D4-03A9-4071-945A-5093C33A5870}">
      <dgm:prSet phldrT="[Text]" custT="1"/>
      <dgm:spPr/>
      <dgm:t>
        <a:bodyPr/>
        <a:lstStyle/>
        <a:p>
          <a:pPr algn="ctr"/>
          <a:r>
            <a:rPr lang="en-US" sz="2400" dirty="0" err="1" smtClean="0">
              <a:latin typeface="Cambria" panose="02040503050406030204" pitchFamily="18" charset="0"/>
            </a:rPr>
            <a:t>Traceroute</a:t>
          </a:r>
          <a:endParaRPr lang="en-US" sz="2400" dirty="0">
            <a:latin typeface="Cambria" panose="02040503050406030204" pitchFamily="18" charset="0"/>
          </a:endParaRPr>
        </a:p>
      </dgm:t>
    </dgm:pt>
    <dgm:pt modelId="{EFD79A0E-12A2-470B-B0E1-1D3A4074DF1D}" type="parTrans" cxnId="{C63CCCF3-507E-4C78-ACDA-E15892E6D539}">
      <dgm:prSet/>
      <dgm:spPr/>
      <dgm:t>
        <a:bodyPr/>
        <a:lstStyle/>
        <a:p>
          <a:endParaRPr lang="en-US"/>
        </a:p>
      </dgm:t>
    </dgm:pt>
    <dgm:pt modelId="{63453FC6-A1F9-4695-841B-61642E20CBF5}" type="sibTrans" cxnId="{C63CCCF3-507E-4C78-ACDA-E15892E6D539}">
      <dgm:prSet/>
      <dgm:spPr/>
      <dgm:t>
        <a:bodyPr/>
        <a:lstStyle/>
        <a:p>
          <a:endParaRPr lang="en-US"/>
        </a:p>
      </dgm:t>
    </dgm:pt>
    <dgm:pt modelId="{2C9EAAD9-CF42-4BAF-A506-FFF6FEC24FE0}">
      <dgm:prSet phldrT="[Text]" custT="1"/>
      <dgm:spPr/>
      <dgm:t>
        <a:bodyPr/>
        <a:lstStyle/>
        <a:p>
          <a:pPr algn="ctr"/>
          <a:r>
            <a:rPr lang="en-US" sz="2400" dirty="0" err="1" smtClean="0">
              <a:latin typeface="Cambria" panose="02040503050406030204" pitchFamily="18" charset="0"/>
            </a:rPr>
            <a:t>WhatWeb</a:t>
          </a:r>
          <a:endParaRPr lang="en-US" sz="2400" dirty="0">
            <a:latin typeface="Cambria" panose="02040503050406030204" pitchFamily="18" charset="0"/>
          </a:endParaRPr>
        </a:p>
      </dgm:t>
    </dgm:pt>
    <dgm:pt modelId="{62223AD2-1451-4715-A2BF-945A42E48536}" type="parTrans" cxnId="{5691CF01-CD84-4B83-9E7D-3C7135A371BA}">
      <dgm:prSet/>
      <dgm:spPr/>
      <dgm:t>
        <a:bodyPr/>
        <a:lstStyle/>
        <a:p>
          <a:endParaRPr lang="en-US"/>
        </a:p>
      </dgm:t>
    </dgm:pt>
    <dgm:pt modelId="{A51F4492-2D66-4401-ACFB-1DA950F6C292}" type="sibTrans" cxnId="{5691CF01-CD84-4B83-9E7D-3C7135A371BA}">
      <dgm:prSet/>
      <dgm:spPr/>
      <dgm:t>
        <a:bodyPr/>
        <a:lstStyle/>
        <a:p>
          <a:endParaRPr lang="en-US"/>
        </a:p>
      </dgm:t>
    </dgm:pt>
    <dgm:pt modelId="{305CB4CF-777C-4F85-B5F1-D0319ED4D756}">
      <dgm:prSet phldrT="[Text]" custT="1"/>
      <dgm:spPr/>
      <dgm:t>
        <a:bodyPr/>
        <a:lstStyle/>
        <a:p>
          <a:pPr algn="ctr"/>
          <a:r>
            <a:rPr lang="en-US" sz="2400" dirty="0" err="1" smtClean="0">
              <a:latin typeface="Cambria" panose="02040503050406030204" pitchFamily="18" charset="0"/>
            </a:rPr>
            <a:t>Maltego</a:t>
          </a:r>
          <a:endParaRPr lang="en-US" sz="2400" dirty="0">
            <a:latin typeface="Cambria" panose="02040503050406030204" pitchFamily="18" charset="0"/>
          </a:endParaRPr>
        </a:p>
      </dgm:t>
    </dgm:pt>
    <dgm:pt modelId="{78C2BF94-D8C4-4D3C-A465-4D4D3DE08B9C}" type="parTrans" cxnId="{1CAB1A41-1EF8-4429-930C-5CAE3E8ED15B}">
      <dgm:prSet/>
      <dgm:spPr/>
      <dgm:t>
        <a:bodyPr/>
        <a:lstStyle/>
        <a:p>
          <a:endParaRPr lang="en-US"/>
        </a:p>
      </dgm:t>
    </dgm:pt>
    <dgm:pt modelId="{98031816-D55A-40B7-8DE0-A68534EB3D1D}" type="sibTrans" cxnId="{1CAB1A41-1EF8-4429-930C-5CAE3E8ED15B}">
      <dgm:prSet/>
      <dgm:spPr/>
      <dgm:t>
        <a:bodyPr/>
        <a:lstStyle/>
        <a:p>
          <a:endParaRPr lang="en-US"/>
        </a:p>
      </dgm:t>
    </dgm:pt>
    <dgm:pt modelId="{CE12BBE7-40FF-4DA4-967D-2A8E4237F20B}">
      <dgm:prSet phldrT="[Text]" custT="1"/>
      <dgm:spPr/>
      <dgm:t>
        <a:bodyPr/>
        <a:lstStyle/>
        <a:p>
          <a:pPr algn="ctr"/>
          <a:r>
            <a:rPr lang="en-US" sz="2400" dirty="0" smtClean="0">
              <a:latin typeface="Cambria" panose="02040503050406030204" pitchFamily="18" charset="0"/>
            </a:rPr>
            <a:t>OSINT Framework</a:t>
          </a:r>
          <a:endParaRPr lang="en-US" sz="2400" dirty="0">
            <a:latin typeface="Cambria" panose="02040503050406030204" pitchFamily="18" charset="0"/>
          </a:endParaRPr>
        </a:p>
      </dgm:t>
    </dgm:pt>
    <dgm:pt modelId="{E8F6EAF3-F150-4C83-99E1-3B135E7177B4}" type="parTrans" cxnId="{F6AA3641-8DB8-4242-9446-6776A373FEDA}">
      <dgm:prSet/>
      <dgm:spPr/>
      <dgm:t>
        <a:bodyPr/>
        <a:lstStyle/>
        <a:p>
          <a:endParaRPr lang="en-US"/>
        </a:p>
      </dgm:t>
    </dgm:pt>
    <dgm:pt modelId="{9AF7BDA8-2782-4E1B-950F-76E020E36091}" type="sibTrans" cxnId="{F6AA3641-8DB8-4242-9446-6776A373FEDA}">
      <dgm:prSet/>
      <dgm:spPr/>
      <dgm:t>
        <a:bodyPr/>
        <a:lstStyle/>
        <a:p>
          <a:endParaRPr lang="en-US"/>
        </a:p>
      </dgm:t>
    </dgm:pt>
    <dgm:pt modelId="{D6F630D4-6469-464E-851E-F7D261F980F6}">
      <dgm:prSet phldrT="[Text]" custT="1"/>
      <dgm:spPr/>
      <dgm:t>
        <a:bodyPr/>
        <a:lstStyle/>
        <a:p>
          <a:pPr algn="ctr"/>
          <a:r>
            <a:rPr lang="en-US" sz="2400" dirty="0" smtClean="0">
              <a:latin typeface="Cambria" panose="02040503050406030204" pitchFamily="18" charset="0"/>
            </a:rPr>
            <a:t>Subdomain Finder</a:t>
          </a:r>
          <a:endParaRPr lang="en-US" sz="2400" dirty="0">
            <a:latin typeface="Cambria" panose="02040503050406030204" pitchFamily="18" charset="0"/>
          </a:endParaRPr>
        </a:p>
      </dgm:t>
    </dgm:pt>
    <dgm:pt modelId="{42E50705-936A-4A60-BDFA-5D5322A9FAA6}" type="parTrans" cxnId="{A4C7DE42-A809-49D1-ACFF-3A7573E61509}">
      <dgm:prSet/>
      <dgm:spPr/>
      <dgm:t>
        <a:bodyPr/>
        <a:lstStyle/>
        <a:p>
          <a:endParaRPr lang="en-US"/>
        </a:p>
      </dgm:t>
    </dgm:pt>
    <dgm:pt modelId="{DF56AFA6-2DB9-4DE7-92DB-50826C6BF588}" type="sibTrans" cxnId="{A4C7DE42-A809-49D1-ACFF-3A7573E61509}">
      <dgm:prSet/>
      <dgm:spPr/>
      <dgm:t>
        <a:bodyPr/>
        <a:lstStyle/>
        <a:p>
          <a:endParaRPr lang="en-US"/>
        </a:p>
      </dgm:t>
    </dgm:pt>
    <dgm:pt modelId="{8478BD4A-8ED6-49C3-92A0-58B0BD94E7B6}">
      <dgm:prSet phldrT="[Text]" custT="1"/>
      <dgm:spPr/>
      <dgm:t>
        <a:bodyPr/>
        <a:lstStyle/>
        <a:p>
          <a:pPr algn="ctr"/>
          <a:r>
            <a:rPr lang="en-US" sz="2400" dirty="0" err="1" smtClean="0">
              <a:latin typeface="Cambria" panose="02040503050406030204" pitchFamily="18" charset="0"/>
            </a:rPr>
            <a:t>Netdiscover</a:t>
          </a:r>
          <a:endParaRPr lang="en-US" sz="2400" dirty="0">
            <a:latin typeface="Cambria" panose="02040503050406030204" pitchFamily="18" charset="0"/>
          </a:endParaRPr>
        </a:p>
      </dgm:t>
    </dgm:pt>
    <dgm:pt modelId="{16D4F55C-5D00-42E7-A9C5-89E6056F7758}" type="parTrans" cxnId="{619E0868-8F8D-441F-8111-6EEA438E77C7}">
      <dgm:prSet/>
      <dgm:spPr/>
      <dgm:t>
        <a:bodyPr/>
        <a:lstStyle/>
        <a:p>
          <a:endParaRPr lang="en-US"/>
        </a:p>
      </dgm:t>
    </dgm:pt>
    <dgm:pt modelId="{75885F31-CA87-4069-82AE-E8EE373A1BF3}" type="sibTrans" cxnId="{619E0868-8F8D-441F-8111-6EEA438E77C7}">
      <dgm:prSet/>
      <dgm:spPr/>
      <dgm:t>
        <a:bodyPr/>
        <a:lstStyle/>
        <a:p>
          <a:endParaRPr lang="en-US"/>
        </a:p>
      </dgm:t>
    </dgm:pt>
    <dgm:pt modelId="{1D4815B8-5F7D-4953-94EF-6FFB7A3E425F}">
      <dgm:prSet phldrT="[Text]" custT="1"/>
      <dgm:spPr/>
      <dgm:t>
        <a:bodyPr/>
        <a:lstStyle/>
        <a:p>
          <a:pPr algn="ctr"/>
          <a:r>
            <a:rPr lang="en-US" sz="2400" dirty="0" smtClean="0">
              <a:latin typeface="Cambria" panose="02040503050406030204" pitchFamily="18" charset="0"/>
            </a:rPr>
            <a:t>CLI Tools Tracert, Dig, </a:t>
          </a:r>
          <a:r>
            <a:rPr lang="en-US" sz="2400" dirty="0" err="1" smtClean="0">
              <a:latin typeface="Cambria" panose="02040503050406030204" pitchFamily="18" charset="0"/>
            </a:rPr>
            <a:t>Traceroute</a:t>
          </a:r>
          <a:r>
            <a:rPr lang="en-US" sz="2400" dirty="0" smtClean="0">
              <a:latin typeface="Cambria" panose="02040503050406030204" pitchFamily="18" charset="0"/>
            </a:rPr>
            <a:t>, ping, etc</a:t>
          </a:r>
          <a:endParaRPr lang="en-US" sz="2400" dirty="0">
            <a:latin typeface="Cambria" panose="02040503050406030204" pitchFamily="18" charset="0"/>
          </a:endParaRPr>
        </a:p>
      </dgm:t>
    </dgm:pt>
    <dgm:pt modelId="{33E7F69E-3FDF-4E73-9F5C-C99FFAC94B7D}" type="parTrans" cxnId="{0D9CF93D-0EC5-443A-BE82-026E00EE89A1}">
      <dgm:prSet/>
      <dgm:spPr/>
      <dgm:t>
        <a:bodyPr/>
        <a:lstStyle/>
        <a:p>
          <a:endParaRPr lang="en-US"/>
        </a:p>
      </dgm:t>
    </dgm:pt>
    <dgm:pt modelId="{62C1C5AB-D36A-4B67-944F-3DD31434D7F4}" type="sibTrans" cxnId="{0D9CF93D-0EC5-443A-BE82-026E00EE89A1}">
      <dgm:prSet/>
      <dgm:spPr/>
      <dgm:t>
        <a:bodyPr/>
        <a:lstStyle/>
        <a:p>
          <a:endParaRPr lang="en-US"/>
        </a:p>
      </dgm:t>
    </dgm:pt>
    <dgm:pt modelId="{4147A3FA-4932-4372-895F-4043AEBD58B9}" type="pres">
      <dgm:prSet presAssocID="{D6DF51DD-D736-45B2-8993-6B3340256CD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F4BDD4F-5EAC-439B-A196-B40D1661E983}" type="pres">
      <dgm:prSet presAssocID="{F087C908-BA21-4E35-A12F-7785BF579B91}" presName="hierRoot1" presStyleCnt="0">
        <dgm:presLayoutVars>
          <dgm:hierBranch val="init"/>
        </dgm:presLayoutVars>
      </dgm:prSet>
      <dgm:spPr/>
    </dgm:pt>
    <dgm:pt modelId="{3E495DB5-E0E9-4EC2-AD6D-567FE30E1C26}" type="pres">
      <dgm:prSet presAssocID="{F087C908-BA21-4E35-A12F-7785BF579B91}" presName="rootComposite1" presStyleCnt="0"/>
      <dgm:spPr/>
    </dgm:pt>
    <dgm:pt modelId="{4DFB51F0-5B88-4A25-85FA-3E259D4BCEE3}" type="pres">
      <dgm:prSet presAssocID="{F087C908-BA21-4E35-A12F-7785BF579B91}" presName="rootText1" presStyleLbl="node0" presStyleIdx="0" presStyleCnt="1" custScaleX="2000000" custScaleY="10095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54A554-75DB-4079-BAE2-5DD6B2727BE2}" type="pres">
      <dgm:prSet presAssocID="{F087C908-BA21-4E35-A12F-7785BF579B9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19B964A-1568-4674-A1F4-98C41D584B31}" type="pres">
      <dgm:prSet presAssocID="{F087C908-BA21-4E35-A12F-7785BF579B91}" presName="hierChild2" presStyleCnt="0"/>
      <dgm:spPr/>
    </dgm:pt>
    <dgm:pt modelId="{F47A66BC-4F58-4E1C-9D9E-A36A04118865}" type="pres">
      <dgm:prSet presAssocID="{78C2BF94-D8C4-4D3C-A465-4D4D3DE08B9C}" presName="Name64" presStyleLbl="parChTrans1D2" presStyleIdx="0" presStyleCnt="10" custSzX="114805" custSzY="3007605"/>
      <dgm:spPr/>
      <dgm:t>
        <a:bodyPr/>
        <a:lstStyle/>
        <a:p>
          <a:endParaRPr lang="en-US"/>
        </a:p>
      </dgm:t>
    </dgm:pt>
    <dgm:pt modelId="{4E643B5F-2744-4E7B-8555-EDE6F4817678}" type="pres">
      <dgm:prSet presAssocID="{305CB4CF-777C-4F85-B5F1-D0319ED4D756}" presName="hierRoot2" presStyleCnt="0">
        <dgm:presLayoutVars>
          <dgm:hierBranch val="init"/>
        </dgm:presLayoutVars>
      </dgm:prSet>
      <dgm:spPr/>
    </dgm:pt>
    <dgm:pt modelId="{85BA7C05-A965-4B3C-9D18-9A6D317DD543}" type="pres">
      <dgm:prSet presAssocID="{305CB4CF-777C-4F85-B5F1-D0319ED4D756}" presName="rootComposite" presStyleCnt="0"/>
      <dgm:spPr/>
    </dgm:pt>
    <dgm:pt modelId="{9A4C4EDC-1056-4C4B-BB88-1E1513BBE029}" type="pres">
      <dgm:prSet presAssocID="{305CB4CF-777C-4F85-B5F1-D0319ED4D756}" presName="rootText" presStyleLbl="node2" presStyleIdx="0" presStyleCnt="10" custScaleX="2000000" custScaleY="10095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433B50-F5FB-48CF-8A4E-7049C75C1CB6}" type="pres">
      <dgm:prSet presAssocID="{305CB4CF-777C-4F85-B5F1-D0319ED4D756}" presName="rootConnector" presStyleLbl="node2" presStyleIdx="0" presStyleCnt="10"/>
      <dgm:spPr/>
      <dgm:t>
        <a:bodyPr/>
        <a:lstStyle/>
        <a:p>
          <a:endParaRPr lang="en-US"/>
        </a:p>
      </dgm:t>
    </dgm:pt>
    <dgm:pt modelId="{4F2F1DDE-8836-451F-B6A0-85C512E902BC}" type="pres">
      <dgm:prSet presAssocID="{305CB4CF-777C-4F85-B5F1-D0319ED4D756}" presName="hierChild4" presStyleCnt="0"/>
      <dgm:spPr/>
    </dgm:pt>
    <dgm:pt modelId="{0AE030CE-1631-443C-9FA0-4D089D7DEF04}" type="pres">
      <dgm:prSet presAssocID="{305CB4CF-777C-4F85-B5F1-D0319ED4D756}" presName="hierChild5" presStyleCnt="0"/>
      <dgm:spPr/>
    </dgm:pt>
    <dgm:pt modelId="{1C37E292-87ED-4BFF-A400-F7E5CEFCFA96}" type="pres">
      <dgm:prSet presAssocID="{E8F6EAF3-F150-4C83-99E1-3B135E7177B4}" presName="Name64" presStyleLbl="parChTrans1D2" presStyleIdx="1" presStyleCnt="10" custSzX="114805" custSzY="2348670"/>
      <dgm:spPr/>
      <dgm:t>
        <a:bodyPr/>
        <a:lstStyle/>
        <a:p>
          <a:endParaRPr lang="en-US"/>
        </a:p>
      </dgm:t>
    </dgm:pt>
    <dgm:pt modelId="{93CB06DA-596A-4C31-9A0A-A296A351BFA3}" type="pres">
      <dgm:prSet presAssocID="{CE12BBE7-40FF-4DA4-967D-2A8E4237F20B}" presName="hierRoot2" presStyleCnt="0">
        <dgm:presLayoutVars>
          <dgm:hierBranch val="init"/>
        </dgm:presLayoutVars>
      </dgm:prSet>
      <dgm:spPr/>
    </dgm:pt>
    <dgm:pt modelId="{0B67FC4C-4A1A-4D79-B320-4A605F66E3E2}" type="pres">
      <dgm:prSet presAssocID="{CE12BBE7-40FF-4DA4-967D-2A8E4237F20B}" presName="rootComposite" presStyleCnt="0"/>
      <dgm:spPr/>
    </dgm:pt>
    <dgm:pt modelId="{F8C27561-B9B3-4596-9C26-AEF7A49FAB75}" type="pres">
      <dgm:prSet presAssocID="{CE12BBE7-40FF-4DA4-967D-2A8E4237F20B}" presName="rootText" presStyleLbl="node2" presStyleIdx="1" presStyleCnt="10" custScaleX="2000000" custScaleY="10095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513596-4FA0-4C7D-BF2A-9EB5C8F853F3}" type="pres">
      <dgm:prSet presAssocID="{CE12BBE7-40FF-4DA4-967D-2A8E4237F20B}" presName="rootConnector" presStyleLbl="node2" presStyleIdx="1" presStyleCnt="10"/>
      <dgm:spPr/>
      <dgm:t>
        <a:bodyPr/>
        <a:lstStyle/>
        <a:p>
          <a:endParaRPr lang="en-US"/>
        </a:p>
      </dgm:t>
    </dgm:pt>
    <dgm:pt modelId="{26547275-E294-4A04-8ABA-8F2B88F48FFF}" type="pres">
      <dgm:prSet presAssocID="{CE12BBE7-40FF-4DA4-967D-2A8E4237F20B}" presName="hierChild4" presStyleCnt="0"/>
      <dgm:spPr/>
    </dgm:pt>
    <dgm:pt modelId="{4EC2A921-B3F3-4436-A4E1-E75C580F18D5}" type="pres">
      <dgm:prSet presAssocID="{CE12BBE7-40FF-4DA4-967D-2A8E4237F20B}" presName="hierChild5" presStyleCnt="0"/>
      <dgm:spPr/>
    </dgm:pt>
    <dgm:pt modelId="{995A8D0A-5260-416D-B3EF-F8AFD076CE6E}" type="pres">
      <dgm:prSet presAssocID="{EFD79A0E-12A2-470B-B0E1-1D3A4074DF1D}" presName="Name64" presStyleLbl="parChTrans1D2" presStyleIdx="2" presStyleCnt="10" custSzX="114805" custSzY="1689736"/>
      <dgm:spPr/>
      <dgm:t>
        <a:bodyPr/>
        <a:lstStyle/>
        <a:p>
          <a:endParaRPr lang="en-US"/>
        </a:p>
      </dgm:t>
    </dgm:pt>
    <dgm:pt modelId="{969C6D45-9CE6-4FBC-97A4-680279BAD956}" type="pres">
      <dgm:prSet presAssocID="{0BA820D4-03A9-4071-945A-5093C33A5870}" presName="hierRoot2" presStyleCnt="0">
        <dgm:presLayoutVars>
          <dgm:hierBranch val="init"/>
        </dgm:presLayoutVars>
      </dgm:prSet>
      <dgm:spPr/>
    </dgm:pt>
    <dgm:pt modelId="{4B63B034-FFD9-4488-943E-38E5F9AFBFB2}" type="pres">
      <dgm:prSet presAssocID="{0BA820D4-03A9-4071-945A-5093C33A5870}" presName="rootComposite" presStyleCnt="0"/>
      <dgm:spPr/>
    </dgm:pt>
    <dgm:pt modelId="{05EAD976-5EF5-4A1D-A7E2-E4BA461DF197}" type="pres">
      <dgm:prSet presAssocID="{0BA820D4-03A9-4071-945A-5093C33A5870}" presName="rootText" presStyleLbl="node2" presStyleIdx="2" presStyleCnt="10" custScaleX="2000000" custScaleY="10095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DF4708-333B-479A-B7FB-62EDC43F37EA}" type="pres">
      <dgm:prSet presAssocID="{0BA820D4-03A9-4071-945A-5093C33A5870}" presName="rootConnector" presStyleLbl="node2" presStyleIdx="2" presStyleCnt="10"/>
      <dgm:spPr/>
      <dgm:t>
        <a:bodyPr/>
        <a:lstStyle/>
        <a:p>
          <a:endParaRPr lang="en-US"/>
        </a:p>
      </dgm:t>
    </dgm:pt>
    <dgm:pt modelId="{67039C07-3626-43ED-ACE7-986A21E19CBB}" type="pres">
      <dgm:prSet presAssocID="{0BA820D4-03A9-4071-945A-5093C33A5870}" presName="hierChild4" presStyleCnt="0"/>
      <dgm:spPr/>
    </dgm:pt>
    <dgm:pt modelId="{3746F5A9-513A-4B8D-8BB0-AB630DBE21CF}" type="pres">
      <dgm:prSet presAssocID="{0BA820D4-03A9-4071-945A-5093C33A5870}" presName="hierChild5" presStyleCnt="0"/>
      <dgm:spPr/>
    </dgm:pt>
    <dgm:pt modelId="{D6F46BB3-DC45-4B6E-B5C1-4C0DE45AE5B4}" type="pres">
      <dgm:prSet presAssocID="{52374C43-4621-45D2-A5AD-2EC2F6E08F2A}" presName="Name64" presStyleLbl="parChTrans1D2" presStyleIdx="3" presStyleCnt="10" custSzX="114805" custSzY="1030801"/>
      <dgm:spPr/>
      <dgm:t>
        <a:bodyPr/>
        <a:lstStyle/>
        <a:p>
          <a:endParaRPr lang="en-US"/>
        </a:p>
      </dgm:t>
    </dgm:pt>
    <dgm:pt modelId="{8CA0CF57-D2FF-41D8-BFAB-829BE2F62194}" type="pres">
      <dgm:prSet presAssocID="{8DF58105-4175-4E88-A766-CDF6C645C684}" presName="hierRoot2" presStyleCnt="0">
        <dgm:presLayoutVars>
          <dgm:hierBranch val="init"/>
        </dgm:presLayoutVars>
      </dgm:prSet>
      <dgm:spPr/>
    </dgm:pt>
    <dgm:pt modelId="{B4BDED4D-B4E2-402B-8A09-72CC66EF5958}" type="pres">
      <dgm:prSet presAssocID="{8DF58105-4175-4E88-A766-CDF6C645C684}" presName="rootComposite" presStyleCnt="0"/>
      <dgm:spPr/>
    </dgm:pt>
    <dgm:pt modelId="{923173CC-E141-4D34-A563-F61005007805}" type="pres">
      <dgm:prSet presAssocID="{8DF58105-4175-4E88-A766-CDF6C645C684}" presName="rootText" presStyleLbl="node2" presStyleIdx="3" presStyleCnt="10" custScaleX="2000000" custScaleY="10095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DFEE31-7864-4490-A62D-E13BEB3ED120}" type="pres">
      <dgm:prSet presAssocID="{8DF58105-4175-4E88-A766-CDF6C645C684}" presName="rootConnector" presStyleLbl="node2" presStyleIdx="3" presStyleCnt="10"/>
      <dgm:spPr/>
      <dgm:t>
        <a:bodyPr/>
        <a:lstStyle/>
        <a:p>
          <a:endParaRPr lang="en-US"/>
        </a:p>
      </dgm:t>
    </dgm:pt>
    <dgm:pt modelId="{55FD0533-7AC4-4AD0-824C-5C15C5CC7812}" type="pres">
      <dgm:prSet presAssocID="{8DF58105-4175-4E88-A766-CDF6C645C684}" presName="hierChild4" presStyleCnt="0"/>
      <dgm:spPr/>
    </dgm:pt>
    <dgm:pt modelId="{DCAA51E2-E2D3-4130-BAC2-51E9F8DCD927}" type="pres">
      <dgm:prSet presAssocID="{8DF58105-4175-4E88-A766-CDF6C645C684}" presName="hierChild5" presStyleCnt="0"/>
      <dgm:spPr/>
    </dgm:pt>
    <dgm:pt modelId="{B06231F8-0260-41A7-9484-AC2317814B29}" type="pres">
      <dgm:prSet presAssocID="{F9A015D2-8BA6-4F47-8EBB-A462D75384B9}" presName="Name64" presStyleLbl="parChTrans1D2" presStyleIdx="4" presStyleCnt="10" custSzX="114805" custSzY="371866"/>
      <dgm:spPr/>
      <dgm:t>
        <a:bodyPr/>
        <a:lstStyle/>
        <a:p>
          <a:endParaRPr lang="en-US"/>
        </a:p>
      </dgm:t>
    </dgm:pt>
    <dgm:pt modelId="{32EC94D0-622E-4963-A273-5563CE5D6B98}" type="pres">
      <dgm:prSet presAssocID="{2D9DC865-CC9C-4243-A008-341E2A864B86}" presName="hierRoot2" presStyleCnt="0">
        <dgm:presLayoutVars>
          <dgm:hierBranch val="init"/>
        </dgm:presLayoutVars>
      </dgm:prSet>
      <dgm:spPr/>
    </dgm:pt>
    <dgm:pt modelId="{EC8B768F-ECBD-4994-8E4D-6B9E3B9A487E}" type="pres">
      <dgm:prSet presAssocID="{2D9DC865-CC9C-4243-A008-341E2A864B86}" presName="rootComposite" presStyleCnt="0"/>
      <dgm:spPr/>
    </dgm:pt>
    <dgm:pt modelId="{2939C18E-050F-4F44-AC9D-D56105A52AA0}" type="pres">
      <dgm:prSet presAssocID="{2D9DC865-CC9C-4243-A008-341E2A864B86}" presName="rootText" presStyleLbl="node2" presStyleIdx="4" presStyleCnt="10" custScaleX="2000000" custScaleY="10095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275113-1C7F-4E5A-9141-9F7DEFF855D8}" type="pres">
      <dgm:prSet presAssocID="{2D9DC865-CC9C-4243-A008-341E2A864B86}" presName="rootConnector" presStyleLbl="node2" presStyleIdx="4" presStyleCnt="10"/>
      <dgm:spPr/>
      <dgm:t>
        <a:bodyPr/>
        <a:lstStyle/>
        <a:p>
          <a:endParaRPr lang="en-US"/>
        </a:p>
      </dgm:t>
    </dgm:pt>
    <dgm:pt modelId="{5BABCAE5-A31A-4772-A764-B5FF2E1C4C80}" type="pres">
      <dgm:prSet presAssocID="{2D9DC865-CC9C-4243-A008-341E2A864B86}" presName="hierChild4" presStyleCnt="0"/>
      <dgm:spPr/>
    </dgm:pt>
    <dgm:pt modelId="{A0D92BEA-13FF-4A82-AE7B-6B7BA768C6C3}" type="pres">
      <dgm:prSet presAssocID="{2D9DC865-CC9C-4243-A008-341E2A864B86}" presName="hierChild5" presStyleCnt="0"/>
      <dgm:spPr/>
    </dgm:pt>
    <dgm:pt modelId="{514822A2-27CD-48BB-BAB3-83DBAE764C60}" type="pres">
      <dgm:prSet presAssocID="{62223AD2-1451-4715-A2BF-945A42E48536}" presName="Name64" presStyleLbl="parChTrans1D2" presStyleIdx="5" presStyleCnt="10" custSzX="114805" custSzY="287068"/>
      <dgm:spPr/>
      <dgm:t>
        <a:bodyPr/>
        <a:lstStyle/>
        <a:p>
          <a:endParaRPr lang="en-US"/>
        </a:p>
      </dgm:t>
    </dgm:pt>
    <dgm:pt modelId="{2CCAAEF3-C501-4525-9D7E-ADB93D1880C7}" type="pres">
      <dgm:prSet presAssocID="{2C9EAAD9-CF42-4BAF-A506-FFF6FEC24FE0}" presName="hierRoot2" presStyleCnt="0">
        <dgm:presLayoutVars>
          <dgm:hierBranch val="init"/>
        </dgm:presLayoutVars>
      </dgm:prSet>
      <dgm:spPr/>
    </dgm:pt>
    <dgm:pt modelId="{0297D3AA-803B-461C-B856-C81FCF787225}" type="pres">
      <dgm:prSet presAssocID="{2C9EAAD9-CF42-4BAF-A506-FFF6FEC24FE0}" presName="rootComposite" presStyleCnt="0"/>
      <dgm:spPr/>
    </dgm:pt>
    <dgm:pt modelId="{900473A7-19DF-4130-AE12-E629D8F48027}" type="pres">
      <dgm:prSet presAssocID="{2C9EAAD9-CF42-4BAF-A506-FFF6FEC24FE0}" presName="rootText" presStyleLbl="node2" presStyleIdx="5" presStyleCnt="10" custScaleX="2000000" custScaleY="10095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C50CCE-513C-44EE-8832-E63A788E7F83}" type="pres">
      <dgm:prSet presAssocID="{2C9EAAD9-CF42-4BAF-A506-FFF6FEC24FE0}" presName="rootConnector" presStyleLbl="node2" presStyleIdx="5" presStyleCnt="10"/>
      <dgm:spPr/>
      <dgm:t>
        <a:bodyPr/>
        <a:lstStyle/>
        <a:p>
          <a:endParaRPr lang="en-US"/>
        </a:p>
      </dgm:t>
    </dgm:pt>
    <dgm:pt modelId="{C0F6B36B-3A22-4F72-A156-5BBB78639688}" type="pres">
      <dgm:prSet presAssocID="{2C9EAAD9-CF42-4BAF-A506-FFF6FEC24FE0}" presName="hierChild4" presStyleCnt="0"/>
      <dgm:spPr/>
    </dgm:pt>
    <dgm:pt modelId="{BC2D1B9E-AFD3-4E7D-845E-9139899B794C}" type="pres">
      <dgm:prSet presAssocID="{2C9EAAD9-CF42-4BAF-A506-FFF6FEC24FE0}" presName="hierChild5" presStyleCnt="0"/>
      <dgm:spPr/>
    </dgm:pt>
    <dgm:pt modelId="{5D62E37F-B6FF-4BAA-9DD6-7AE5F98FA0AF}" type="pres">
      <dgm:prSet presAssocID="{80CB828B-F9C7-4974-8CCF-87BAB2F6C105}" presName="Name64" presStyleLbl="parChTrans1D2" presStyleIdx="6" presStyleCnt="10" custSzX="114805" custSzY="946003"/>
      <dgm:spPr/>
      <dgm:t>
        <a:bodyPr/>
        <a:lstStyle/>
        <a:p>
          <a:endParaRPr lang="en-US"/>
        </a:p>
      </dgm:t>
    </dgm:pt>
    <dgm:pt modelId="{D55FCF68-6BE1-4B8B-9AD4-2B25BE0CB8E5}" type="pres">
      <dgm:prSet presAssocID="{E70F0FDB-7130-4BCA-8B39-85676BA007E5}" presName="hierRoot2" presStyleCnt="0">
        <dgm:presLayoutVars>
          <dgm:hierBranch val="init"/>
        </dgm:presLayoutVars>
      </dgm:prSet>
      <dgm:spPr/>
    </dgm:pt>
    <dgm:pt modelId="{5201A12F-E0AE-4DB3-8664-40381A4429D8}" type="pres">
      <dgm:prSet presAssocID="{E70F0FDB-7130-4BCA-8B39-85676BA007E5}" presName="rootComposite" presStyleCnt="0"/>
      <dgm:spPr/>
    </dgm:pt>
    <dgm:pt modelId="{519E51C1-27FD-4C19-9286-60E09E3EA86F}" type="pres">
      <dgm:prSet presAssocID="{E70F0FDB-7130-4BCA-8B39-85676BA007E5}" presName="rootText" presStyleLbl="node2" presStyleIdx="6" presStyleCnt="10" custScaleX="2000000" custScaleY="10095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98F14E-FA12-488E-A6AA-393BFD0CCCF8}" type="pres">
      <dgm:prSet presAssocID="{E70F0FDB-7130-4BCA-8B39-85676BA007E5}" presName="rootConnector" presStyleLbl="node2" presStyleIdx="6" presStyleCnt="10"/>
      <dgm:spPr/>
      <dgm:t>
        <a:bodyPr/>
        <a:lstStyle/>
        <a:p>
          <a:endParaRPr lang="en-US"/>
        </a:p>
      </dgm:t>
    </dgm:pt>
    <dgm:pt modelId="{FF5E5910-09D6-4D5E-B470-5A53BA5384DF}" type="pres">
      <dgm:prSet presAssocID="{E70F0FDB-7130-4BCA-8B39-85676BA007E5}" presName="hierChild4" presStyleCnt="0"/>
      <dgm:spPr/>
    </dgm:pt>
    <dgm:pt modelId="{0BAE5ED2-EF0A-4514-A070-4F7CE29168A6}" type="pres">
      <dgm:prSet presAssocID="{E70F0FDB-7130-4BCA-8B39-85676BA007E5}" presName="hierChild5" presStyleCnt="0"/>
      <dgm:spPr/>
    </dgm:pt>
    <dgm:pt modelId="{8AE5909E-8DE1-41B5-8376-232F5D456492}" type="pres">
      <dgm:prSet presAssocID="{42E50705-936A-4A60-BDFA-5D5322A9FAA6}" presName="Name64" presStyleLbl="parChTrans1D2" presStyleIdx="7" presStyleCnt="10" custSzX="114805" custSzY="1621298"/>
      <dgm:spPr/>
      <dgm:t>
        <a:bodyPr/>
        <a:lstStyle/>
        <a:p>
          <a:endParaRPr lang="en-US"/>
        </a:p>
      </dgm:t>
    </dgm:pt>
    <dgm:pt modelId="{1E6582B2-DD4D-456F-AF31-C0224057FBD0}" type="pres">
      <dgm:prSet presAssocID="{D6F630D4-6469-464E-851E-F7D261F980F6}" presName="hierRoot2" presStyleCnt="0">
        <dgm:presLayoutVars>
          <dgm:hierBranch val="init"/>
        </dgm:presLayoutVars>
      </dgm:prSet>
      <dgm:spPr/>
    </dgm:pt>
    <dgm:pt modelId="{7B4432BE-B776-4506-B82C-5A9282136D99}" type="pres">
      <dgm:prSet presAssocID="{D6F630D4-6469-464E-851E-F7D261F980F6}" presName="rootComposite" presStyleCnt="0"/>
      <dgm:spPr/>
    </dgm:pt>
    <dgm:pt modelId="{695EFF3B-B914-4D6F-901B-1DF4B620E265}" type="pres">
      <dgm:prSet presAssocID="{D6F630D4-6469-464E-851E-F7D261F980F6}" presName="rootText" presStyleLbl="node2" presStyleIdx="7" presStyleCnt="10" custScaleX="2000000" custScaleY="10627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51C7EB-B48E-4684-8F31-39E4DB38C16B}" type="pres">
      <dgm:prSet presAssocID="{D6F630D4-6469-464E-851E-F7D261F980F6}" presName="rootConnector" presStyleLbl="node2" presStyleIdx="7" presStyleCnt="10"/>
      <dgm:spPr/>
      <dgm:t>
        <a:bodyPr/>
        <a:lstStyle/>
        <a:p>
          <a:endParaRPr lang="en-US"/>
        </a:p>
      </dgm:t>
    </dgm:pt>
    <dgm:pt modelId="{77CF08B5-0C39-40A5-9505-2905F39055A5}" type="pres">
      <dgm:prSet presAssocID="{D6F630D4-6469-464E-851E-F7D261F980F6}" presName="hierChild4" presStyleCnt="0"/>
      <dgm:spPr/>
    </dgm:pt>
    <dgm:pt modelId="{9ED003E6-B130-4287-A9D9-F331A0AB717D}" type="pres">
      <dgm:prSet presAssocID="{D6F630D4-6469-464E-851E-F7D261F980F6}" presName="hierChild5" presStyleCnt="0"/>
      <dgm:spPr/>
    </dgm:pt>
    <dgm:pt modelId="{9CDC5F8A-3FC2-406E-BCB5-DB955CAEDE11}" type="pres">
      <dgm:prSet presAssocID="{16D4F55C-5D00-42E7-A9C5-89E6056F7758}" presName="Name64" presStyleLbl="parChTrans1D2" presStyleIdx="8" presStyleCnt="10" custSzX="114805" custSzY="2301572"/>
      <dgm:spPr/>
      <dgm:t>
        <a:bodyPr/>
        <a:lstStyle/>
        <a:p>
          <a:endParaRPr lang="en-US"/>
        </a:p>
      </dgm:t>
    </dgm:pt>
    <dgm:pt modelId="{9941096D-74D6-4B14-B146-CF33BCD57695}" type="pres">
      <dgm:prSet presAssocID="{8478BD4A-8ED6-49C3-92A0-58B0BD94E7B6}" presName="hierRoot2" presStyleCnt="0">
        <dgm:presLayoutVars>
          <dgm:hierBranch val="init"/>
        </dgm:presLayoutVars>
      </dgm:prSet>
      <dgm:spPr/>
    </dgm:pt>
    <dgm:pt modelId="{6D190D65-3BB6-4589-A6A7-2DA3D6377F8A}" type="pres">
      <dgm:prSet presAssocID="{8478BD4A-8ED6-49C3-92A0-58B0BD94E7B6}" presName="rootComposite" presStyleCnt="0"/>
      <dgm:spPr/>
    </dgm:pt>
    <dgm:pt modelId="{140BBBD3-FB7E-4D66-BED1-958C7B55055B}" type="pres">
      <dgm:prSet presAssocID="{8478BD4A-8ED6-49C3-92A0-58B0BD94E7B6}" presName="rootText" presStyleLbl="node2" presStyleIdx="8" presStyleCnt="10" custScaleX="2000000" custScaleY="10257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B8B3EE-31E8-4CD9-81FD-012D3958EE6C}" type="pres">
      <dgm:prSet presAssocID="{8478BD4A-8ED6-49C3-92A0-58B0BD94E7B6}" presName="rootConnector" presStyleLbl="node2" presStyleIdx="8" presStyleCnt="10"/>
      <dgm:spPr/>
      <dgm:t>
        <a:bodyPr/>
        <a:lstStyle/>
        <a:p>
          <a:endParaRPr lang="en-US"/>
        </a:p>
      </dgm:t>
    </dgm:pt>
    <dgm:pt modelId="{991F1D92-DB5B-4928-9EF5-9768CAE059DF}" type="pres">
      <dgm:prSet presAssocID="{8478BD4A-8ED6-49C3-92A0-58B0BD94E7B6}" presName="hierChild4" presStyleCnt="0"/>
      <dgm:spPr/>
    </dgm:pt>
    <dgm:pt modelId="{24F7CF31-7CA1-4182-8E92-0DEF9541B15B}" type="pres">
      <dgm:prSet presAssocID="{8478BD4A-8ED6-49C3-92A0-58B0BD94E7B6}" presName="hierChild5" presStyleCnt="0"/>
      <dgm:spPr/>
    </dgm:pt>
    <dgm:pt modelId="{C0AB2321-28B6-49ED-BDC5-BCCB97647977}" type="pres">
      <dgm:prSet presAssocID="{33E7F69E-3FDF-4E73-9F5C-C99FFAC94B7D}" presName="Name64" presStyleLbl="parChTrans1D2" presStyleIdx="9" presStyleCnt="10" custSzX="114805" custSzY="2986545"/>
      <dgm:spPr/>
      <dgm:t>
        <a:bodyPr/>
        <a:lstStyle/>
        <a:p>
          <a:endParaRPr lang="en-US"/>
        </a:p>
      </dgm:t>
    </dgm:pt>
    <dgm:pt modelId="{A8F9A0A9-7066-48F0-8D94-E1999C16C6F0}" type="pres">
      <dgm:prSet presAssocID="{1D4815B8-5F7D-4953-94EF-6FFB7A3E425F}" presName="hierRoot2" presStyleCnt="0">
        <dgm:presLayoutVars>
          <dgm:hierBranch val="init"/>
        </dgm:presLayoutVars>
      </dgm:prSet>
      <dgm:spPr/>
    </dgm:pt>
    <dgm:pt modelId="{9AC6A36E-7A3D-4416-A221-FD80D71044C3}" type="pres">
      <dgm:prSet presAssocID="{1D4815B8-5F7D-4953-94EF-6FFB7A3E425F}" presName="rootComposite" presStyleCnt="0"/>
      <dgm:spPr/>
    </dgm:pt>
    <dgm:pt modelId="{BB07D9DE-A933-45DF-9A1A-76B099B04676}" type="pres">
      <dgm:prSet presAssocID="{1D4815B8-5F7D-4953-94EF-6FFB7A3E425F}" presName="rootText" presStyleLbl="node2" presStyleIdx="9" presStyleCnt="10" custScaleX="2000000" custScaleY="10780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3BD1E09-E7F1-47AE-B90F-4FC56B6A0F9D}" type="pres">
      <dgm:prSet presAssocID="{1D4815B8-5F7D-4953-94EF-6FFB7A3E425F}" presName="rootConnector" presStyleLbl="node2" presStyleIdx="9" presStyleCnt="10"/>
      <dgm:spPr/>
      <dgm:t>
        <a:bodyPr/>
        <a:lstStyle/>
        <a:p>
          <a:endParaRPr lang="en-US"/>
        </a:p>
      </dgm:t>
    </dgm:pt>
    <dgm:pt modelId="{5CC1B05B-58EE-4A48-A969-020CDA17AEE7}" type="pres">
      <dgm:prSet presAssocID="{1D4815B8-5F7D-4953-94EF-6FFB7A3E425F}" presName="hierChild4" presStyleCnt="0"/>
      <dgm:spPr/>
    </dgm:pt>
    <dgm:pt modelId="{CB8A65A2-08D6-4529-A0EC-6AC559833694}" type="pres">
      <dgm:prSet presAssocID="{1D4815B8-5F7D-4953-94EF-6FFB7A3E425F}" presName="hierChild5" presStyleCnt="0"/>
      <dgm:spPr/>
    </dgm:pt>
    <dgm:pt modelId="{E129B8AA-4B68-4254-AAAB-A61AEC0E53A7}" type="pres">
      <dgm:prSet presAssocID="{F087C908-BA21-4E35-A12F-7785BF579B91}" presName="hierChild3" presStyleCnt="0"/>
      <dgm:spPr/>
    </dgm:pt>
  </dgm:ptLst>
  <dgm:cxnLst>
    <dgm:cxn modelId="{A410DBDF-D0D5-49D1-B0FE-88E1DB122E65}" type="presOf" srcId="{8478BD4A-8ED6-49C3-92A0-58B0BD94E7B6}" destId="{6CB8B3EE-31E8-4CD9-81FD-012D3958EE6C}" srcOrd="1" destOrd="0" presId="urn:microsoft.com/office/officeart/2009/3/layout/HorizontalOrganizationChart"/>
    <dgm:cxn modelId="{89D28402-90A3-4402-8F82-B162D9B4B708}" type="presOf" srcId="{E8F6EAF3-F150-4C83-99E1-3B135E7177B4}" destId="{1C37E292-87ED-4BFF-A400-F7E5CEFCFA96}" srcOrd="0" destOrd="0" presId="urn:microsoft.com/office/officeart/2009/3/layout/HorizontalOrganizationChart"/>
    <dgm:cxn modelId="{F62FC414-B358-4968-B8DA-489887389065}" type="presOf" srcId="{0BA820D4-03A9-4071-945A-5093C33A5870}" destId="{1ADF4708-333B-479A-B7FB-62EDC43F37EA}" srcOrd="1" destOrd="0" presId="urn:microsoft.com/office/officeart/2009/3/layout/HorizontalOrganizationChart"/>
    <dgm:cxn modelId="{9F4E6449-D5F3-4540-9EF8-319A96C4C089}" type="presOf" srcId="{2C9EAAD9-CF42-4BAF-A506-FFF6FEC24FE0}" destId="{900473A7-19DF-4130-AE12-E629D8F48027}" srcOrd="0" destOrd="0" presId="urn:microsoft.com/office/officeart/2009/3/layout/HorizontalOrganizationChart"/>
    <dgm:cxn modelId="{99851C1A-C3C3-4E27-8172-850003356823}" type="presOf" srcId="{62223AD2-1451-4715-A2BF-945A42E48536}" destId="{514822A2-27CD-48BB-BAB3-83DBAE764C60}" srcOrd="0" destOrd="0" presId="urn:microsoft.com/office/officeart/2009/3/layout/HorizontalOrganizationChart"/>
    <dgm:cxn modelId="{619E0868-8F8D-441F-8111-6EEA438E77C7}" srcId="{F087C908-BA21-4E35-A12F-7785BF579B91}" destId="{8478BD4A-8ED6-49C3-92A0-58B0BD94E7B6}" srcOrd="8" destOrd="0" parTransId="{16D4F55C-5D00-42E7-A9C5-89E6056F7758}" sibTransId="{75885F31-CA87-4069-82AE-E8EE373A1BF3}"/>
    <dgm:cxn modelId="{4CC6C29F-F345-4F23-A7D8-D6CA24F827B6}" type="presOf" srcId="{8DF58105-4175-4E88-A766-CDF6C645C684}" destId="{EADFEE31-7864-4490-A62D-E13BEB3ED120}" srcOrd="1" destOrd="0" presId="urn:microsoft.com/office/officeart/2009/3/layout/HorizontalOrganizationChart"/>
    <dgm:cxn modelId="{678E4F24-F9D6-4618-9364-68C894C094A8}" type="presOf" srcId="{CE12BBE7-40FF-4DA4-967D-2A8E4237F20B}" destId="{62513596-4FA0-4C7D-BF2A-9EB5C8F853F3}" srcOrd="1" destOrd="0" presId="urn:microsoft.com/office/officeart/2009/3/layout/HorizontalOrganizationChart"/>
    <dgm:cxn modelId="{16C63944-BE7D-44D2-91F9-87ADDE0465F8}" type="presOf" srcId="{F9A015D2-8BA6-4F47-8EBB-A462D75384B9}" destId="{B06231F8-0260-41A7-9484-AC2317814B29}" srcOrd="0" destOrd="0" presId="urn:microsoft.com/office/officeart/2009/3/layout/HorizontalOrganizationChart"/>
    <dgm:cxn modelId="{F6AA3641-8DB8-4242-9446-6776A373FEDA}" srcId="{F087C908-BA21-4E35-A12F-7785BF579B91}" destId="{CE12BBE7-40FF-4DA4-967D-2A8E4237F20B}" srcOrd="1" destOrd="0" parTransId="{E8F6EAF3-F150-4C83-99E1-3B135E7177B4}" sibTransId="{9AF7BDA8-2782-4E1B-950F-76E020E36091}"/>
    <dgm:cxn modelId="{E5E5403A-AD51-4575-ACBB-5A80776F368C}" type="presOf" srcId="{42E50705-936A-4A60-BDFA-5D5322A9FAA6}" destId="{8AE5909E-8DE1-41B5-8376-232F5D456492}" srcOrd="0" destOrd="0" presId="urn:microsoft.com/office/officeart/2009/3/layout/HorizontalOrganizationChart"/>
    <dgm:cxn modelId="{CB2B4BD0-EC68-4EA8-834F-1DDAEFD7172B}" srcId="{F087C908-BA21-4E35-A12F-7785BF579B91}" destId="{E70F0FDB-7130-4BCA-8B39-85676BA007E5}" srcOrd="6" destOrd="0" parTransId="{80CB828B-F9C7-4974-8CCF-87BAB2F6C105}" sibTransId="{00FE896A-8FEC-4137-B294-E9A3844EECAC}"/>
    <dgm:cxn modelId="{7C1DBC85-655E-4F90-9FFF-D66B31BE554B}" type="presOf" srcId="{F087C908-BA21-4E35-A12F-7785BF579B91}" destId="{4DFB51F0-5B88-4A25-85FA-3E259D4BCEE3}" srcOrd="0" destOrd="0" presId="urn:microsoft.com/office/officeart/2009/3/layout/HorizontalOrganizationChart"/>
    <dgm:cxn modelId="{3F1C5A86-C6E6-49BB-981B-F0DD6195B1AF}" type="presOf" srcId="{1D4815B8-5F7D-4953-94EF-6FFB7A3E425F}" destId="{BB07D9DE-A933-45DF-9A1A-76B099B04676}" srcOrd="0" destOrd="0" presId="urn:microsoft.com/office/officeart/2009/3/layout/HorizontalOrganizationChart"/>
    <dgm:cxn modelId="{FB3BB4DA-541E-468F-86E7-3F11C18D5C6A}" type="presOf" srcId="{8DF58105-4175-4E88-A766-CDF6C645C684}" destId="{923173CC-E141-4D34-A563-F61005007805}" srcOrd="0" destOrd="0" presId="urn:microsoft.com/office/officeart/2009/3/layout/HorizontalOrganizationChart"/>
    <dgm:cxn modelId="{5691CF01-CD84-4B83-9E7D-3C7135A371BA}" srcId="{F087C908-BA21-4E35-A12F-7785BF579B91}" destId="{2C9EAAD9-CF42-4BAF-A506-FFF6FEC24FE0}" srcOrd="5" destOrd="0" parTransId="{62223AD2-1451-4715-A2BF-945A42E48536}" sibTransId="{A51F4492-2D66-4401-ACFB-1DA950F6C292}"/>
    <dgm:cxn modelId="{8F97E243-107B-42B9-8ABF-45A6BCD3350C}" type="presOf" srcId="{F087C908-BA21-4E35-A12F-7785BF579B91}" destId="{1154A554-75DB-4079-BAE2-5DD6B2727BE2}" srcOrd="1" destOrd="0" presId="urn:microsoft.com/office/officeart/2009/3/layout/HorizontalOrganizationChart"/>
    <dgm:cxn modelId="{A4C7DE42-A809-49D1-ACFF-3A7573E61509}" srcId="{F087C908-BA21-4E35-A12F-7785BF579B91}" destId="{D6F630D4-6469-464E-851E-F7D261F980F6}" srcOrd="7" destOrd="0" parTransId="{42E50705-936A-4A60-BDFA-5D5322A9FAA6}" sibTransId="{DF56AFA6-2DB9-4DE7-92DB-50826C6BF588}"/>
    <dgm:cxn modelId="{99802E10-9A73-42CF-B49A-0A1B4E3223EE}" type="presOf" srcId="{305CB4CF-777C-4F85-B5F1-D0319ED4D756}" destId="{BB433B50-F5FB-48CF-8A4E-7049C75C1CB6}" srcOrd="1" destOrd="0" presId="urn:microsoft.com/office/officeart/2009/3/layout/HorizontalOrganizationChart"/>
    <dgm:cxn modelId="{9BFF7364-5E65-4342-ACF9-26AD92450754}" srcId="{F087C908-BA21-4E35-A12F-7785BF579B91}" destId="{8DF58105-4175-4E88-A766-CDF6C645C684}" srcOrd="3" destOrd="0" parTransId="{52374C43-4621-45D2-A5AD-2EC2F6E08F2A}" sibTransId="{D4BC4300-32BD-4266-8237-62FB7D879CB9}"/>
    <dgm:cxn modelId="{02D356B7-2DD1-41BA-9E44-0CBCEE62BA81}" type="presOf" srcId="{78C2BF94-D8C4-4D3C-A465-4D4D3DE08B9C}" destId="{F47A66BC-4F58-4E1C-9D9E-A36A04118865}" srcOrd="0" destOrd="0" presId="urn:microsoft.com/office/officeart/2009/3/layout/HorizontalOrganizationChart"/>
    <dgm:cxn modelId="{E6112E4F-01B6-4956-BA2C-63BEBFE34718}" type="presOf" srcId="{D6F630D4-6469-464E-851E-F7D261F980F6}" destId="{2451C7EB-B48E-4684-8F31-39E4DB38C16B}" srcOrd="1" destOrd="0" presId="urn:microsoft.com/office/officeart/2009/3/layout/HorizontalOrganizationChart"/>
    <dgm:cxn modelId="{C63CCCF3-507E-4C78-ACDA-E15892E6D539}" srcId="{F087C908-BA21-4E35-A12F-7785BF579B91}" destId="{0BA820D4-03A9-4071-945A-5093C33A5870}" srcOrd="2" destOrd="0" parTransId="{EFD79A0E-12A2-470B-B0E1-1D3A4074DF1D}" sibTransId="{63453FC6-A1F9-4695-841B-61642E20CBF5}"/>
    <dgm:cxn modelId="{61E70066-C258-4CA4-A5E7-999E19F4AFBE}" type="presOf" srcId="{33E7F69E-3FDF-4E73-9F5C-C99FFAC94B7D}" destId="{C0AB2321-28B6-49ED-BDC5-BCCB97647977}" srcOrd="0" destOrd="0" presId="urn:microsoft.com/office/officeart/2009/3/layout/HorizontalOrganizationChart"/>
    <dgm:cxn modelId="{48F88EE4-4AD0-4E00-8761-808871445A74}" type="presOf" srcId="{80CB828B-F9C7-4974-8CCF-87BAB2F6C105}" destId="{5D62E37F-B6FF-4BAA-9DD6-7AE5F98FA0AF}" srcOrd="0" destOrd="0" presId="urn:microsoft.com/office/officeart/2009/3/layout/HorizontalOrganizationChart"/>
    <dgm:cxn modelId="{91C1AEE0-D017-4F43-8B94-813A439191D5}" type="presOf" srcId="{16D4F55C-5D00-42E7-A9C5-89E6056F7758}" destId="{9CDC5F8A-3FC2-406E-BCB5-DB955CAEDE11}" srcOrd="0" destOrd="0" presId="urn:microsoft.com/office/officeart/2009/3/layout/HorizontalOrganizationChart"/>
    <dgm:cxn modelId="{0D9CF93D-0EC5-443A-BE82-026E00EE89A1}" srcId="{F087C908-BA21-4E35-A12F-7785BF579B91}" destId="{1D4815B8-5F7D-4953-94EF-6FFB7A3E425F}" srcOrd="9" destOrd="0" parTransId="{33E7F69E-3FDF-4E73-9F5C-C99FFAC94B7D}" sibTransId="{62C1C5AB-D36A-4B67-944F-3DD31434D7F4}"/>
    <dgm:cxn modelId="{7C22E556-51ED-41B0-BDEA-39665DF8A935}" type="presOf" srcId="{2D9DC865-CC9C-4243-A008-341E2A864B86}" destId="{C0275113-1C7F-4E5A-9141-9F7DEFF855D8}" srcOrd="1" destOrd="0" presId="urn:microsoft.com/office/officeart/2009/3/layout/HorizontalOrganizationChart"/>
    <dgm:cxn modelId="{2B45FB46-26C1-4CAF-B1F8-9FA36D5C9BAD}" type="presOf" srcId="{D6F630D4-6469-464E-851E-F7D261F980F6}" destId="{695EFF3B-B914-4D6F-901B-1DF4B620E265}" srcOrd="0" destOrd="0" presId="urn:microsoft.com/office/officeart/2009/3/layout/HorizontalOrganizationChart"/>
    <dgm:cxn modelId="{1CAB1A41-1EF8-4429-930C-5CAE3E8ED15B}" srcId="{F087C908-BA21-4E35-A12F-7785BF579B91}" destId="{305CB4CF-777C-4F85-B5F1-D0319ED4D756}" srcOrd="0" destOrd="0" parTransId="{78C2BF94-D8C4-4D3C-A465-4D4D3DE08B9C}" sibTransId="{98031816-D55A-40B7-8DE0-A68534EB3D1D}"/>
    <dgm:cxn modelId="{92B01903-3340-4CEB-9830-645E51D9EB7A}" type="presOf" srcId="{305CB4CF-777C-4F85-B5F1-D0319ED4D756}" destId="{9A4C4EDC-1056-4C4B-BB88-1E1513BBE029}" srcOrd="0" destOrd="0" presId="urn:microsoft.com/office/officeart/2009/3/layout/HorizontalOrganizationChart"/>
    <dgm:cxn modelId="{830B41BE-3A77-4F2A-8831-42113F223106}" type="presOf" srcId="{0BA820D4-03A9-4071-945A-5093C33A5870}" destId="{05EAD976-5EF5-4A1D-A7E2-E4BA461DF197}" srcOrd="0" destOrd="0" presId="urn:microsoft.com/office/officeart/2009/3/layout/HorizontalOrganizationChart"/>
    <dgm:cxn modelId="{D644C10B-AEB5-4C40-8E62-7F0877C96EF5}" type="presOf" srcId="{EFD79A0E-12A2-470B-B0E1-1D3A4074DF1D}" destId="{995A8D0A-5260-416D-B3EF-F8AFD076CE6E}" srcOrd="0" destOrd="0" presId="urn:microsoft.com/office/officeart/2009/3/layout/HorizontalOrganizationChart"/>
    <dgm:cxn modelId="{E5CAE4A7-5FF8-49B4-94A1-198DABC57D4E}" type="presOf" srcId="{E70F0FDB-7130-4BCA-8B39-85676BA007E5}" destId="{3198F14E-FA12-488E-A6AA-393BFD0CCCF8}" srcOrd="1" destOrd="0" presId="urn:microsoft.com/office/officeart/2009/3/layout/HorizontalOrganizationChart"/>
    <dgm:cxn modelId="{A13C7992-9A0F-4171-8B16-82C867D14BF4}" type="presOf" srcId="{E70F0FDB-7130-4BCA-8B39-85676BA007E5}" destId="{519E51C1-27FD-4C19-9286-60E09E3EA86F}" srcOrd="0" destOrd="0" presId="urn:microsoft.com/office/officeart/2009/3/layout/HorizontalOrganizationChart"/>
    <dgm:cxn modelId="{E32237D9-B134-491B-B764-208C11DD81FC}" srcId="{F087C908-BA21-4E35-A12F-7785BF579B91}" destId="{2D9DC865-CC9C-4243-A008-341E2A864B86}" srcOrd="4" destOrd="0" parTransId="{F9A015D2-8BA6-4F47-8EBB-A462D75384B9}" sibTransId="{395FD972-6A0E-4FB0-8713-D4013FA23451}"/>
    <dgm:cxn modelId="{CC11FB38-E533-4FBE-AF79-0A35EB001085}" type="presOf" srcId="{8478BD4A-8ED6-49C3-92A0-58B0BD94E7B6}" destId="{140BBBD3-FB7E-4D66-BED1-958C7B55055B}" srcOrd="0" destOrd="0" presId="urn:microsoft.com/office/officeart/2009/3/layout/HorizontalOrganizationChart"/>
    <dgm:cxn modelId="{F1D151EF-11F2-4A08-89BC-B4A195370D34}" type="presOf" srcId="{CE12BBE7-40FF-4DA4-967D-2A8E4237F20B}" destId="{F8C27561-B9B3-4596-9C26-AEF7A49FAB75}" srcOrd="0" destOrd="0" presId="urn:microsoft.com/office/officeart/2009/3/layout/HorizontalOrganizationChart"/>
    <dgm:cxn modelId="{25F3D637-51C3-4295-9C7F-82CC894095DD}" type="presOf" srcId="{2C9EAAD9-CF42-4BAF-A506-FFF6FEC24FE0}" destId="{4DC50CCE-513C-44EE-8832-E63A788E7F83}" srcOrd="1" destOrd="0" presId="urn:microsoft.com/office/officeart/2009/3/layout/HorizontalOrganizationChart"/>
    <dgm:cxn modelId="{C46A4590-C7D0-44AC-BED5-9793B6832305}" srcId="{D6DF51DD-D736-45B2-8993-6B3340256CD2}" destId="{F087C908-BA21-4E35-A12F-7785BF579B91}" srcOrd="0" destOrd="0" parTransId="{8E83A1DC-4AA0-44D0-ACBE-5CC4AD91D05A}" sibTransId="{B07E2076-35BC-4E08-AF7A-4322E65CB0D6}"/>
    <dgm:cxn modelId="{F7914422-4DB7-455A-8B52-67EEC8832008}" type="presOf" srcId="{52374C43-4621-45D2-A5AD-2EC2F6E08F2A}" destId="{D6F46BB3-DC45-4B6E-B5C1-4C0DE45AE5B4}" srcOrd="0" destOrd="0" presId="urn:microsoft.com/office/officeart/2009/3/layout/HorizontalOrganizationChart"/>
    <dgm:cxn modelId="{3D8C25EB-AE27-4116-B2F5-E94F5435DA7D}" type="presOf" srcId="{1D4815B8-5F7D-4953-94EF-6FFB7A3E425F}" destId="{93BD1E09-E7F1-47AE-B90F-4FC56B6A0F9D}" srcOrd="1" destOrd="0" presId="urn:microsoft.com/office/officeart/2009/3/layout/HorizontalOrganizationChart"/>
    <dgm:cxn modelId="{97103EFA-510A-49ED-BD6E-7BC5FFF8CFF3}" type="presOf" srcId="{2D9DC865-CC9C-4243-A008-341E2A864B86}" destId="{2939C18E-050F-4F44-AC9D-D56105A52AA0}" srcOrd="0" destOrd="0" presId="urn:microsoft.com/office/officeart/2009/3/layout/HorizontalOrganizationChart"/>
    <dgm:cxn modelId="{3AC4D723-6013-4288-8080-0A194AB21570}" type="presOf" srcId="{D6DF51DD-D736-45B2-8993-6B3340256CD2}" destId="{4147A3FA-4932-4372-895F-4043AEBD58B9}" srcOrd="0" destOrd="0" presId="urn:microsoft.com/office/officeart/2009/3/layout/HorizontalOrganizationChart"/>
    <dgm:cxn modelId="{07B4A2CF-CECF-4B35-BC3F-4502BAC8237B}" type="presParOf" srcId="{4147A3FA-4932-4372-895F-4043AEBD58B9}" destId="{CF4BDD4F-5EAC-439B-A196-B40D1661E983}" srcOrd="0" destOrd="0" presId="urn:microsoft.com/office/officeart/2009/3/layout/HorizontalOrganizationChart"/>
    <dgm:cxn modelId="{4E345344-563C-4CB1-93C5-DAB4DB22175F}" type="presParOf" srcId="{CF4BDD4F-5EAC-439B-A196-B40D1661E983}" destId="{3E495DB5-E0E9-4EC2-AD6D-567FE30E1C26}" srcOrd="0" destOrd="0" presId="urn:microsoft.com/office/officeart/2009/3/layout/HorizontalOrganizationChart"/>
    <dgm:cxn modelId="{DC28624E-B1F2-4067-A2A8-FE681459B678}" type="presParOf" srcId="{3E495DB5-E0E9-4EC2-AD6D-567FE30E1C26}" destId="{4DFB51F0-5B88-4A25-85FA-3E259D4BCEE3}" srcOrd="0" destOrd="0" presId="urn:microsoft.com/office/officeart/2009/3/layout/HorizontalOrganizationChart"/>
    <dgm:cxn modelId="{EA4A48D5-344E-4E4C-BAD8-5B5EC2AC958C}" type="presParOf" srcId="{3E495DB5-E0E9-4EC2-AD6D-567FE30E1C26}" destId="{1154A554-75DB-4079-BAE2-5DD6B2727BE2}" srcOrd="1" destOrd="0" presId="urn:microsoft.com/office/officeart/2009/3/layout/HorizontalOrganizationChart"/>
    <dgm:cxn modelId="{3AB1C1BA-3BDB-4B65-BEDB-D14482A8471A}" type="presParOf" srcId="{CF4BDD4F-5EAC-439B-A196-B40D1661E983}" destId="{519B964A-1568-4674-A1F4-98C41D584B31}" srcOrd="1" destOrd="0" presId="urn:microsoft.com/office/officeart/2009/3/layout/HorizontalOrganizationChart"/>
    <dgm:cxn modelId="{BFF6FAE2-075A-447D-8E92-672880B2A71E}" type="presParOf" srcId="{519B964A-1568-4674-A1F4-98C41D584B31}" destId="{F47A66BC-4F58-4E1C-9D9E-A36A04118865}" srcOrd="0" destOrd="0" presId="urn:microsoft.com/office/officeart/2009/3/layout/HorizontalOrganizationChart"/>
    <dgm:cxn modelId="{0F0083E8-398E-420C-9526-381F992101E5}" type="presParOf" srcId="{519B964A-1568-4674-A1F4-98C41D584B31}" destId="{4E643B5F-2744-4E7B-8555-EDE6F4817678}" srcOrd="1" destOrd="0" presId="urn:microsoft.com/office/officeart/2009/3/layout/HorizontalOrganizationChart"/>
    <dgm:cxn modelId="{0C6BA3E3-B7AC-453A-9FA5-0E9C37A176BB}" type="presParOf" srcId="{4E643B5F-2744-4E7B-8555-EDE6F4817678}" destId="{85BA7C05-A965-4B3C-9D18-9A6D317DD543}" srcOrd="0" destOrd="0" presId="urn:microsoft.com/office/officeart/2009/3/layout/HorizontalOrganizationChart"/>
    <dgm:cxn modelId="{A08683A7-BDB5-4987-A48C-31CC15CA8EE8}" type="presParOf" srcId="{85BA7C05-A965-4B3C-9D18-9A6D317DD543}" destId="{9A4C4EDC-1056-4C4B-BB88-1E1513BBE029}" srcOrd="0" destOrd="0" presId="urn:microsoft.com/office/officeart/2009/3/layout/HorizontalOrganizationChart"/>
    <dgm:cxn modelId="{AD826E5A-F058-4C70-8485-46FE4BE296F0}" type="presParOf" srcId="{85BA7C05-A965-4B3C-9D18-9A6D317DD543}" destId="{BB433B50-F5FB-48CF-8A4E-7049C75C1CB6}" srcOrd="1" destOrd="0" presId="urn:microsoft.com/office/officeart/2009/3/layout/HorizontalOrganizationChart"/>
    <dgm:cxn modelId="{C176B4EA-8B0B-4CC1-97C1-3A25B1C05FA5}" type="presParOf" srcId="{4E643B5F-2744-4E7B-8555-EDE6F4817678}" destId="{4F2F1DDE-8836-451F-B6A0-85C512E902BC}" srcOrd="1" destOrd="0" presId="urn:microsoft.com/office/officeart/2009/3/layout/HorizontalOrganizationChart"/>
    <dgm:cxn modelId="{B0C9D98D-091A-44F3-AA23-FF5C5B1C02A7}" type="presParOf" srcId="{4E643B5F-2744-4E7B-8555-EDE6F4817678}" destId="{0AE030CE-1631-443C-9FA0-4D089D7DEF04}" srcOrd="2" destOrd="0" presId="urn:microsoft.com/office/officeart/2009/3/layout/HorizontalOrganizationChart"/>
    <dgm:cxn modelId="{6797A21B-57D9-4F3D-8D61-B320287B99DF}" type="presParOf" srcId="{519B964A-1568-4674-A1F4-98C41D584B31}" destId="{1C37E292-87ED-4BFF-A400-F7E5CEFCFA96}" srcOrd="2" destOrd="0" presId="urn:microsoft.com/office/officeart/2009/3/layout/HorizontalOrganizationChart"/>
    <dgm:cxn modelId="{643A3E95-08E6-410B-B1DF-76E97144A162}" type="presParOf" srcId="{519B964A-1568-4674-A1F4-98C41D584B31}" destId="{93CB06DA-596A-4C31-9A0A-A296A351BFA3}" srcOrd="3" destOrd="0" presId="urn:microsoft.com/office/officeart/2009/3/layout/HorizontalOrganizationChart"/>
    <dgm:cxn modelId="{D946B4B9-BD13-491A-8688-3A59A072FC04}" type="presParOf" srcId="{93CB06DA-596A-4C31-9A0A-A296A351BFA3}" destId="{0B67FC4C-4A1A-4D79-B320-4A605F66E3E2}" srcOrd="0" destOrd="0" presId="urn:microsoft.com/office/officeart/2009/3/layout/HorizontalOrganizationChart"/>
    <dgm:cxn modelId="{8ADF41ED-16A8-4C05-98A4-6F2D41403C29}" type="presParOf" srcId="{0B67FC4C-4A1A-4D79-B320-4A605F66E3E2}" destId="{F8C27561-B9B3-4596-9C26-AEF7A49FAB75}" srcOrd="0" destOrd="0" presId="urn:microsoft.com/office/officeart/2009/3/layout/HorizontalOrganizationChart"/>
    <dgm:cxn modelId="{63716641-8760-4622-862F-80FC2F23D4F5}" type="presParOf" srcId="{0B67FC4C-4A1A-4D79-B320-4A605F66E3E2}" destId="{62513596-4FA0-4C7D-BF2A-9EB5C8F853F3}" srcOrd="1" destOrd="0" presId="urn:microsoft.com/office/officeart/2009/3/layout/HorizontalOrganizationChart"/>
    <dgm:cxn modelId="{0880B51F-FB06-4CF3-973D-47D70A65313C}" type="presParOf" srcId="{93CB06DA-596A-4C31-9A0A-A296A351BFA3}" destId="{26547275-E294-4A04-8ABA-8F2B88F48FFF}" srcOrd="1" destOrd="0" presId="urn:microsoft.com/office/officeart/2009/3/layout/HorizontalOrganizationChart"/>
    <dgm:cxn modelId="{BFE33A12-A36B-4CE7-8ABA-CB29C6667D16}" type="presParOf" srcId="{93CB06DA-596A-4C31-9A0A-A296A351BFA3}" destId="{4EC2A921-B3F3-4436-A4E1-E75C580F18D5}" srcOrd="2" destOrd="0" presId="urn:microsoft.com/office/officeart/2009/3/layout/HorizontalOrganizationChart"/>
    <dgm:cxn modelId="{F7858D5E-4793-4A05-89F8-972DC82B17B7}" type="presParOf" srcId="{519B964A-1568-4674-A1F4-98C41D584B31}" destId="{995A8D0A-5260-416D-B3EF-F8AFD076CE6E}" srcOrd="4" destOrd="0" presId="urn:microsoft.com/office/officeart/2009/3/layout/HorizontalOrganizationChart"/>
    <dgm:cxn modelId="{CAFE79BF-68CF-4557-8020-40D8D2D82583}" type="presParOf" srcId="{519B964A-1568-4674-A1F4-98C41D584B31}" destId="{969C6D45-9CE6-4FBC-97A4-680279BAD956}" srcOrd="5" destOrd="0" presId="urn:microsoft.com/office/officeart/2009/3/layout/HorizontalOrganizationChart"/>
    <dgm:cxn modelId="{D477A448-C1E6-429D-850C-08CE55ADB9C0}" type="presParOf" srcId="{969C6D45-9CE6-4FBC-97A4-680279BAD956}" destId="{4B63B034-FFD9-4488-943E-38E5F9AFBFB2}" srcOrd="0" destOrd="0" presId="urn:microsoft.com/office/officeart/2009/3/layout/HorizontalOrganizationChart"/>
    <dgm:cxn modelId="{5AE12F0A-F0EC-4B56-BC6C-061C13193263}" type="presParOf" srcId="{4B63B034-FFD9-4488-943E-38E5F9AFBFB2}" destId="{05EAD976-5EF5-4A1D-A7E2-E4BA461DF197}" srcOrd="0" destOrd="0" presId="urn:microsoft.com/office/officeart/2009/3/layout/HorizontalOrganizationChart"/>
    <dgm:cxn modelId="{1C54CD0B-F067-4B4C-8C0C-98579EC61DC9}" type="presParOf" srcId="{4B63B034-FFD9-4488-943E-38E5F9AFBFB2}" destId="{1ADF4708-333B-479A-B7FB-62EDC43F37EA}" srcOrd="1" destOrd="0" presId="urn:microsoft.com/office/officeart/2009/3/layout/HorizontalOrganizationChart"/>
    <dgm:cxn modelId="{DD6C994C-F129-415B-B868-7E2D07D87AEC}" type="presParOf" srcId="{969C6D45-9CE6-4FBC-97A4-680279BAD956}" destId="{67039C07-3626-43ED-ACE7-986A21E19CBB}" srcOrd="1" destOrd="0" presId="urn:microsoft.com/office/officeart/2009/3/layout/HorizontalOrganizationChart"/>
    <dgm:cxn modelId="{E29C241B-CBFA-4BF1-B8E2-5D5C536F81EA}" type="presParOf" srcId="{969C6D45-9CE6-4FBC-97A4-680279BAD956}" destId="{3746F5A9-513A-4B8D-8BB0-AB630DBE21CF}" srcOrd="2" destOrd="0" presId="urn:microsoft.com/office/officeart/2009/3/layout/HorizontalOrganizationChart"/>
    <dgm:cxn modelId="{D2CF7DF7-9D03-4291-B8BB-B880B55506B1}" type="presParOf" srcId="{519B964A-1568-4674-A1F4-98C41D584B31}" destId="{D6F46BB3-DC45-4B6E-B5C1-4C0DE45AE5B4}" srcOrd="6" destOrd="0" presId="urn:microsoft.com/office/officeart/2009/3/layout/HorizontalOrganizationChart"/>
    <dgm:cxn modelId="{1DC0C8A1-6C97-4D7C-A768-E05D118044EA}" type="presParOf" srcId="{519B964A-1568-4674-A1F4-98C41D584B31}" destId="{8CA0CF57-D2FF-41D8-BFAB-829BE2F62194}" srcOrd="7" destOrd="0" presId="urn:microsoft.com/office/officeart/2009/3/layout/HorizontalOrganizationChart"/>
    <dgm:cxn modelId="{EF334B84-0177-4CDA-A82C-393B1889AB4D}" type="presParOf" srcId="{8CA0CF57-D2FF-41D8-BFAB-829BE2F62194}" destId="{B4BDED4D-B4E2-402B-8A09-72CC66EF5958}" srcOrd="0" destOrd="0" presId="urn:microsoft.com/office/officeart/2009/3/layout/HorizontalOrganizationChart"/>
    <dgm:cxn modelId="{3DC14B2E-46EC-4AA6-B726-8A19242E4768}" type="presParOf" srcId="{B4BDED4D-B4E2-402B-8A09-72CC66EF5958}" destId="{923173CC-E141-4D34-A563-F61005007805}" srcOrd="0" destOrd="0" presId="urn:microsoft.com/office/officeart/2009/3/layout/HorizontalOrganizationChart"/>
    <dgm:cxn modelId="{B45966E2-CBAF-4C32-BDF2-9397285AB3FF}" type="presParOf" srcId="{B4BDED4D-B4E2-402B-8A09-72CC66EF5958}" destId="{EADFEE31-7864-4490-A62D-E13BEB3ED120}" srcOrd="1" destOrd="0" presId="urn:microsoft.com/office/officeart/2009/3/layout/HorizontalOrganizationChart"/>
    <dgm:cxn modelId="{75821F7E-2247-4E35-ADD6-0E91D9BAA608}" type="presParOf" srcId="{8CA0CF57-D2FF-41D8-BFAB-829BE2F62194}" destId="{55FD0533-7AC4-4AD0-824C-5C15C5CC7812}" srcOrd="1" destOrd="0" presId="urn:microsoft.com/office/officeart/2009/3/layout/HorizontalOrganizationChart"/>
    <dgm:cxn modelId="{4D83E9F0-3DAD-4D4F-860B-38C4D66BD96B}" type="presParOf" srcId="{8CA0CF57-D2FF-41D8-BFAB-829BE2F62194}" destId="{DCAA51E2-E2D3-4130-BAC2-51E9F8DCD927}" srcOrd="2" destOrd="0" presId="urn:microsoft.com/office/officeart/2009/3/layout/HorizontalOrganizationChart"/>
    <dgm:cxn modelId="{5F7D0680-0CB8-4A96-8188-1C6F659DE841}" type="presParOf" srcId="{519B964A-1568-4674-A1F4-98C41D584B31}" destId="{B06231F8-0260-41A7-9484-AC2317814B29}" srcOrd="8" destOrd="0" presId="urn:microsoft.com/office/officeart/2009/3/layout/HorizontalOrganizationChart"/>
    <dgm:cxn modelId="{FA75D998-CDB2-49C8-A780-4100C741D486}" type="presParOf" srcId="{519B964A-1568-4674-A1F4-98C41D584B31}" destId="{32EC94D0-622E-4963-A273-5563CE5D6B98}" srcOrd="9" destOrd="0" presId="urn:microsoft.com/office/officeart/2009/3/layout/HorizontalOrganizationChart"/>
    <dgm:cxn modelId="{B85D11E5-7E84-47B9-B554-E60239C041F7}" type="presParOf" srcId="{32EC94D0-622E-4963-A273-5563CE5D6B98}" destId="{EC8B768F-ECBD-4994-8E4D-6B9E3B9A487E}" srcOrd="0" destOrd="0" presId="urn:microsoft.com/office/officeart/2009/3/layout/HorizontalOrganizationChart"/>
    <dgm:cxn modelId="{BE6DA8AF-2DC3-4D3F-BF84-68F819B20C5C}" type="presParOf" srcId="{EC8B768F-ECBD-4994-8E4D-6B9E3B9A487E}" destId="{2939C18E-050F-4F44-AC9D-D56105A52AA0}" srcOrd="0" destOrd="0" presId="urn:microsoft.com/office/officeart/2009/3/layout/HorizontalOrganizationChart"/>
    <dgm:cxn modelId="{6DA8F217-F16D-4244-8A27-4CB0A7059878}" type="presParOf" srcId="{EC8B768F-ECBD-4994-8E4D-6B9E3B9A487E}" destId="{C0275113-1C7F-4E5A-9141-9F7DEFF855D8}" srcOrd="1" destOrd="0" presId="urn:microsoft.com/office/officeart/2009/3/layout/HorizontalOrganizationChart"/>
    <dgm:cxn modelId="{DBD38A0F-823B-4211-9229-49A667453C32}" type="presParOf" srcId="{32EC94D0-622E-4963-A273-5563CE5D6B98}" destId="{5BABCAE5-A31A-4772-A764-B5FF2E1C4C80}" srcOrd="1" destOrd="0" presId="urn:microsoft.com/office/officeart/2009/3/layout/HorizontalOrganizationChart"/>
    <dgm:cxn modelId="{51CC33A3-2348-40F6-B7A2-F179E75BF66E}" type="presParOf" srcId="{32EC94D0-622E-4963-A273-5563CE5D6B98}" destId="{A0D92BEA-13FF-4A82-AE7B-6B7BA768C6C3}" srcOrd="2" destOrd="0" presId="urn:microsoft.com/office/officeart/2009/3/layout/HorizontalOrganizationChart"/>
    <dgm:cxn modelId="{C65AD759-23D7-44D9-9617-5AE94B5746A8}" type="presParOf" srcId="{519B964A-1568-4674-A1F4-98C41D584B31}" destId="{514822A2-27CD-48BB-BAB3-83DBAE764C60}" srcOrd="10" destOrd="0" presId="urn:microsoft.com/office/officeart/2009/3/layout/HorizontalOrganizationChart"/>
    <dgm:cxn modelId="{20C5B153-AF79-450E-949D-69A7E7412426}" type="presParOf" srcId="{519B964A-1568-4674-A1F4-98C41D584B31}" destId="{2CCAAEF3-C501-4525-9D7E-ADB93D1880C7}" srcOrd="11" destOrd="0" presId="urn:microsoft.com/office/officeart/2009/3/layout/HorizontalOrganizationChart"/>
    <dgm:cxn modelId="{25848B34-718E-4E21-96E1-112CCC98A5F2}" type="presParOf" srcId="{2CCAAEF3-C501-4525-9D7E-ADB93D1880C7}" destId="{0297D3AA-803B-461C-B856-C81FCF787225}" srcOrd="0" destOrd="0" presId="urn:microsoft.com/office/officeart/2009/3/layout/HorizontalOrganizationChart"/>
    <dgm:cxn modelId="{1250DDB1-E489-4C9E-93DF-0C837A81998A}" type="presParOf" srcId="{0297D3AA-803B-461C-B856-C81FCF787225}" destId="{900473A7-19DF-4130-AE12-E629D8F48027}" srcOrd="0" destOrd="0" presId="urn:microsoft.com/office/officeart/2009/3/layout/HorizontalOrganizationChart"/>
    <dgm:cxn modelId="{1722ECCC-BFF5-49B5-83AA-951B8AAC7E85}" type="presParOf" srcId="{0297D3AA-803B-461C-B856-C81FCF787225}" destId="{4DC50CCE-513C-44EE-8832-E63A788E7F83}" srcOrd="1" destOrd="0" presId="urn:microsoft.com/office/officeart/2009/3/layout/HorizontalOrganizationChart"/>
    <dgm:cxn modelId="{F718CBE4-A61A-4895-9D9D-367ED8EE782D}" type="presParOf" srcId="{2CCAAEF3-C501-4525-9D7E-ADB93D1880C7}" destId="{C0F6B36B-3A22-4F72-A156-5BBB78639688}" srcOrd="1" destOrd="0" presId="urn:microsoft.com/office/officeart/2009/3/layout/HorizontalOrganizationChart"/>
    <dgm:cxn modelId="{DA5BE0B9-21EE-4E4F-8CE9-0D2CF801BB18}" type="presParOf" srcId="{2CCAAEF3-C501-4525-9D7E-ADB93D1880C7}" destId="{BC2D1B9E-AFD3-4E7D-845E-9139899B794C}" srcOrd="2" destOrd="0" presId="urn:microsoft.com/office/officeart/2009/3/layout/HorizontalOrganizationChart"/>
    <dgm:cxn modelId="{2CE65471-DA93-4E23-9E74-2B246CFF0FD9}" type="presParOf" srcId="{519B964A-1568-4674-A1F4-98C41D584B31}" destId="{5D62E37F-B6FF-4BAA-9DD6-7AE5F98FA0AF}" srcOrd="12" destOrd="0" presId="urn:microsoft.com/office/officeart/2009/3/layout/HorizontalOrganizationChart"/>
    <dgm:cxn modelId="{6BD8460D-03E5-47E1-B995-49CE726345D1}" type="presParOf" srcId="{519B964A-1568-4674-A1F4-98C41D584B31}" destId="{D55FCF68-6BE1-4B8B-9AD4-2B25BE0CB8E5}" srcOrd="13" destOrd="0" presId="urn:microsoft.com/office/officeart/2009/3/layout/HorizontalOrganizationChart"/>
    <dgm:cxn modelId="{AF921635-9101-4337-B036-F9B4AD471E3E}" type="presParOf" srcId="{D55FCF68-6BE1-4B8B-9AD4-2B25BE0CB8E5}" destId="{5201A12F-E0AE-4DB3-8664-40381A4429D8}" srcOrd="0" destOrd="0" presId="urn:microsoft.com/office/officeart/2009/3/layout/HorizontalOrganizationChart"/>
    <dgm:cxn modelId="{17F15A81-62F9-46CA-A8D7-9E6AAFA430F0}" type="presParOf" srcId="{5201A12F-E0AE-4DB3-8664-40381A4429D8}" destId="{519E51C1-27FD-4C19-9286-60E09E3EA86F}" srcOrd="0" destOrd="0" presId="urn:microsoft.com/office/officeart/2009/3/layout/HorizontalOrganizationChart"/>
    <dgm:cxn modelId="{38379A4E-FADE-4A7B-BE74-1CA4D77C014A}" type="presParOf" srcId="{5201A12F-E0AE-4DB3-8664-40381A4429D8}" destId="{3198F14E-FA12-488E-A6AA-393BFD0CCCF8}" srcOrd="1" destOrd="0" presId="urn:microsoft.com/office/officeart/2009/3/layout/HorizontalOrganizationChart"/>
    <dgm:cxn modelId="{EFB174D4-06B7-402E-BA4F-D1C78B94CF25}" type="presParOf" srcId="{D55FCF68-6BE1-4B8B-9AD4-2B25BE0CB8E5}" destId="{FF5E5910-09D6-4D5E-B470-5A53BA5384DF}" srcOrd="1" destOrd="0" presId="urn:microsoft.com/office/officeart/2009/3/layout/HorizontalOrganizationChart"/>
    <dgm:cxn modelId="{1DC7B55E-060E-413D-8DDB-D0F1596E6A0B}" type="presParOf" srcId="{D55FCF68-6BE1-4B8B-9AD4-2B25BE0CB8E5}" destId="{0BAE5ED2-EF0A-4514-A070-4F7CE29168A6}" srcOrd="2" destOrd="0" presId="urn:microsoft.com/office/officeart/2009/3/layout/HorizontalOrganizationChart"/>
    <dgm:cxn modelId="{D1AE3416-0F97-469D-9BE0-14EDC1BF4D9E}" type="presParOf" srcId="{519B964A-1568-4674-A1F4-98C41D584B31}" destId="{8AE5909E-8DE1-41B5-8376-232F5D456492}" srcOrd="14" destOrd="0" presId="urn:microsoft.com/office/officeart/2009/3/layout/HorizontalOrganizationChart"/>
    <dgm:cxn modelId="{A3F5D485-12EF-4D64-8186-F0CDC27FC4A8}" type="presParOf" srcId="{519B964A-1568-4674-A1F4-98C41D584B31}" destId="{1E6582B2-DD4D-456F-AF31-C0224057FBD0}" srcOrd="15" destOrd="0" presId="urn:microsoft.com/office/officeart/2009/3/layout/HorizontalOrganizationChart"/>
    <dgm:cxn modelId="{60357137-A265-41CB-9280-01185E6AF559}" type="presParOf" srcId="{1E6582B2-DD4D-456F-AF31-C0224057FBD0}" destId="{7B4432BE-B776-4506-B82C-5A9282136D99}" srcOrd="0" destOrd="0" presId="urn:microsoft.com/office/officeart/2009/3/layout/HorizontalOrganizationChart"/>
    <dgm:cxn modelId="{D2FF8CAF-5C44-4232-851F-8372DD1FD33C}" type="presParOf" srcId="{7B4432BE-B776-4506-B82C-5A9282136D99}" destId="{695EFF3B-B914-4D6F-901B-1DF4B620E265}" srcOrd="0" destOrd="0" presId="urn:microsoft.com/office/officeart/2009/3/layout/HorizontalOrganizationChart"/>
    <dgm:cxn modelId="{AD393089-DD60-40D8-A508-0F916137E76E}" type="presParOf" srcId="{7B4432BE-B776-4506-B82C-5A9282136D99}" destId="{2451C7EB-B48E-4684-8F31-39E4DB38C16B}" srcOrd="1" destOrd="0" presId="urn:microsoft.com/office/officeart/2009/3/layout/HorizontalOrganizationChart"/>
    <dgm:cxn modelId="{4BA622D5-E5F7-4E92-80F3-A062EC21E124}" type="presParOf" srcId="{1E6582B2-DD4D-456F-AF31-C0224057FBD0}" destId="{77CF08B5-0C39-40A5-9505-2905F39055A5}" srcOrd="1" destOrd="0" presId="urn:microsoft.com/office/officeart/2009/3/layout/HorizontalOrganizationChart"/>
    <dgm:cxn modelId="{40FA2DED-16AF-4148-B849-89CE85F8C9DD}" type="presParOf" srcId="{1E6582B2-DD4D-456F-AF31-C0224057FBD0}" destId="{9ED003E6-B130-4287-A9D9-F331A0AB717D}" srcOrd="2" destOrd="0" presId="urn:microsoft.com/office/officeart/2009/3/layout/HorizontalOrganizationChart"/>
    <dgm:cxn modelId="{90961455-357E-42A5-9160-F198D8C39CF9}" type="presParOf" srcId="{519B964A-1568-4674-A1F4-98C41D584B31}" destId="{9CDC5F8A-3FC2-406E-BCB5-DB955CAEDE11}" srcOrd="16" destOrd="0" presId="urn:microsoft.com/office/officeart/2009/3/layout/HorizontalOrganizationChart"/>
    <dgm:cxn modelId="{D1A25C04-279B-4634-A6D2-AC7EA0A8CA90}" type="presParOf" srcId="{519B964A-1568-4674-A1F4-98C41D584B31}" destId="{9941096D-74D6-4B14-B146-CF33BCD57695}" srcOrd="17" destOrd="0" presId="urn:microsoft.com/office/officeart/2009/3/layout/HorizontalOrganizationChart"/>
    <dgm:cxn modelId="{F53C6BED-78BA-4794-BC83-B73A50AD5ACE}" type="presParOf" srcId="{9941096D-74D6-4B14-B146-CF33BCD57695}" destId="{6D190D65-3BB6-4589-A6A7-2DA3D6377F8A}" srcOrd="0" destOrd="0" presId="urn:microsoft.com/office/officeart/2009/3/layout/HorizontalOrganizationChart"/>
    <dgm:cxn modelId="{FF7C9B96-9DE5-43A7-BEEE-C6488E52A8B4}" type="presParOf" srcId="{6D190D65-3BB6-4589-A6A7-2DA3D6377F8A}" destId="{140BBBD3-FB7E-4D66-BED1-958C7B55055B}" srcOrd="0" destOrd="0" presId="urn:microsoft.com/office/officeart/2009/3/layout/HorizontalOrganizationChart"/>
    <dgm:cxn modelId="{EF38ED19-8874-4B05-B96A-F088B0253683}" type="presParOf" srcId="{6D190D65-3BB6-4589-A6A7-2DA3D6377F8A}" destId="{6CB8B3EE-31E8-4CD9-81FD-012D3958EE6C}" srcOrd="1" destOrd="0" presId="urn:microsoft.com/office/officeart/2009/3/layout/HorizontalOrganizationChart"/>
    <dgm:cxn modelId="{C3663BE6-FB7C-4FFF-B6EC-74F042F1F9B6}" type="presParOf" srcId="{9941096D-74D6-4B14-B146-CF33BCD57695}" destId="{991F1D92-DB5B-4928-9EF5-9768CAE059DF}" srcOrd="1" destOrd="0" presId="urn:microsoft.com/office/officeart/2009/3/layout/HorizontalOrganizationChart"/>
    <dgm:cxn modelId="{87FB8843-E8C7-4F35-9A35-1510D4ABFA42}" type="presParOf" srcId="{9941096D-74D6-4B14-B146-CF33BCD57695}" destId="{24F7CF31-7CA1-4182-8E92-0DEF9541B15B}" srcOrd="2" destOrd="0" presId="urn:microsoft.com/office/officeart/2009/3/layout/HorizontalOrganizationChart"/>
    <dgm:cxn modelId="{83896BDE-FE42-4183-9717-7F806A305B14}" type="presParOf" srcId="{519B964A-1568-4674-A1F4-98C41D584B31}" destId="{C0AB2321-28B6-49ED-BDC5-BCCB97647977}" srcOrd="18" destOrd="0" presId="urn:microsoft.com/office/officeart/2009/3/layout/HorizontalOrganizationChart"/>
    <dgm:cxn modelId="{161D93B3-2412-40AB-AA22-91E8AA3C869E}" type="presParOf" srcId="{519B964A-1568-4674-A1F4-98C41D584B31}" destId="{A8F9A0A9-7066-48F0-8D94-E1999C16C6F0}" srcOrd="19" destOrd="0" presId="urn:microsoft.com/office/officeart/2009/3/layout/HorizontalOrganizationChart"/>
    <dgm:cxn modelId="{BA7482BF-725C-4530-AF2A-470684742A04}" type="presParOf" srcId="{A8F9A0A9-7066-48F0-8D94-E1999C16C6F0}" destId="{9AC6A36E-7A3D-4416-A221-FD80D71044C3}" srcOrd="0" destOrd="0" presId="urn:microsoft.com/office/officeart/2009/3/layout/HorizontalOrganizationChart"/>
    <dgm:cxn modelId="{BB425D31-888B-4DB5-A0A0-3F46E8758977}" type="presParOf" srcId="{9AC6A36E-7A3D-4416-A221-FD80D71044C3}" destId="{BB07D9DE-A933-45DF-9A1A-76B099B04676}" srcOrd="0" destOrd="0" presId="urn:microsoft.com/office/officeart/2009/3/layout/HorizontalOrganizationChart"/>
    <dgm:cxn modelId="{3AA7D3FA-4CB8-4CBF-AD5A-1EA573E1759D}" type="presParOf" srcId="{9AC6A36E-7A3D-4416-A221-FD80D71044C3}" destId="{93BD1E09-E7F1-47AE-B90F-4FC56B6A0F9D}" srcOrd="1" destOrd="0" presId="urn:microsoft.com/office/officeart/2009/3/layout/HorizontalOrganizationChart"/>
    <dgm:cxn modelId="{6DA7869F-D6C7-4DD1-B052-1B2A43C38599}" type="presParOf" srcId="{A8F9A0A9-7066-48F0-8D94-E1999C16C6F0}" destId="{5CC1B05B-58EE-4A48-A969-020CDA17AEE7}" srcOrd="1" destOrd="0" presId="urn:microsoft.com/office/officeart/2009/3/layout/HorizontalOrganizationChart"/>
    <dgm:cxn modelId="{30C20CCC-EC69-43E3-BEB5-92BB24A2F450}" type="presParOf" srcId="{A8F9A0A9-7066-48F0-8D94-E1999C16C6F0}" destId="{CB8A65A2-08D6-4529-A0EC-6AC559833694}" srcOrd="2" destOrd="0" presId="urn:microsoft.com/office/officeart/2009/3/layout/HorizontalOrganizationChart"/>
    <dgm:cxn modelId="{29A96B5E-2C13-45AD-B20B-2045AC5AE0EE}" type="presParOf" srcId="{CF4BDD4F-5EAC-439B-A196-B40D1661E983}" destId="{E129B8AA-4B68-4254-AAAB-A61AEC0E53A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6DF51DD-D736-45B2-8993-6B3340256CD2}" type="doc">
      <dgm:prSet loTypeId="urn:microsoft.com/office/officeart/2009/3/layout/HorizontalOrganizationChart" loCatId="hierarchy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087C908-BA21-4E35-A12F-7785BF579B91}">
      <dgm:prSet phldrT="[Text]" custT="1"/>
      <dgm:spPr/>
      <dgm:t>
        <a:bodyPr/>
        <a:lstStyle/>
        <a:p>
          <a:pPr algn="ctr"/>
          <a:r>
            <a:rPr lang="en-US" sz="2400" dirty="0" smtClean="0">
              <a:latin typeface="Cambria" panose="02040503050406030204" pitchFamily="18" charset="0"/>
            </a:rPr>
            <a:t>Scanning</a:t>
          </a:r>
          <a:endParaRPr lang="en-US" sz="2400" dirty="0">
            <a:latin typeface="Cambria" panose="02040503050406030204" pitchFamily="18" charset="0"/>
          </a:endParaRPr>
        </a:p>
      </dgm:t>
    </dgm:pt>
    <dgm:pt modelId="{8E83A1DC-4AA0-44D0-ACBE-5CC4AD91D05A}" type="parTrans" cxnId="{C46A4590-C7D0-44AC-BED5-9793B6832305}">
      <dgm:prSet/>
      <dgm:spPr/>
      <dgm:t>
        <a:bodyPr/>
        <a:lstStyle/>
        <a:p>
          <a:endParaRPr lang="en-US"/>
        </a:p>
      </dgm:t>
    </dgm:pt>
    <dgm:pt modelId="{B07E2076-35BC-4E08-AF7A-4322E65CB0D6}" type="sibTrans" cxnId="{C46A4590-C7D0-44AC-BED5-9793B6832305}">
      <dgm:prSet/>
      <dgm:spPr/>
      <dgm:t>
        <a:bodyPr/>
        <a:lstStyle/>
        <a:p>
          <a:endParaRPr lang="en-US"/>
        </a:p>
      </dgm:t>
    </dgm:pt>
    <dgm:pt modelId="{8DF58105-4175-4E88-A766-CDF6C645C684}">
      <dgm:prSet phldrT="[Text]" custT="1"/>
      <dgm:spPr/>
      <dgm:t>
        <a:bodyPr/>
        <a:lstStyle/>
        <a:p>
          <a:pPr algn="ctr"/>
          <a:r>
            <a:rPr lang="en-US" sz="2400" dirty="0" smtClean="0">
              <a:latin typeface="Cambria" panose="02040503050406030204" pitchFamily="18" charset="0"/>
            </a:rPr>
            <a:t>WP Scan</a:t>
          </a:r>
          <a:endParaRPr lang="en-US" sz="2400" dirty="0">
            <a:latin typeface="Cambria" panose="02040503050406030204" pitchFamily="18" charset="0"/>
          </a:endParaRPr>
        </a:p>
      </dgm:t>
    </dgm:pt>
    <dgm:pt modelId="{52374C43-4621-45D2-A5AD-2EC2F6E08F2A}" type="parTrans" cxnId="{9BFF7364-5E65-4342-ACF9-26AD92450754}">
      <dgm:prSet/>
      <dgm:spPr/>
      <dgm:t>
        <a:bodyPr/>
        <a:lstStyle/>
        <a:p>
          <a:endParaRPr lang="en-US"/>
        </a:p>
      </dgm:t>
    </dgm:pt>
    <dgm:pt modelId="{D4BC4300-32BD-4266-8237-62FB7D879CB9}" type="sibTrans" cxnId="{9BFF7364-5E65-4342-ACF9-26AD92450754}">
      <dgm:prSet/>
      <dgm:spPr/>
      <dgm:t>
        <a:bodyPr/>
        <a:lstStyle/>
        <a:p>
          <a:endParaRPr lang="en-US"/>
        </a:p>
      </dgm:t>
    </dgm:pt>
    <dgm:pt modelId="{2D9DC865-CC9C-4243-A008-341E2A864B86}">
      <dgm:prSet phldrT="[Text]" custT="1"/>
      <dgm:spPr/>
      <dgm:t>
        <a:bodyPr/>
        <a:lstStyle/>
        <a:p>
          <a:pPr algn="ctr"/>
          <a:r>
            <a:rPr lang="en-US" sz="2400" dirty="0" smtClean="0">
              <a:latin typeface="Cambria" panose="02040503050406030204" pitchFamily="18" charset="0"/>
            </a:rPr>
            <a:t>Network Mapping</a:t>
          </a:r>
          <a:endParaRPr lang="en-US" sz="2400" dirty="0">
            <a:latin typeface="Cambria" panose="02040503050406030204" pitchFamily="18" charset="0"/>
          </a:endParaRPr>
        </a:p>
      </dgm:t>
    </dgm:pt>
    <dgm:pt modelId="{F9A015D2-8BA6-4F47-8EBB-A462D75384B9}" type="parTrans" cxnId="{E32237D9-B134-491B-B764-208C11DD81FC}">
      <dgm:prSet/>
      <dgm:spPr/>
      <dgm:t>
        <a:bodyPr/>
        <a:lstStyle/>
        <a:p>
          <a:endParaRPr lang="en-US"/>
        </a:p>
      </dgm:t>
    </dgm:pt>
    <dgm:pt modelId="{395FD972-6A0E-4FB0-8713-D4013FA23451}" type="sibTrans" cxnId="{E32237D9-B134-491B-B764-208C11DD81FC}">
      <dgm:prSet/>
      <dgm:spPr/>
      <dgm:t>
        <a:bodyPr/>
        <a:lstStyle/>
        <a:p>
          <a:endParaRPr lang="en-US"/>
        </a:p>
      </dgm:t>
    </dgm:pt>
    <dgm:pt modelId="{0BA820D4-03A9-4071-945A-5093C33A5870}">
      <dgm:prSet phldrT="[Text]" custT="1"/>
      <dgm:spPr/>
      <dgm:t>
        <a:bodyPr/>
        <a:lstStyle/>
        <a:p>
          <a:pPr algn="ctr"/>
          <a:r>
            <a:rPr lang="en-US" sz="2400" dirty="0" smtClean="0">
              <a:latin typeface="Cambria" panose="02040503050406030204" pitchFamily="18" charset="0"/>
            </a:rPr>
            <a:t>NMAP Scanning</a:t>
          </a:r>
          <a:endParaRPr lang="en-US" sz="2400" dirty="0">
            <a:latin typeface="Cambria" panose="02040503050406030204" pitchFamily="18" charset="0"/>
          </a:endParaRPr>
        </a:p>
      </dgm:t>
    </dgm:pt>
    <dgm:pt modelId="{EFD79A0E-12A2-470B-B0E1-1D3A4074DF1D}" type="parTrans" cxnId="{C63CCCF3-507E-4C78-ACDA-E15892E6D539}">
      <dgm:prSet/>
      <dgm:spPr/>
      <dgm:t>
        <a:bodyPr/>
        <a:lstStyle/>
        <a:p>
          <a:endParaRPr lang="en-US"/>
        </a:p>
      </dgm:t>
    </dgm:pt>
    <dgm:pt modelId="{63453FC6-A1F9-4695-841B-61642E20CBF5}" type="sibTrans" cxnId="{C63CCCF3-507E-4C78-ACDA-E15892E6D539}">
      <dgm:prSet/>
      <dgm:spPr/>
      <dgm:t>
        <a:bodyPr/>
        <a:lstStyle/>
        <a:p>
          <a:endParaRPr lang="en-US"/>
        </a:p>
      </dgm:t>
    </dgm:pt>
    <dgm:pt modelId="{305CB4CF-777C-4F85-B5F1-D0319ED4D756}">
      <dgm:prSet phldrT="[Text]" custT="1"/>
      <dgm:spPr/>
      <dgm:t>
        <a:bodyPr/>
        <a:lstStyle/>
        <a:p>
          <a:pPr algn="ctr"/>
          <a:r>
            <a:rPr lang="en-US" sz="2400" dirty="0" smtClean="0">
              <a:latin typeface="Cambria" panose="02040503050406030204" pitchFamily="18" charset="0"/>
            </a:rPr>
            <a:t>Port </a:t>
          </a:r>
          <a:r>
            <a:rPr lang="en-US" sz="2400" dirty="0" err="1" smtClean="0">
              <a:latin typeface="Cambria" panose="02040503050406030204" pitchFamily="18" charset="0"/>
            </a:rPr>
            <a:t>Scannning</a:t>
          </a:r>
          <a:r>
            <a:rPr lang="en-US" sz="2400" dirty="0" smtClean="0">
              <a:latin typeface="Cambria" panose="02040503050406030204" pitchFamily="18" charset="0"/>
            </a:rPr>
            <a:t> TCP/UDP</a:t>
          </a:r>
          <a:endParaRPr lang="en-US" sz="2400" dirty="0">
            <a:latin typeface="Cambria" panose="02040503050406030204" pitchFamily="18" charset="0"/>
          </a:endParaRPr>
        </a:p>
      </dgm:t>
    </dgm:pt>
    <dgm:pt modelId="{78C2BF94-D8C4-4D3C-A465-4D4D3DE08B9C}" type="parTrans" cxnId="{1CAB1A41-1EF8-4429-930C-5CAE3E8ED15B}">
      <dgm:prSet/>
      <dgm:spPr/>
      <dgm:t>
        <a:bodyPr/>
        <a:lstStyle/>
        <a:p>
          <a:endParaRPr lang="en-US"/>
        </a:p>
      </dgm:t>
    </dgm:pt>
    <dgm:pt modelId="{98031816-D55A-40B7-8DE0-A68534EB3D1D}" type="sibTrans" cxnId="{1CAB1A41-1EF8-4429-930C-5CAE3E8ED15B}">
      <dgm:prSet/>
      <dgm:spPr/>
      <dgm:t>
        <a:bodyPr/>
        <a:lstStyle/>
        <a:p>
          <a:endParaRPr lang="en-US"/>
        </a:p>
      </dgm:t>
    </dgm:pt>
    <dgm:pt modelId="{CE12BBE7-40FF-4DA4-967D-2A8E4237F20B}">
      <dgm:prSet phldrT="[Text]" custT="1"/>
      <dgm:spPr/>
      <dgm:t>
        <a:bodyPr/>
        <a:lstStyle/>
        <a:p>
          <a:pPr algn="ctr"/>
          <a:r>
            <a:rPr lang="en-US" sz="2400" dirty="0" smtClean="0">
              <a:latin typeface="Cambria" panose="02040503050406030204" pitchFamily="18" charset="0"/>
            </a:rPr>
            <a:t>ICMP SCAN</a:t>
          </a:r>
          <a:endParaRPr lang="en-US" sz="2400" dirty="0">
            <a:latin typeface="Cambria" panose="02040503050406030204" pitchFamily="18" charset="0"/>
          </a:endParaRPr>
        </a:p>
      </dgm:t>
    </dgm:pt>
    <dgm:pt modelId="{E8F6EAF3-F150-4C83-99E1-3B135E7177B4}" type="parTrans" cxnId="{F6AA3641-8DB8-4242-9446-6776A373FEDA}">
      <dgm:prSet/>
      <dgm:spPr/>
      <dgm:t>
        <a:bodyPr/>
        <a:lstStyle/>
        <a:p>
          <a:endParaRPr lang="en-US"/>
        </a:p>
      </dgm:t>
    </dgm:pt>
    <dgm:pt modelId="{9AF7BDA8-2782-4E1B-950F-76E020E36091}" type="sibTrans" cxnId="{F6AA3641-8DB8-4242-9446-6776A373FEDA}">
      <dgm:prSet/>
      <dgm:spPr/>
      <dgm:t>
        <a:bodyPr/>
        <a:lstStyle/>
        <a:p>
          <a:endParaRPr lang="en-US"/>
        </a:p>
      </dgm:t>
    </dgm:pt>
    <dgm:pt modelId="{F2EF52DD-2BD6-45A6-A699-6F18F8CA857E}">
      <dgm:prSet phldrT="[Text]" custT="1"/>
      <dgm:spPr/>
      <dgm:t>
        <a:bodyPr/>
        <a:lstStyle/>
        <a:p>
          <a:pPr algn="ctr"/>
          <a:r>
            <a:rPr lang="en-US" sz="2400" dirty="0" smtClean="0">
              <a:latin typeface="Cambria" panose="02040503050406030204" pitchFamily="18" charset="0"/>
            </a:rPr>
            <a:t>IP &amp; Ping Scan</a:t>
          </a:r>
          <a:endParaRPr lang="en-US" sz="2400" dirty="0">
            <a:latin typeface="Cambria" panose="02040503050406030204" pitchFamily="18" charset="0"/>
          </a:endParaRPr>
        </a:p>
      </dgm:t>
    </dgm:pt>
    <dgm:pt modelId="{6E0BD030-59FD-4507-AC65-CA616A3F8507}" type="parTrans" cxnId="{2ED80CDE-9587-409E-86CC-B72E9D1C13DE}">
      <dgm:prSet/>
      <dgm:spPr/>
      <dgm:t>
        <a:bodyPr/>
        <a:lstStyle/>
        <a:p>
          <a:endParaRPr lang="en-US"/>
        </a:p>
      </dgm:t>
    </dgm:pt>
    <dgm:pt modelId="{8081145E-E3F3-4D19-9217-2AD282C78E32}" type="sibTrans" cxnId="{2ED80CDE-9587-409E-86CC-B72E9D1C13DE}">
      <dgm:prSet/>
      <dgm:spPr/>
      <dgm:t>
        <a:bodyPr/>
        <a:lstStyle/>
        <a:p>
          <a:endParaRPr lang="en-US"/>
        </a:p>
      </dgm:t>
    </dgm:pt>
    <dgm:pt modelId="{5F862F66-7508-4A48-8620-55AB6294EC31}">
      <dgm:prSet phldrT="[Text]" custT="1"/>
      <dgm:spPr/>
      <dgm:t>
        <a:bodyPr/>
        <a:lstStyle/>
        <a:p>
          <a:pPr algn="ctr"/>
          <a:r>
            <a:rPr lang="en-US" sz="2400" dirty="0" smtClean="0">
              <a:latin typeface="Cambria" panose="02040503050406030204" pitchFamily="18" charset="0"/>
            </a:rPr>
            <a:t>Bypass Firewall, IDS and IPS</a:t>
          </a:r>
          <a:endParaRPr lang="en-US" sz="2400" dirty="0">
            <a:latin typeface="Cambria" panose="02040503050406030204" pitchFamily="18" charset="0"/>
          </a:endParaRPr>
        </a:p>
      </dgm:t>
    </dgm:pt>
    <dgm:pt modelId="{064914F6-2E89-4661-A663-384AC88A72D1}" type="parTrans" cxnId="{E651CD9E-439F-4ADC-B2C7-49DA6AF20C52}">
      <dgm:prSet/>
      <dgm:spPr/>
      <dgm:t>
        <a:bodyPr/>
        <a:lstStyle/>
        <a:p>
          <a:endParaRPr lang="en-US"/>
        </a:p>
      </dgm:t>
    </dgm:pt>
    <dgm:pt modelId="{1AB11349-2304-46C6-A58C-ACC5C078DB8D}" type="sibTrans" cxnId="{E651CD9E-439F-4ADC-B2C7-49DA6AF20C52}">
      <dgm:prSet/>
      <dgm:spPr/>
      <dgm:t>
        <a:bodyPr/>
        <a:lstStyle/>
        <a:p>
          <a:endParaRPr lang="en-US"/>
        </a:p>
      </dgm:t>
    </dgm:pt>
    <dgm:pt modelId="{4147A3FA-4932-4372-895F-4043AEBD58B9}" type="pres">
      <dgm:prSet presAssocID="{D6DF51DD-D736-45B2-8993-6B3340256CD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F4BDD4F-5EAC-439B-A196-B40D1661E983}" type="pres">
      <dgm:prSet presAssocID="{F087C908-BA21-4E35-A12F-7785BF579B91}" presName="hierRoot1" presStyleCnt="0">
        <dgm:presLayoutVars>
          <dgm:hierBranch val="init"/>
        </dgm:presLayoutVars>
      </dgm:prSet>
      <dgm:spPr/>
    </dgm:pt>
    <dgm:pt modelId="{3E495DB5-E0E9-4EC2-AD6D-567FE30E1C26}" type="pres">
      <dgm:prSet presAssocID="{F087C908-BA21-4E35-A12F-7785BF579B91}" presName="rootComposite1" presStyleCnt="0"/>
      <dgm:spPr/>
    </dgm:pt>
    <dgm:pt modelId="{4DFB51F0-5B88-4A25-85FA-3E259D4BCEE3}" type="pres">
      <dgm:prSet presAssocID="{F087C908-BA21-4E35-A12F-7785BF579B91}" presName="rootText1" presStyleLbl="node0" presStyleIdx="0" presStyleCnt="1" custScaleX="2000000" custScaleY="10095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54A554-75DB-4079-BAE2-5DD6B2727BE2}" type="pres">
      <dgm:prSet presAssocID="{F087C908-BA21-4E35-A12F-7785BF579B9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19B964A-1568-4674-A1F4-98C41D584B31}" type="pres">
      <dgm:prSet presAssocID="{F087C908-BA21-4E35-A12F-7785BF579B91}" presName="hierChild2" presStyleCnt="0"/>
      <dgm:spPr/>
    </dgm:pt>
    <dgm:pt modelId="{F47A66BC-4F58-4E1C-9D9E-A36A04118865}" type="pres">
      <dgm:prSet presAssocID="{78C2BF94-D8C4-4D3C-A465-4D4D3DE08B9C}" presName="Name64" presStyleLbl="parChTrans1D2" presStyleIdx="0" presStyleCnt="7" custSzX="114805" custSzY="3007605"/>
      <dgm:spPr/>
      <dgm:t>
        <a:bodyPr/>
        <a:lstStyle/>
        <a:p>
          <a:endParaRPr lang="en-US"/>
        </a:p>
      </dgm:t>
    </dgm:pt>
    <dgm:pt modelId="{4E643B5F-2744-4E7B-8555-EDE6F4817678}" type="pres">
      <dgm:prSet presAssocID="{305CB4CF-777C-4F85-B5F1-D0319ED4D756}" presName="hierRoot2" presStyleCnt="0">
        <dgm:presLayoutVars>
          <dgm:hierBranch val="init"/>
        </dgm:presLayoutVars>
      </dgm:prSet>
      <dgm:spPr/>
    </dgm:pt>
    <dgm:pt modelId="{85BA7C05-A965-4B3C-9D18-9A6D317DD543}" type="pres">
      <dgm:prSet presAssocID="{305CB4CF-777C-4F85-B5F1-D0319ED4D756}" presName="rootComposite" presStyleCnt="0"/>
      <dgm:spPr/>
    </dgm:pt>
    <dgm:pt modelId="{9A4C4EDC-1056-4C4B-BB88-1E1513BBE029}" type="pres">
      <dgm:prSet presAssocID="{305CB4CF-777C-4F85-B5F1-D0319ED4D756}" presName="rootText" presStyleLbl="node2" presStyleIdx="0" presStyleCnt="7" custScaleX="2000000" custScaleY="10095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433B50-F5FB-48CF-8A4E-7049C75C1CB6}" type="pres">
      <dgm:prSet presAssocID="{305CB4CF-777C-4F85-B5F1-D0319ED4D756}" presName="rootConnector" presStyleLbl="node2" presStyleIdx="0" presStyleCnt="7"/>
      <dgm:spPr/>
      <dgm:t>
        <a:bodyPr/>
        <a:lstStyle/>
        <a:p>
          <a:endParaRPr lang="en-US"/>
        </a:p>
      </dgm:t>
    </dgm:pt>
    <dgm:pt modelId="{4F2F1DDE-8836-451F-B6A0-85C512E902BC}" type="pres">
      <dgm:prSet presAssocID="{305CB4CF-777C-4F85-B5F1-D0319ED4D756}" presName="hierChild4" presStyleCnt="0"/>
      <dgm:spPr/>
    </dgm:pt>
    <dgm:pt modelId="{0AE030CE-1631-443C-9FA0-4D089D7DEF04}" type="pres">
      <dgm:prSet presAssocID="{305CB4CF-777C-4F85-B5F1-D0319ED4D756}" presName="hierChild5" presStyleCnt="0"/>
      <dgm:spPr/>
    </dgm:pt>
    <dgm:pt modelId="{1C37E292-87ED-4BFF-A400-F7E5CEFCFA96}" type="pres">
      <dgm:prSet presAssocID="{E8F6EAF3-F150-4C83-99E1-3B135E7177B4}" presName="Name64" presStyleLbl="parChTrans1D2" presStyleIdx="1" presStyleCnt="7" custSzX="114805" custSzY="2348670"/>
      <dgm:spPr/>
      <dgm:t>
        <a:bodyPr/>
        <a:lstStyle/>
        <a:p>
          <a:endParaRPr lang="en-US"/>
        </a:p>
      </dgm:t>
    </dgm:pt>
    <dgm:pt modelId="{93CB06DA-596A-4C31-9A0A-A296A351BFA3}" type="pres">
      <dgm:prSet presAssocID="{CE12BBE7-40FF-4DA4-967D-2A8E4237F20B}" presName="hierRoot2" presStyleCnt="0">
        <dgm:presLayoutVars>
          <dgm:hierBranch val="init"/>
        </dgm:presLayoutVars>
      </dgm:prSet>
      <dgm:spPr/>
    </dgm:pt>
    <dgm:pt modelId="{0B67FC4C-4A1A-4D79-B320-4A605F66E3E2}" type="pres">
      <dgm:prSet presAssocID="{CE12BBE7-40FF-4DA4-967D-2A8E4237F20B}" presName="rootComposite" presStyleCnt="0"/>
      <dgm:spPr/>
    </dgm:pt>
    <dgm:pt modelId="{F8C27561-B9B3-4596-9C26-AEF7A49FAB75}" type="pres">
      <dgm:prSet presAssocID="{CE12BBE7-40FF-4DA4-967D-2A8E4237F20B}" presName="rootText" presStyleLbl="node2" presStyleIdx="1" presStyleCnt="7" custScaleX="2000000" custScaleY="10095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513596-4FA0-4C7D-BF2A-9EB5C8F853F3}" type="pres">
      <dgm:prSet presAssocID="{CE12BBE7-40FF-4DA4-967D-2A8E4237F20B}" presName="rootConnector" presStyleLbl="node2" presStyleIdx="1" presStyleCnt="7"/>
      <dgm:spPr/>
      <dgm:t>
        <a:bodyPr/>
        <a:lstStyle/>
        <a:p>
          <a:endParaRPr lang="en-US"/>
        </a:p>
      </dgm:t>
    </dgm:pt>
    <dgm:pt modelId="{26547275-E294-4A04-8ABA-8F2B88F48FFF}" type="pres">
      <dgm:prSet presAssocID="{CE12BBE7-40FF-4DA4-967D-2A8E4237F20B}" presName="hierChild4" presStyleCnt="0"/>
      <dgm:spPr/>
    </dgm:pt>
    <dgm:pt modelId="{4EC2A921-B3F3-4436-A4E1-E75C580F18D5}" type="pres">
      <dgm:prSet presAssocID="{CE12BBE7-40FF-4DA4-967D-2A8E4237F20B}" presName="hierChild5" presStyleCnt="0"/>
      <dgm:spPr/>
    </dgm:pt>
    <dgm:pt modelId="{DB90DA6E-F539-43A5-BCAF-B03B8ABB3E6F}" type="pres">
      <dgm:prSet presAssocID="{6E0BD030-59FD-4507-AC65-CA616A3F8507}" presName="Name64" presStyleLbl="parChTrans1D2" presStyleIdx="2" presStyleCnt="7"/>
      <dgm:spPr/>
      <dgm:t>
        <a:bodyPr/>
        <a:lstStyle/>
        <a:p>
          <a:endParaRPr lang="en-US"/>
        </a:p>
      </dgm:t>
    </dgm:pt>
    <dgm:pt modelId="{A9B65F77-6C5C-458E-9B43-87BCC4FC6329}" type="pres">
      <dgm:prSet presAssocID="{F2EF52DD-2BD6-45A6-A699-6F18F8CA857E}" presName="hierRoot2" presStyleCnt="0">
        <dgm:presLayoutVars>
          <dgm:hierBranch val="init"/>
        </dgm:presLayoutVars>
      </dgm:prSet>
      <dgm:spPr/>
    </dgm:pt>
    <dgm:pt modelId="{DBC56331-1207-4072-8524-2A9EFA4F98C1}" type="pres">
      <dgm:prSet presAssocID="{F2EF52DD-2BD6-45A6-A699-6F18F8CA857E}" presName="rootComposite" presStyleCnt="0"/>
      <dgm:spPr/>
    </dgm:pt>
    <dgm:pt modelId="{DA746A13-26ED-43A4-8C69-4A28AAA30068}" type="pres">
      <dgm:prSet presAssocID="{F2EF52DD-2BD6-45A6-A699-6F18F8CA857E}" presName="rootText" presStyleLbl="node2" presStyleIdx="2" presStyleCnt="7" custScaleX="2000000" custScaleY="10061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00B25E-3726-4F37-9CE5-D35E51AC97B5}" type="pres">
      <dgm:prSet presAssocID="{F2EF52DD-2BD6-45A6-A699-6F18F8CA857E}" presName="rootConnector" presStyleLbl="node2" presStyleIdx="2" presStyleCnt="7"/>
      <dgm:spPr/>
      <dgm:t>
        <a:bodyPr/>
        <a:lstStyle/>
        <a:p>
          <a:endParaRPr lang="en-US"/>
        </a:p>
      </dgm:t>
    </dgm:pt>
    <dgm:pt modelId="{C4DF7570-8C0A-4D26-B478-1B7C70FAFCCF}" type="pres">
      <dgm:prSet presAssocID="{F2EF52DD-2BD6-45A6-A699-6F18F8CA857E}" presName="hierChild4" presStyleCnt="0"/>
      <dgm:spPr/>
    </dgm:pt>
    <dgm:pt modelId="{758C3217-0BFA-4165-8E65-3DF49C7DA99A}" type="pres">
      <dgm:prSet presAssocID="{F2EF52DD-2BD6-45A6-A699-6F18F8CA857E}" presName="hierChild5" presStyleCnt="0"/>
      <dgm:spPr/>
    </dgm:pt>
    <dgm:pt modelId="{995A8D0A-5260-416D-B3EF-F8AFD076CE6E}" type="pres">
      <dgm:prSet presAssocID="{EFD79A0E-12A2-470B-B0E1-1D3A4074DF1D}" presName="Name64" presStyleLbl="parChTrans1D2" presStyleIdx="3" presStyleCnt="7" custSzX="114805" custSzY="1689736"/>
      <dgm:spPr/>
      <dgm:t>
        <a:bodyPr/>
        <a:lstStyle/>
        <a:p>
          <a:endParaRPr lang="en-US"/>
        </a:p>
      </dgm:t>
    </dgm:pt>
    <dgm:pt modelId="{969C6D45-9CE6-4FBC-97A4-680279BAD956}" type="pres">
      <dgm:prSet presAssocID="{0BA820D4-03A9-4071-945A-5093C33A5870}" presName="hierRoot2" presStyleCnt="0">
        <dgm:presLayoutVars>
          <dgm:hierBranch val="init"/>
        </dgm:presLayoutVars>
      </dgm:prSet>
      <dgm:spPr/>
    </dgm:pt>
    <dgm:pt modelId="{4B63B034-FFD9-4488-943E-38E5F9AFBFB2}" type="pres">
      <dgm:prSet presAssocID="{0BA820D4-03A9-4071-945A-5093C33A5870}" presName="rootComposite" presStyleCnt="0"/>
      <dgm:spPr/>
    </dgm:pt>
    <dgm:pt modelId="{05EAD976-5EF5-4A1D-A7E2-E4BA461DF197}" type="pres">
      <dgm:prSet presAssocID="{0BA820D4-03A9-4071-945A-5093C33A5870}" presName="rootText" presStyleLbl="node2" presStyleIdx="3" presStyleCnt="7" custScaleX="2000000" custScaleY="10095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DF4708-333B-479A-B7FB-62EDC43F37EA}" type="pres">
      <dgm:prSet presAssocID="{0BA820D4-03A9-4071-945A-5093C33A5870}" presName="rootConnector" presStyleLbl="node2" presStyleIdx="3" presStyleCnt="7"/>
      <dgm:spPr/>
      <dgm:t>
        <a:bodyPr/>
        <a:lstStyle/>
        <a:p>
          <a:endParaRPr lang="en-US"/>
        </a:p>
      </dgm:t>
    </dgm:pt>
    <dgm:pt modelId="{67039C07-3626-43ED-ACE7-986A21E19CBB}" type="pres">
      <dgm:prSet presAssocID="{0BA820D4-03A9-4071-945A-5093C33A5870}" presName="hierChild4" presStyleCnt="0"/>
      <dgm:spPr/>
    </dgm:pt>
    <dgm:pt modelId="{3746F5A9-513A-4B8D-8BB0-AB630DBE21CF}" type="pres">
      <dgm:prSet presAssocID="{0BA820D4-03A9-4071-945A-5093C33A5870}" presName="hierChild5" presStyleCnt="0"/>
      <dgm:spPr/>
    </dgm:pt>
    <dgm:pt modelId="{D6F46BB3-DC45-4B6E-B5C1-4C0DE45AE5B4}" type="pres">
      <dgm:prSet presAssocID="{52374C43-4621-45D2-A5AD-2EC2F6E08F2A}" presName="Name64" presStyleLbl="parChTrans1D2" presStyleIdx="4" presStyleCnt="7" custSzX="114805" custSzY="1030801"/>
      <dgm:spPr/>
      <dgm:t>
        <a:bodyPr/>
        <a:lstStyle/>
        <a:p>
          <a:endParaRPr lang="en-US"/>
        </a:p>
      </dgm:t>
    </dgm:pt>
    <dgm:pt modelId="{8CA0CF57-D2FF-41D8-BFAB-829BE2F62194}" type="pres">
      <dgm:prSet presAssocID="{8DF58105-4175-4E88-A766-CDF6C645C684}" presName="hierRoot2" presStyleCnt="0">
        <dgm:presLayoutVars>
          <dgm:hierBranch val="init"/>
        </dgm:presLayoutVars>
      </dgm:prSet>
      <dgm:spPr/>
    </dgm:pt>
    <dgm:pt modelId="{B4BDED4D-B4E2-402B-8A09-72CC66EF5958}" type="pres">
      <dgm:prSet presAssocID="{8DF58105-4175-4E88-A766-CDF6C645C684}" presName="rootComposite" presStyleCnt="0"/>
      <dgm:spPr/>
    </dgm:pt>
    <dgm:pt modelId="{923173CC-E141-4D34-A563-F61005007805}" type="pres">
      <dgm:prSet presAssocID="{8DF58105-4175-4E88-A766-CDF6C645C684}" presName="rootText" presStyleLbl="node2" presStyleIdx="4" presStyleCnt="7" custScaleX="2000000" custScaleY="10095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DFEE31-7864-4490-A62D-E13BEB3ED120}" type="pres">
      <dgm:prSet presAssocID="{8DF58105-4175-4E88-A766-CDF6C645C684}" presName="rootConnector" presStyleLbl="node2" presStyleIdx="4" presStyleCnt="7"/>
      <dgm:spPr/>
      <dgm:t>
        <a:bodyPr/>
        <a:lstStyle/>
        <a:p>
          <a:endParaRPr lang="en-US"/>
        </a:p>
      </dgm:t>
    </dgm:pt>
    <dgm:pt modelId="{55FD0533-7AC4-4AD0-824C-5C15C5CC7812}" type="pres">
      <dgm:prSet presAssocID="{8DF58105-4175-4E88-A766-CDF6C645C684}" presName="hierChild4" presStyleCnt="0"/>
      <dgm:spPr/>
    </dgm:pt>
    <dgm:pt modelId="{DCAA51E2-E2D3-4130-BAC2-51E9F8DCD927}" type="pres">
      <dgm:prSet presAssocID="{8DF58105-4175-4E88-A766-CDF6C645C684}" presName="hierChild5" presStyleCnt="0"/>
      <dgm:spPr/>
    </dgm:pt>
    <dgm:pt modelId="{B06231F8-0260-41A7-9484-AC2317814B29}" type="pres">
      <dgm:prSet presAssocID="{F9A015D2-8BA6-4F47-8EBB-A462D75384B9}" presName="Name64" presStyleLbl="parChTrans1D2" presStyleIdx="5" presStyleCnt="7" custSzX="114805" custSzY="371866"/>
      <dgm:spPr/>
      <dgm:t>
        <a:bodyPr/>
        <a:lstStyle/>
        <a:p>
          <a:endParaRPr lang="en-US"/>
        </a:p>
      </dgm:t>
    </dgm:pt>
    <dgm:pt modelId="{32EC94D0-622E-4963-A273-5563CE5D6B98}" type="pres">
      <dgm:prSet presAssocID="{2D9DC865-CC9C-4243-A008-341E2A864B86}" presName="hierRoot2" presStyleCnt="0">
        <dgm:presLayoutVars>
          <dgm:hierBranch val="init"/>
        </dgm:presLayoutVars>
      </dgm:prSet>
      <dgm:spPr/>
    </dgm:pt>
    <dgm:pt modelId="{EC8B768F-ECBD-4994-8E4D-6B9E3B9A487E}" type="pres">
      <dgm:prSet presAssocID="{2D9DC865-CC9C-4243-A008-341E2A864B86}" presName="rootComposite" presStyleCnt="0"/>
      <dgm:spPr/>
    </dgm:pt>
    <dgm:pt modelId="{2939C18E-050F-4F44-AC9D-D56105A52AA0}" type="pres">
      <dgm:prSet presAssocID="{2D9DC865-CC9C-4243-A008-341E2A864B86}" presName="rootText" presStyleLbl="node2" presStyleIdx="5" presStyleCnt="7" custScaleX="2000000" custScaleY="10095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275113-1C7F-4E5A-9141-9F7DEFF855D8}" type="pres">
      <dgm:prSet presAssocID="{2D9DC865-CC9C-4243-A008-341E2A864B86}" presName="rootConnector" presStyleLbl="node2" presStyleIdx="5" presStyleCnt="7"/>
      <dgm:spPr/>
      <dgm:t>
        <a:bodyPr/>
        <a:lstStyle/>
        <a:p>
          <a:endParaRPr lang="en-US"/>
        </a:p>
      </dgm:t>
    </dgm:pt>
    <dgm:pt modelId="{5BABCAE5-A31A-4772-A764-B5FF2E1C4C80}" type="pres">
      <dgm:prSet presAssocID="{2D9DC865-CC9C-4243-A008-341E2A864B86}" presName="hierChild4" presStyleCnt="0"/>
      <dgm:spPr/>
    </dgm:pt>
    <dgm:pt modelId="{A0D92BEA-13FF-4A82-AE7B-6B7BA768C6C3}" type="pres">
      <dgm:prSet presAssocID="{2D9DC865-CC9C-4243-A008-341E2A864B86}" presName="hierChild5" presStyleCnt="0"/>
      <dgm:spPr/>
    </dgm:pt>
    <dgm:pt modelId="{B9E0F101-79C4-420E-9B39-EA38915B36F0}" type="pres">
      <dgm:prSet presAssocID="{064914F6-2E89-4661-A663-384AC88A72D1}" presName="Name64" presStyleLbl="parChTrans1D2" presStyleIdx="6" presStyleCnt="7"/>
      <dgm:spPr/>
      <dgm:t>
        <a:bodyPr/>
        <a:lstStyle/>
        <a:p>
          <a:endParaRPr lang="en-US"/>
        </a:p>
      </dgm:t>
    </dgm:pt>
    <dgm:pt modelId="{6F71B6D5-DB7F-4A59-8AB2-B7CFD527BA6C}" type="pres">
      <dgm:prSet presAssocID="{5F862F66-7508-4A48-8620-55AB6294EC31}" presName="hierRoot2" presStyleCnt="0">
        <dgm:presLayoutVars>
          <dgm:hierBranch val="init"/>
        </dgm:presLayoutVars>
      </dgm:prSet>
      <dgm:spPr/>
    </dgm:pt>
    <dgm:pt modelId="{D68DF219-7A97-4AFF-A6FB-A2212B4BF1EA}" type="pres">
      <dgm:prSet presAssocID="{5F862F66-7508-4A48-8620-55AB6294EC31}" presName="rootComposite" presStyleCnt="0"/>
      <dgm:spPr/>
    </dgm:pt>
    <dgm:pt modelId="{5C1E3B02-654E-4E1F-A98C-6D75381187A9}" type="pres">
      <dgm:prSet presAssocID="{5F862F66-7508-4A48-8620-55AB6294EC31}" presName="rootText" presStyleLbl="node2" presStyleIdx="6" presStyleCnt="7" custScaleX="1967808" custScaleY="8893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1ABA15-BA56-4795-80D2-C0F83DC0A8CA}" type="pres">
      <dgm:prSet presAssocID="{5F862F66-7508-4A48-8620-55AB6294EC31}" presName="rootConnector" presStyleLbl="node2" presStyleIdx="6" presStyleCnt="7"/>
      <dgm:spPr/>
      <dgm:t>
        <a:bodyPr/>
        <a:lstStyle/>
        <a:p>
          <a:endParaRPr lang="en-US"/>
        </a:p>
      </dgm:t>
    </dgm:pt>
    <dgm:pt modelId="{EEC9B4EB-52A7-4043-8E48-C49F165BB9C2}" type="pres">
      <dgm:prSet presAssocID="{5F862F66-7508-4A48-8620-55AB6294EC31}" presName="hierChild4" presStyleCnt="0"/>
      <dgm:spPr/>
    </dgm:pt>
    <dgm:pt modelId="{5EF9F661-4E12-4950-A306-3047731AA816}" type="pres">
      <dgm:prSet presAssocID="{5F862F66-7508-4A48-8620-55AB6294EC31}" presName="hierChild5" presStyleCnt="0"/>
      <dgm:spPr/>
    </dgm:pt>
    <dgm:pt modelId="{E129B8AA-4B68-4254-AAAB-A61AEC0E53A7}" type="pres">
      <dgm:prSet presAssocID="{F087C908-BA21-4E35-A12F-7785BF579B91}" presName="hierChild3" presStyleCnt="0"/>
      <dgm:spPr/>
    </dgm:pt>
  </dgm:ptLst>
  <dgm:cxnLst>
    <dgm:cxn modelId="{FF5563D6-AF79-4CD1-84E8-20313E971CA2}" type="presOf" srcId="{5F862F66-7508-4A48-8620-55AB6294EC31}" destId="{5C1E3B02-654E-4E1F-A98C-6D75381187A9}" srcOrd="0" destOrd="0" presId="urn:microsoft.com/office/officeart/2009/3/layout/HorizontalOrganizationChart"/>
    <dgm:cxn modelId="{1CA24E18-D21B-48E4-92AB-5745F8920137}" type="presOf" srcId="{F087C908-BA21-4E35-A12F-7785BF579B91}" destId="{1154A554-75DB-4079-BAE2-5DD6B2727BE2}" srcOrd="1" destOrd="0" presId="urn:microsoft.com/office/officeart/2009/3/layout/HorizontalOrganizationChart"/>
    <dgm:cxn modelId="{FE2849A7-ABCA-49BA-825E-C069208752F9}" type="presOf" srcId="{78C2BF94-D8C4-4D3C-A465-4D4D3DE08B9C}" destId="{F47A66BC-4F58-4E1C-9D9E-A36A04118865}" srcOrd="0" destOrd="0" presId="urn:microsoft.com/office/officeart/2009/3/layout/HorizontalOrganizationChart"/>
    <dgm:cxn modelId="{5497DE73-0D10-4711-985D-B246E007CABE}" type="presOf" srcId="{EFD79A0E-12A2-470B-B0E1-1D3A4074DF1D}" destId="{995A8D0A-5260-416D-B3EF-F8AFD076CE6E}" srcOrd="0" destOrd="0" presId="urn:microsoft.com/office/officeart/2009/3/layout/HorizontalOrganizationChart"/>
    <dgm:cxn modelId="{CEBD37D6-6B2D-432A-A34C-C5987F3AA148}" type="presOf" srcId="{F2EF52DD-2BD6-45A6-A699-6F18F8CA857E}" destId="{DA746A13-26ED-43A4-8C69-4A28AAA30068}" srcOrd="0" destOrd="0" presId="urn:microsoft.com/office/officeart/2009/3/layout/HorizontalOrganizationChart"/>
    <dgm:cxn modelId="{45E7355A-F809-4900-BD20-ED68DA570C05}" type="presOf" srcId="{D6DF51DD-D736-45B2-8993-6B3340256CD2}" destId="{4147A3FA-4932-4372-895F-4043AEBD58B9}" srcOrd="0" destOrd="0" presId="urn:microsoft.com/office/officeart/2009/3/layout/HorizontalOrganizationChart"/>
    <dgm:cxn modelId="{9E3C8C15-A243-49B2-B81E-F9C365696546}" type="presOf" srcId="{2D9DC865-CC9C-4243-A008-341E2A864B86}" destId="{2939C18E-050F-4F44-AC9D-D56105A52AA0}" srcOrd="0" destOrd="0" presId="urn:microsoft.com/office/officeart/2009/3/layout/HorizontalOrganizationChart"/>
    <dgm:cxn modelId="{3410A87E-6164-4C3A-9FC0-CE8B31750E81}" type="presOf" srcId="{8DF58105-4175-4E88-A766-CDF6C645C684}" destId="{EADFEE31-7864-4490-A62D-E13BEB3ED120}" srcOrd="1" destOrd="0" presId="urn:microsoft.com/office/officeart/2009/3/layout/HorizontalOrganizationChart"/>
    <dgm:cxn modelId="{0335CA78-3E3F-4A11-B149-EB07DBF62887}" type="presOf" srcId="{2D9DC865-CC9C-4243-A008-341E2A864B86}" destId="{C0275113-1C7F-4E5A-9141-9F7DEFF855D8}" srcOrd="1" destOrd="0" presId="urn:microsoft.com/office/officeart/2009/3/layout/HorizontalOrganizationChart"/>
    <dgm:cxn modelId="{B652649E-8CE9-46EE-BCA3-5D6630303568}" type="presOf" srcId="{305CB4CF-777C-4F85-B5F1-D0319ED4D756}" destId="{BB433B50-F5FB-48CF-8A4E-7049C75C1CB6}" srcOrd="1" destOrd="0" presId="urn:microsoft.com/office/officeart/2009/3/layout/HorizontalOrganizationChart"/>
    <dgm:cxn modelId="{62F4ED37-30F2-417D-B51D-6231F8240DCA}" type="presOf" srcId="{0BA820D4-03A9-4071-945A-5093C33A5870}" destId="{1ADF4708-333B-479A-B7FB-62EDC43F37EA}" srcOrd="1" destOrd="0" presId="urn:microsoft.com/office/officeart/2009/3/layout/HorizontalOrganizationChart"/>
    <dgm:cxn modelId="{1CAB1A41-1EF8-4429-930C-5CAE3E8ED15B}" srcId="{F087C908-BA21-4E35-A12F-7785BF579B91}" destId="{305CB4CF-777C-4F85-B5F1-D0319ED4D756}" srcOrd="0" destOrd="0" parTransId="{78C2BF94-D8C4-4D3C-A465-4D4D3DE08B9C}" sibTransId="{98031816-D55A-40B7-8DE0-A68534EB3D1D}"/>
    <dgm:cxn modelId="{C0D4A0B1-AFE2-453E-9D30-D9C57CF5B713}" type="presOf" srcId="{CE12BBE7-40FF-4DA4-967D-2A8E4237F20B}" destId="{62513596-4FA0-4C7D-BF2A-9EB5C8F853F3}" srcOrd="1" destOrd="0" presId="urn:microsoft.com/office/officeart/2009/3/layout/HorizontalOrganizationChart"/>
    <dgm:cxn modelId="{E32237D9-B134-491B-B764-208C11DD81FC}" srcId="{F087C908-BA21-4E35-A12F-7785BF579B91}" destId="{2D9DC865-CC9C-4243-A008-341E2A864B86}" srcOrd="5" destOrd="0" parTransId="{F9A015D2-8BA6-4F47-8EBB-A462D75384B9}" sibTransId="{395FD972-6A0E-4FB0-8713-D4013FA23451}"/>
    <dgm:cxn modelId="{432ECFFB-D9AD-4C13-B074-C5636378E6F2}" type="presOf" srcId="{F2EF52DD-2BD6-45A6-A699-6F18F8CA857E}" destId="{C600B25E-3726-4F37-9CE5-D35E51AC97B5}" srcOrd="1" destOrd="0" presId="urn:microsoft.com/office/officeart/2009/3/layout/HorizontalOrganizationChart"/>
    <dgm:cxn modelId="{3AB32BBF-32E2-4899-9C0B-93893C1D5A9F}" type="presOf" srcId="{5F862F66-7508-4A48-8620-55AB6294EC31}" destId="{F31ABA15-BA56-4795-80D2-C0F83DC0A8CA}" srcOrd="1" destOrd="0" presId="urn:microsoft.com/office/officeart/2009/3/layout/HorizontalOrganizationChart"/>
    <dgm:cxn modelId="{C46A4590-C7D0-44AC-BED5-9793B6832305}" srcId="{D6DF51DD-D736-45B2-8993-6B3340256CD2}" destId="{F087C908-BA21-4E35-A12F-7785BF579B91}" srcOrd="0" destOrd="0" parTransId="{8E83A1DC-4AA0-44D0-ACBE-5CC4AD91D05A}" sibTransId="{B07E2076-35BC-4E08-AF7A-4322E65CB0D6}"/>
    <dgm:cxn modelId="{F6AA3641-8DB8-4242-9446-6776A373FEDA}" srcId="{F087C908-BA21-4E35-A12F-7785BF579B91}" destId="{CE12BBE7-40FF-4DA4-967D-2A8E4237F20B}" srcOrd="1" destOrd="0" parTransId="{E8F6EAF3-F150-4C83-99E1-3B135E7177B4}" sibTransId="{9AF7BDA8-2782-4E1B-950F-76E020E36091}"/>
    <dgm:cxn modelId="{51F49C9F-6214-42F9-AAFD-24E59219FD38}" type="presOf" srcId="{52374C43-4621-45D2-A5AD-2EC2F6E08F2A}" destId="{D6F46BB3-DC45-4B6E-B5C1-4C0DE45AE5B4}" srcOrd="0" destOrd="0" presId="urn:microsoft.com/office/officeart/2009/3/layout/HorizontalOrganizationChart"/>
    <dgm:cxn modelId="{1DB0DD9A-FE9B-4665-86C9-F8F8FE8AA2CF}" type="presOf" srcId="{064914F6-2E89-4661-A663-384AC88A72D1}" destId="{B9E0F101-79C4-420E-9B39-EA38915B36F0}" srcOrd="0" destOrd="0" presId="urn:microsoft.com/office/officeart/2009/3/layout/HorizontalOrganizationChart"/>
    <dgm:cxn modelId="{2ED80CDE-9587-409E-86CC-B72E9D1C13DE}" srcId="{F087C908-BA21-4E35-A12F-7785BF579B91}" destId="{F2EF52DD-2BD6-45A6-A699-6F18F8CA857E}" srcOrd="2" destOrd="0" parTransId="{6E0BD030-59FD-4507-AC65-CA616A3F8507}" sibTransId="{8081145E-E3F3-4D19-9217-2AD282C78E32}"/>
    <dgm:cxn modelId="{6361F183-65C5-4D59-AE3C-7D16E10B3E86}" type="presOf" srcId="{F087C908-BA21-4E35-A12F-7785BF579B91}" destId="{4DFB51F0-5B88-4A25-85FA-3E259D4BCEE3}" srcOrd="0" destOrd="0" presId="urn:microsoft.com/office/officeart/2009/3/layout/HorizontalOrganizationChart"/>
    <dgm:cxn modelId="{CADB8ADB-2A31-4B17-9DCC-3F5FE1B67F16}" type="presOf" srcId="{305CB4CF-777C-4F85-B5F1-D0319ED4D756}" destId="{9A4C4EDC-1056-4C4B-BB88-1E1513BBE029}" srcOrd="0" destOrd="0" presId="urn:microsoft.com/office/officeart/2009/3/layout/HorizontalOrganizationChart"/>
    <dgm:cxn modelId="{9BFF7364-5E65-4342-ACF9-26AD92450754}" srcId="{F087C908-BA21-4E35-A12F-7785BF579B91}" destId="{8DF58105-4175-4E88-A766-CDF6C645C684}" srcOrd="4" destOrd="0" parTransId="{52374C43-4621-45D2-A5AD-2EC2F6E08F2A}" sibTransId="{D4BC4300-32BD-4266-8237-62FB7D879CB9}"/>
    <dgm:cxn modelId="{072BCBFA-ACDE-4589-8882-D795DC3CD10D}" type="presOf" srcId="{6E0BD030-59FD-4507-AC65-CA616A3F8507}" destId="{DB90DA6E-F539-43A5-BCAF-B03B8ABB3E6F}" srcOrd="0" destOrd="0" presId="urn:microsoft.com/office/officeart/2009/3/layout/HorizontalOrganizationChart"/>
    <dgm:cxn modelId="{5DD268BA-B807-44E3-8F39-B05803DE1503}" type="presOf" srcId="{E8F6EAF3-F150-4C83-99E1-3B135E7177B4}" destId="{1C37E292-87ED-4BFF-A400-F7E5CEFCFA96}" srcOrd="0" destOrd="0" presId="urn:microsoft.com/office/officeart/2009/3/layout/HorizontalOrganizationChart"/>
    <dgm:cxn modelId="{E651CD9E-439F-4ADC-B2C7-49DA6AF20C52}" srcId="{F087C908-BA21-4E35-A12F-7785BF579B91}" destId="{5F862F66-7508-4A48-8620-55AB6294EC31}" srcOrd="6" destOrd="0" parTransId="{064914F6-2E89-4661-A663-384AC88A72D1}" sibTransId="{1AB11349-2304-46C6-A58C-ACC5C078DB8D}"/>
    <dgm:cxn modelId="{C63CCCF3-507E-4C78-ACDA-E15892E6D539}" srcId="{F087C908-BA21-4E35-A12F-7785BF579B91}" destId="{0BA820D4-03A9-4071-945A-5093C33A5870}" srcOrd="3" destOrd="0" parTransId="{EFD79A0E-12A2-470B-B0E1-1D3A4074DF1D}" sibTransId="{63453FC6-A1F9-4695-841B-61642E20CBF5}"/>
    <dgm:cxn modelId="{DA56FD16-E607-4CAA-9421-11763BD599B2}" type="presOf" srcId="{F9A015D2-8BA6-4F47-8EBB-A462D75384B9}" destId="{B06231F8-0260-41A7-9484-AC2317814B29}" srcOrd="0" destOrd="0" presId="urn:microsoft.com/office/officeart/2009/3/layout/HorizontalOrganizationChart"/>
    <dgm:cxn modelId="{4CF44787-0379-4CAE-BF39-F490F94AD18B}" type="presOf" srcId="{0BA820D4-03A9-4071-945A-5093C33A5870}" destId="{05EAD976-5EF5-4A1D-A7E2-E4BA461DF197}" srcOrd="0" destOrd="0" presId="urn:microsoft.com/office/officeart/2009/3/layout/HorizontalOrganizationChart"/>
    <dgm:cxn modelId="{E903BF4E-BC9C-40C3-8CA3-CF1DFA41305A}" type="presOf" srcId="{CE12BBE7-40FF-4DA4-967D-2A8E4237F20B}" destId="{F8C27561-B9B3-4596-9C26-AEF7A49FAB75}" srcOrd="0" destOrd="0" presId="urn:microsoft.com/office/officeart/2009/3/layout/HorizontalOrganizationChart"/>
    <dgm:cxn modelId="{47F5188A-9D8F-477B-8FE9-4BF475D17C36}" type="presOf" srcId="{8DF58105-4175-4E88-A766-CDF6C645C684}" destId="{923173CC-E141-4D34-A563-F61005007805}" srcOrd="0" destOrd="0" presId="urn:microsoft.com/office/officeart/2009/3/layout/HorizontalOrganizationChart"/>
    <dgm:cxn modelId="{1D60AA51-5231-4EBA-899A-0D61F6624068}" type="presParOf" srcId="{4147A3FA-4932-4372-895F-4043AEBD58B9}" destId="{CF4BDD4F-5EAC-439B-A196-B40D1661E983}" srcOrd="0" destOrd="0" presId="urn:microsoft.com/office/officeart/2009/3/layout/HorizontalOrganizationChart"/>
    <dgm:cxn modelId="{74ABF1B0-6A6D-4533-9DF8-125699CDCB16}" type="presParOf" srcId="{CF4BDD4F-5EAC-439B-A196-B40D1661E983}" destId="{3E495DB5-E0E9-4EC2-AD6D-567FE30E1C26}" srcOrd="0" destOrd="0" presId="urn:microsoft.com/office/officeart/2009/3/layout/HorizontalOrganizationChart"/>
    <dgm:cxn modelId="{04D99AAE-7FE7-4B7A-ACDB-694B4A2CA1D5}" type="presParOf" srcId="{3E495DB5-E0E9-4EC2-AD6D-567FE30E1C26}" destId="{4DFB51F0-5B88-4A25-85FA-3E259D4BCEE3}" srcOrd="0" destOrd="0" presId="urn:microsoft.com/office/officeart/2009/3/layout/HorizontalOrganizationChart"/>
    <dgm:cxn modelId="{141C1422-0151-4D4A-B0AD-99FC23220678}" type="presParOf" srcId="{3E495DB5-E0E9-4EC2-AD6D-567FE30E1C26}" destId="{1154A554-75DB-4079-BAE2-5DD6B2727BE2}" srcOrd="1" destOrd="0" presId="urn:microsoft.com/office/officeart/2009/3/layout/HorizontalOrganizationChart"/>
    <dgm:cxn modelId="{8E340146-EFFE-47C4-BF92-0CEE8F4E6109}" type="presParOf" srcId="{CF4BDD4F-5EAC-439B-A196-B40D1661E983}" destId="{519B964A-1568-4674-A1F4-98C41D584B31}" srcOrd="1" destOrd="0" presId="urn:microsoft.com/office/officeart/2009/3/layout/HorizontalOrganizationChart"/>
    <dgm:cxn modelId="{CA84BB69-B71B-48AC-856E-6602142BDCB8}" type="presParOf" srcId="{519B964A-1568-4674-A1F4-98C41D584B31}" destId="{F47A66BC-4F58-4E1C-9D9E-A36A04118865}" srcOrd="0" destOrd="0" presId="urn:microsoft.com/office/officeart/2009/3/layout/HorizontalOrganizationChart"/>
    <dgm:cxn modelId="{215948E7-085F-4395-9467-6127D9BD97AA}" type="presParOf" srcId="{519B964A-1568-4674-A1F4-98C41D584B31}" destId="{4E643B5F-2744-4E7B-8555-EDE6F4817678}" srcOrd="1" destOrd="0" presId="urn:microsoft.com/office/officeart/2009/3/layout/HorizontalOrganizationChart"/>
    <dgm:cxn modelId="{D34E43C4-AD98-420D-89A3-265ED7277050}" type="presParOf" srcId="{4E643B5F-2744-4E7B-8555-EDE6F4817678}" destId="{85BA7C05-A965-4B3C-9D18-9A6D317DD543}" srcOrd="0" destOrd="0" presId="urn:microsoft.com/office/officeart/2009/3/layout/HorizontalOrganizationChart"/>
    <dgm:cxn modelId="{EAED5948-509C-4518-A098-4857D0767F9A}" type="presParOf" srcId="{85BA7C05-A965-4B3C-9D18-9A6D317DD543}" destId="{9A4C4EDC-1056-4C4B-BB88-1E1513BBE029}" srcOrd="0" destOrd="0" presId="urn:microsoft.com/office/officeart/2009/3/layout/HorizontalOrganizationChart"/>
    <dgm:cxn modelId="{ED1AC525-2E4F-4C40-9980-12535830E757}" type="presParOf" srcId="{85BA7C05-A965-4B3C-9D18-9A6D317DD543}" destId="{BB433B50-F5FB-48CF-8A4E-7049C75C1CB6}" srcOrd="1" destOrd="0" presId="urn:microsoft.com/office/officeart/2009/3/layout/HorizontalOrganizationChart"/>
    <dgm:cxn modelId="{E17A552E-5506-4FF2-8EB5-F0977B292A70}" type="presParOf" srcId="{4E643B5F-2744-4E7B-8555-EDE6F4817678}" destId="{4F2F1DDE-8836-451F-B6A0-85C512E902BC}" srcOrd="1" destOrd="0" presId="urn:microsoft.com/office/officeart/2009/3/layout/HorizontalOrganizationChart"/>
    <dgm:cxn modelId="{001768C6-5AF2-491F-A685-4BA47140F6FD}" type="presParOf" srcId="{4E643B5F-2744-4E7B-8555-EDE6F4817678}" destId="{0AE030CE-1631-443C-9FA0-4D089D7DEF04}" srcOrd="2" destOrd="0" presId="urn:microsoft.com/office/officeart/2009/3/layout/HorizontalOrganizationChart"/>
    <dgm:cxn modelId="{D65E5CF5-D87C-4892-91DE-9D84087E5B7B}" type="presParOf" srcId="{519B964A-1568-4674-A1F4-98C41D584B31}" destId="{1C37E292-87ED-4BFF-A400-F7E5CEFCFA96}" srcOrd="2" destOrd="0" presId="urn:microsoft.com/office/officeart/2009/3/layout/HorizontalOrganizationChart"/>
    <dgm:cxn modelId="{11D79297-9636-4718-A928-8BDBDD524726}" type="presParOf" srcId="{519B964A-1568-4674-A1F4-98C41D584B31}" destId="{93CB06DA-596A-4C31-9A0A-A296A351BFA3}" srcOrd="3" destOrd="0" presId="urn:microsoft.com/office/officeart/2009/3/layout/HorizontalOrganizationChart"/>
    <dgm:cxn modelId="{B76D32F2-1FD8-4C1E-9D99-2DB2C94358F2}" type="presParOf" srcId="{93CB06DA-596A-4C31-9A0A-A296A351BFA3}" destId="{0B67FC4C-4A1A-4D79-B320-4A605F66E3E2}" srcOrd="0" destOrd="0" presId="urn:microsoft.com/office/officeart/2009/3/layout/HorizontalOrganizationChart"/>
    <dgm:cxn modelId="{E2D61CC9-E2A9-4CB5-967E-4CF4DB903AEF}" type="presParOf" srcId="{0B67FC4C-4A1A-4D79-B320-4A605F66E3E2}" destId="{F8C27561-B9B3-4596-9C26-AEF7A49FAB75}" srcOrd="0" destOrd="0" presId="urn:microsoft.com/office/officeart/2009/3/layout/HorizontalOrganizationChart"/>
    <dgm:cxn modelId="{C84A3FB8-CC8A-4790-A4F7-3E6BF15974B2}" type="presParOf" srcId="{0B67FC4C-4A1A-4D79-B320-4A605F66E3E2}" destId="{62513596-4FA0-4C7D-BF2A-9EB5C8F853F3}" srcOrd="1" destOrd="0" presId="urn:microsoft.com/office/officeart/2009/3/layout/HorizontalOrganizationChart"/>
    <dgm:cxn modelId="{8A388610-662F-4BF7-A160-61DDE2D0DD57}" type="presParOf" srcId="{93CB06DA-596A-4C31-9A0A-A296A351BFA3}" destId="{26547275-E294-4A04-8ABA-8F2B88F48FFF}" srcOrd="1" destOrd="0" presId="urn:microsoft.com/office/officeart/2009/3/layout/HorizontalOrganizationChart"/>
    <dgm:cxn modelId="{BB35D981-A51E-41CD-9A27-0F7E195A1765}" type="presParOf" srcId="{93CB06DA-596A-4C31-9A0A-A296A351BFA3}" destId="{4EC2A921-B3F3-4436-A4E1-E75C580F18D5}" srcOrd="2" destOrd="0" presId="urn:microsoft.com/office/officeart/2009/3/layout/HorizontalOrganizationChart"/>
    <dgm:cxn modelId="{4203F9A3-FEC9-4BEA-9A0E-E5F13ED4B0AA}" type="presParOf" srcId="{519B964A-1568-4674-A1F4-98C41D584B31}" destId="{DB90DA6E-F539-43A5-BCAF-B03B8ABB3E6F}" srcOrd="4" destOrd="0" presId="urn:microsoft.com/office/officeart/2009/3/layout/HorizontalOrganizationChart"/>
    <dgm:cxn modelId="{C452CA79-2A45-4D5F-B680-8C39AFD76101}" type="presParOf" srcId="{519B964A-1568-4674-A1F4-98C41D584B31}" destId="{A9B65F77-6C5C-458E-9B43-87BCC4FC6329}" srcOrd="5" destOrd="0" presId="urn:microsoft.com/office/officeart/2009/3/layout/HorizontalOrganizationChart"/>
    <dgm:cxn modelId="{7497C415-BF4A-484F-9CDD-3D077B5B44E5}" type="presParOf" srcId="{A9B65F77-6C5C-458E-9B43-87BCC4FC6329}" destId="{DBC56331-1207-4072-8524-2A9EFA4F98C1}" srcOrd="0" destOrd="0" presId="urn:microsoft.com/office/officeart/2009/3/layout/HorizontalOrganizationChart"/>
    <dgm:cxn modelId="{A3C679DF-67FA-4C6A-93F0-DD10AF9CCB40}" type="presParOf" srcId="{DBC56331-1207-4072-8524-2A9EFA4F98C1}" destId="{DA746A13-26ED-43A4-8C69-4A28AAA30068}" srcOrd="0" destOrd="0" presId="urn:microsoft.com/office/officeart/2009/3/layout/HorizontalOrganizationChart"/>
    <dgm:cxn modelId="{C7A504FF-FBF0-48AE-8207-665CDBD692B6}" type="presParOf" srcId="{DBC56331-1207-4072-8524-2A9EFA4F98C1}" destId="{C600B25E-3726-4F37-9CE5-D35E51AC97B5}" srcOrd="1" destOrd="0" presId="urn:microsoft.com/office/officeart/2009/3/layout/HorizontalOrganizationChart"/>
    <dgm:cxn modelId="{BAD270BF-8E2C-4657-9A40-18327AC82052}" type="presParOf" srcId="{A9B65F77-6C5C-458E-9B43-87BCC4FC6329}" destId="{C4DF7570-8C0A-4D26-B478-1B7C70FAFCCF}" srcOrd="1" destOrd="0" presId="urn:microsoft.com/office/officeart/2009/3/layout/HorizontalOrganizationChart"/>
    <dgm:cxn modelId="{A4182DC3-D236-4A73-BA5D-E602CAA9FAB4}" type="presParOf" srcId="{A9B65F77-6C5C-458E-9B43-87BCC4FC6329}" destId="{758C3217-0BFA-4165-8E65-3DF49C7DA99A}" srcOrd="2" destOrd="0" presId="urn:microsoft.com/office/officeart/2009/3/layout/HorizontalOrganizationChart"/>
    <dgm:cxn modelId="{50C13B1A-3CD6-41AF-B532-D6639EE3EE0F}" type="presParOf" srcId="{519B964A-1568-4674-A1F4-98C41D584B31}" destId="{995A8D0A-5260-416D-B3EF-F8AFD076CE6E}" srcOrd="6" destOrd="0" presId="urn:microsoft.com/office/officeart/2009/3/layout/HorizontalOrganizationChart"/>
    <dgm:cxn modelId="{7B2DD164-B036-4F42-B136-DB6EAD395254}" type="presParOf" srcId="{519B964A-1568-4674-A1F4-98C41D584B31}" destId="{969C6D45-9CE6-4FBC-97A4-680279BAD956}" srcOrd="7" destOrd="0" presId="urn:microsoft.com/office/officeart/2009/3/layout/HorizontalOrganizationChart"/>
    <dgm:cxn modelId="{4E14CF25-D4E3-4078-B6CF-BBE4A40969A3}" type="presParOf" srcId="{969C6D45-9CE6-4FBC-97A4-680279BAD956}" destId="{4B63B034-FFD9-4488-943E-38E5F9AFBFB2}" srcOrd="0" destOrd="0" presId="urn:microsoft.com/office/officeart/2009/3/layout/HorizontalOrganizationChart"/>
    <dgm:cxn modelId="{16FC7AD3-2937-4268-BC98-61C16F9DB9CD}" type="presParOf" srcId="{4B63B034-FFD9-4488-943E-38E5F9AFBFB2}" destId="{05EAD976-5EF5-4A1D-A7E2-E4BA461DF197}" srcOrd="0" destOrd="0" presId="urn:microsoft.com/office/officeart/2009/3/layout/HorizontalOrganizationChart"/>
    <dgm:cxn modelId="{233B21D6-BA7D-4B67-82A3-259591EC3253}" type="presParOf" srcId="{4B63B034-FFD9-4488-943E-38E5F9AFBFB2}" destId="{1ADF4708-333B-479A-B7FB-62EDC43F37EA}" srcOrd="1" destOrd="0" presId="urn:microsoft.com/office/officeart/2009/3/layout/HorizontalOrganizationChart"/>
    <dgm:cxn modelId="{3BAC15C3-E34D-4B01-B9F2-DF1BC7C7AFD5}" type="presParOf" srcId="{969C6D45-9CE6-4FBC-97A4-680279BAD956}" destId="{67039C07-3626-43ED-ACE7-986A21E19CBB}" srcOrd="1" destOrd="0" presId="urn:microsoft.com/office/officeart/2009/3/layout/HorizontalOrganizationChart"/>
    <dgm:cxn modelId="{733289FB-77EE-4BCC-9B07-0EDEC06DDE30}" type="presParOf" srcId="{969C6D45-9CE6-4FBC-97A4-680279BAD956}" destId="{3746F5A9-513A-4B8D-8BB0-AB630DBE21CF}" srcOrd="2" destOrd="0" presId="urn:microsoft.com/office/officeart/2009/3/layout/HorizontalOrganizationChart"/>
    <dgm:cxn modelId="{7DBDCBD0-44D1-4579-B76C-F693E31DFE77}" type="presParOf" srcId="{519B964A-1568-4674-A1F4-98C41D584B31}" destId="{D6F46BB3-DC45-4B6E-B5C1-4C0DE45AE5B4}" srcOrd="8" destOrd="0" presId="urn:microsoft.com/office/officeart/2009/3/layout/HorizontalOrganizationChart"/>
    <dgm:cxn modelId="{FB437340-320B-42ED-8621-9E6341D38782}" type="presParOf" srcId="{519B964A-1568-4674-A1F4-98C41D584B31}" destId="{8CA0CF57-D2FF-41D8-BFAB-829BE2F62194}" srcOrd="9" destOrd="0" presId="urn:microsoft.com/office/officeart/2009/3/layout/HorizontalOrganizationChart"/>
    <dgm:cxn modelId="{6F809A42-C9CB-481E-86AF-2D42469FD418}" type="presParOf" srcId="{8CA0CF57-D2FF-41D8-BFAB-829BE2F62194}" destId="{B4BDED4D-B4E2-402B-8A09-72CC66EF5958}" srcOrd="0" destOrd="0" presId="urn:microsoft.com/office/officeart/2009/3/layout/HorizontalOrganizationChart"/>
    <dgm:cxn modelId="{9ABC2865-D625-4098-AE93-369C5A45538F}" type="presParOf" srcId="{B4BDED4D-B4E2-402B-8A09-72CC66EF5958}" destId="{923173CC-E141-4D34-A563-F61005007805}" srcOrd="0" destOrd="0" presId="urn:microsoft.com/office/officeart/2009/3/layout/HorizontalOrganizationChart"/>
    <dgm:cxn modelId="{C6CEC0EA-CDE9-4C41-8D15-868BAEB4AA7C}" type="presParOf" srcId="{B4BDED4D-B4E2-402B-8A09-72CC66EF5958}" destId="{EADFEE31-7864-4490-A62D-E13BEB3ED120}" srcOrd="1" destOrd="0" presId="urn:microsoft.com/office/officeart/2009/3/layout/HorizontalOrganizationChart"/>
    <dgm:cxn modelId="{4C80BAC1-1068-46DE-AFCA-983EBDE1CBFF}" type="presParOf" srcId="{8CA0CF57-D2FF-41D8-BFAB-829BE2F62194}" destId="{55FD0533-7AC4-4AD0-824C-5C15C5CC7812}" srcOrd="1" destOrd="0" presId="urn:microsoft.com/office/officeart/2009/3/layout/HorizontalOrganizationChart"/>
    <dgm:cxn modelId="{BC06BCC8-BD41-43A8-BE9C-C8F64743BBDF}" type="presParOf" srcId="{8CA0CF57-D2FF-41D8-BFAB-829BE2F62194}" destId="{DCAA51E2-E2D3-4130-BAC2-51E9F8DCD927}" srcOrd="2" destOrd="0" presId="urn:microsoft.com/office/officeart/2009/3/layout/HorizontalOrganizationChart"/>
    <dgm:cxn modelId="{0B741DE4-F132-4439-97E5-8076BD822D6F}" type="presParOf" srcId="{519B964A-1568-4674-A1F4-98C41D584B31}" destId="{B06231F8-0260-41A7-9484-AC2317814B29}" srcOrd="10" destOrd="0" presId="urn:microsoft.com/office/officeart/2009/3/layout/HorizontalOrganizationChart"/>
    <dgm:cxn modelId="{8A32DF93-C9F6-422B-B2E7-7E0A5BC9A96D}" type="presParOf" srcId="{519B964A-1568-4674-A1F4-98C41D584B31}" destId="{32EC94D0-622E-4963-A273-5563CE5D6B98}" srcOrd="11" destOrd="0" presId="urn:microsoft.com/office/officeart/2009/3/layout/HorizontalOrganizationChart"/>
    <dgm:cxn modelId="{757C54F0-885B-4B05-8BC7-CC9216890B38}" type="presParOf" srcId="{32EC94D0-622E-4963-A273-5563CE5D6B98}" destId="{EC8B768F-ECBD-4994-8E4D-6B9E3B9A487E}" srcOrd="0" destOrd="0" presId="urn:microsoft.com/office/officeart/2009/3/layout/HorizontalOrganizationChart"/>
    <dgm:cxn modelId="{6A90DC11-4CBA-4345-8AA9-EF372AF5F7AF}" type="presParOf" srcId="{EC8B768F-ECBD-4994-8E4D-6B9E3B9A487E}" destId="{2939C18E-050F-4F44-AC9D-D56105A52AA0}" srcOrd="0" destOrd="0" presId="urn:microsoft.com/office/officeart/2009/3/layout/HorizontalOrganizationChart"/>
    <dgm:cxn modelId="{132AAEC2-0B5D-40C8-A52D-68C1731CA2F7}" type="presParOf" srcId="{EC8B768F-ECBD-4994-8E4D-6B9E3B9A487E}" destId="{C0275113-1C7F-4E5A-9141-9F7DEFF855D8}" srcOrd="1" destOrd="0" presId="urn:microsoft.com/office/officeart/2009/3/layout/HorizontalOrganizationChart"/>
    <dgm:cxn modelId="{8AD4E394-2CCC-4C60-8A7C-10586B5195B5}" type="presParOf" srcId="{32EC94D0-622E-4963-A273-5563CE5D6B98}" destId="{5BABCAE5-A31A-4772-A764-B5FF2E1C4C80}" srcOrd="1" destOrd="0" presId="urn:microsoft.com/office/officeart/2009/3/layout/HorizontalOrganizationChart"/>
    <dgm:cxn modelId="{3743B387-01C4-496E-B644-19C9E3D770A0}" type="presParOf" srcId="{32EC94D0-622E-4963-A273-5563CE5D6B98}" destId="{A0D92BEA-13FF-4A82-AE7B-6B7BA768C6C3}" srcOrd="2" destOrd="0" presId="urn:microsoft.com/office/officeart/2009/3/layout/HorizontalOrganizationChart"/>
    <dgm:cxn modelId="{1CB87376-7BEB-451F-A02A-67EBC88A9DEA}" type="presParOf" srcId="{519B964A-1568-4674-A1F4-98C41D584B31}" destId="{B9E0F101-79C4-420E-9B39-EA38915B36F0}" srcOrd="12" destOrd="0" presId="urn:microsoft.com/office/officeart/2009/3/layout/HorizontalOrganizationChart"/>
    <dgm:cxn modelId="{6ABEC660-F097-47BA-AA45-7EC2D211ECEA}" type="presParOf" srcId="{519B964A-1568-4674-A1F4-98C41D584B31}" destId="{6F71B6D5-DB7F-4A59-8AB2-B7CFD527BA6C}" srcOrd="13" destOrd="0" presId="urn:microsoft.com/office/officeart/2009/3/layout/HorizontalOrganizationChart"/>
    <dgm:cxn modelId="{151DA9D2-910C-4608-BDB0-578403824C46}" type="presParOf" srcId="{6F71B6D5-DB7F-4A59-8AB2-B7CFD527BA6C}" destId="{D68DF219-7A97-4AFF-A6FB-A2212B4BF1EA}" srcOrd="0" destOrd="0" presId="urn:microsoft.com/office/officeart/2009/3/layout/HorizontalOrganizationChart"/>
    <dgm:cxn modelId="{DAA4E9BD-F335-4AEF-B964-49E37013D427}" type="presParOf" srcId="{D68DF219-7A97-4AFF-A6FB-A2212B4BF1EA}" destId="{5C1E3B02-654E-4E1F-A98C-6D75381187A9}" srcOrd="0" destOrd="0" presId="urn:microsoft.com/office/officeart/2009/3/layout/HorizontalOrganizationChart"/>
    <dgm:cxn modelId="{BF26E563-0CBC-4A02-A3AB-597EF63BBBC1}" type="presParOf" srcId="{D68DF219-7A97-4AFF-A6FB-A2212B4BF1EA}" destId="{F31ABA15-BA56-4795-80D2-C0F83DC0A8CA}" srcOrd="1" destOrd="0" presId="urn:microsoft.com/office/officeart/2009/3/layout/HorizontalOrganizationChart"/>
    <dgm:cxn modelId="{CC6984C2-CD0A-41CA-9037-D50FBC9C8EAC}" type="presParOf" srcId="{6F71B6D5-DB7F-4A59-8AB2-B7CFD527BA6C}" destId="{EEC9B4EB-52A7-4043-8E48-C49F165BB9C2}" srcOrd="1" destOrd="0" presId="urn:microsoft.com/office/officeart/2009/3/layout/HorizontalOrganizationChart"/>
    <dgm:cxn modelId="{315A0603-B9B7-4F62-8A14-60E3E3B23DE6}" type="presParOf" srcId="{6F71B6D5-DB7F-4A59-8AB2-B7CFD527BA6C}" destId="{5EF9F661-4E12-4950-A306-3047731AA816}" srcOrd="2" destOrd="0" presId="urn:microsoft.com/office/officeart/2009/3/layout/HorizontalOrganizationChart"/>
    <dgm:cxn modelId="{1D60C845-25A6-466F-A42F-D3D4215FD6E8}" type="presParOf" srcId="{CF4BDD4F-5EAC-439B-A196-B40D1661E983}" destId="{E129B8AA-4B68-4254-AAAB-A61AEC0E53A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6DF51DD-D736-45B2-8993-6B3340256CD2}" type="doc">
      <dgm:prSet loTypeId="urn:microsoft.com/office/officeart/2009/3/layout/HorizontalOrganizationChart" loCatId="hierarchy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087C908-BA21-4E35-A12F-7785BF579B91}">
      <dgm:prSet phldrT="[Text]" custT="1"/>
      <dgm:spPr/>
      <dgm:t>
        <a:bodyPr/>
        <a:lstStyle/>
        <a:p>
          <a:pPr algn="ctr"/>
          <a:r>
            <a:rPr lang="en-US" sz="2400" dirty="0" smtClean="0">
              <a:latin typeface="Cambria" panose="02040503050406030204" pitchFamily="18" charset="0"/>
            </a:rPr>
            <a:t>Scanning Tools</a:t>
          </a:r>
          <a:endParaRPr lang="en-US" sz="2400" dirty="0">
            <a:latin typeface="Cambria" panose="02040503050406030204" pitchFamily="18" charset="0"/>
          </a:endParaRPr>
        </a:p>
      </dgm:t>
    </dgm:pt>
    <dgm:pt modelId="{8E83A1DC-4AA0-44D0-ACBE-5CC4AD91D05A}" type="parTrans" cxnId="{C46A4590-C7D0-44AC-BED5-9793B6832305}">
      <dgm:prSet/>
      <dgm:spPr/>
      <dgm:t>
        <a:bodyPr/>
        <a:lstStyle/>
        <a:p>
          <a:endParaRPr lang="en-US"/>
        </a:p>
      </dgm:t>
    </dgm:pt>
    <dgm:pt modelId="{B07E2076-35BC-4E08-AF7A-4322E65CB0D6}" type="sibTrans" cxnId="{C46A4590-C7D0-44AC-BED5-9793B6832305}">
      <dgm:prSet/>
      <dgm:spPr/>
      <dgm:t>
        <a:bodyPr/>
        <a:lstStyle/>
        <a:p>
          <a:endParaRPr lang="en-US"/>
        </a:p>
      </dgm:t>
    </dgm:pt>
    <dgm:pt modelId="{305CB4CF-777C-4F85-B5F1-D0319ED4D756}">
      <dgm:prSet phldrT="[Text]" custT="1"/>
      <dgm:spPr/>
      <dgm:t>
        <a:bodyPr/>
        <a:lstStyle/>
        <a:p>
          <a:pPr algn="ctr"/>
          <a:r>
            <a:rPr lang="en-US" sz="2400" dirty="0" smtClean="0">
              <a:latin typeface="Cambria" panose="02040503050406030204" pitchFamily="18" charset="0"/>
            </a:rPr>
            <a:t>NMAP Scan</a:t>
          </a:r>
          <a:endParaRPr lang="en-US" sz="2400" dirty="0">
            <a:latin typeface="Cambria" panose="02040503050406030204" pitchFamily="18" charset="0"/>
          </a:endParaRPr>
        </a:p>
      </dgm:t>
    </dgm:pt>
    <dgm:pt modelId="{78C2BF94-D8C4-4D3C-A465-4D4D3DE08B9C}" type="parTrans" cxnId="{1CAB1A41-1EF8-4429-930C-5CAE3E8ED15B}">
      <dgm:prSet/>
      <dgm:spPr/>
      <dgm:t>
        <a:bodyPr/>
        <a:lstStyle/>
        <a:p>
          <a:endParaRPr lang="en-US"/>
        </a:p>
      </dgm:t>
    </dgm:pt>
    <dgm:pt modelId="{98031816-D55A-40B7-8DE0-A68534EB3D1D}" type="sibTrans" cxnId="{1CAB1A41-1EF8-4429-930C-5CAE3E8ED15B}">
      <dgm:prSet/>
      <dgm:spPr/>
      <dgm:t>
        <a:bodyPr/>
        <a:lstStyle/>
        <a:p>
          <a:endParaRPr lang="en-US"/>
        </a:p>
      </dgm:t>
    </dgm:pt>
    <dgm:pt modelId="{2D9DC865-CC9C-4243-A008-341E2A864B86}">
      <dgm:prSet phldrT="[Text]" custT="1"/>
      <dgm:spPr/>
      <dgm:t>
        <a:bodyPr/>
        <a:lstStyle/>
        <a:p>
          <a:pPr algn="ctr"/>
          <a:r>
            <a:rPr lang="en-US" sz="2400" dirty="0" smtClean="0">
              <a:latin typeface="Cambria" panose="02040503050406030204" pitchFamily="18" charset="0"/>
            </a:rPr>
            <a:t>WP Scan</a:t>
          </a:r>
          <a:endParaRPr lang="en-US" sz="2400" dirty="0">
            <a:latin typeface="Cambria" panose="02040503050406030204" pitchFamily="18" charset="0"/>
          </a:endParaRPr>
        </a:p>
      </dgm:t>
    </dgm:pt>
    <dgm:pt modelId="{395FD972-6A0E-4FB0-8713-D4013FA23451}" type="sibTrans" cxnId="{E32237D9-B134-491B-B764-208C11DD81FC}">
      <dgm:prSet/>
      <dgm:spPr/>
      <dgm:t>
        <a:bodyPr/>
        <a:lstStyle/>
        <a:p>
          <a:endParaRPr lang="en-US"/>
        </a:p>
      </dgm:t>
    </dgm:pt>
    <dgm:pt modelId="{F9A015D2-8BA6-4F47-8EBB-A462D75384B9}" type="parTrans" cxnId="{E32237D9-B134-491B-B764-208C11DD81FC}">
      <dgm:prSet/>
      <dgm:spPr/>
      <dgm:t>
        <a:bodyPr/>
        <a:lstStyle/>
        <a:p>
          <a:endParaRPr lang="en-US"/>
        </a:p>
      </dgm:t>
    </dgm:pt>
    <dgm:pt modelId="{8DF58105-4175-4E88-A766-CDF6C645C684}">
      <dgm:prSet phldrT="[Text]" custT="1"/>
      <dgm:spPr/>
      <dgm:t>
        <a:bodyPr/>
        <a:lstStyle/>
        <a:p>
          <a:pPr algn="ctr"/>
          <a:r>
            <a:rPr lang="en-US" sz="2400" dirty="0" smtClean="0">
              <a:latin typeface="Cambria" panose="02040503050406030204" pitchFamily="18" charset="0"/>
            </a:rPr>
            <a:t>Nessus Tool</a:t>
          </a:r>
          <a:endParaRPr lang="en-US" sz="2400" dirty="0">
            <a:latin typeface="Cambria" panose="02040503050406030204" pitchFamily="18" charset="0"/>
          </a:endParaRPr>
        </a:p>
      </dgm:t>
    </dgm:pt>
    <dgm:pt modelId="{D4BC4300-32BD-4266-8237-62FB7D879CB9}" type="sibTrans" cxnId="{9BFF7364-5E65-4342-ACF9-26AD92450754}">
      <dgm:prSet/>
      <dgm:spPr/>
      <dgm:t>
        <a:bodyPr/>
        <a:lstStyle/>
        <a:p>
          <a:endParaRPr lang="en-US"/>
        </a:p>
      </dgm:t>
    </dgm:pt>
    <dgm:pt modelId="{52374C43-4621-45D2-A5AD-2EC2F6E08F2A}" type="parTrans" cxnId="{9BFF7364-5E65-4342-ACF9-26AD92450754}">
      <dgm:prSet/>
      <dgm:spPr/>
      <dgm:t>
        <a:bodyPr/>
        <a:lstStyle/>
        <a:p>
          <a:endParaRPr lang="en-US"/>
        </a:p>
      </dgm:t>
    </dgm:pt>
    <dgm:pt modelId="{0BA820D4-03A9-4071-945A-5093C33A5870}">
      <dgm:prSet phldrT="[Text]" custT="1"/>
      <dgm:spPr/>
      <dgm:t>
        <a:bodyPr/>
        <a:lstStyle/>
        <a:p>
          <a:pPr algn="ctr"/>
          <a:r>
            <a:rPr lang="en-US" sz="2400" dirty="0" smtClean="0">
              <a:latin typeface="Cambria" panose="02040503050406030204" pitchFamily="18" charset="0"/>
            </a:rPr>
            <a:t>Network Topology Mapper</a:t>
          </a:r>
          <a:endParaRPr lang="en-US" sz="2400" dirty="0">
            <a:latin typeface="Cambria" panose="02040503050406030204" pitchFamily="18" charset="0"/>
          </a:endParaRPr>
        </a:p>
      </dgm:t>
    </dgm:pt>
    <dgm:pt modelId="{63453FC6-A1F9-4695-841B-61642E20CBF5}" type="sibTrans" cxnId="{C63CCCF3-507E-4C78-ACDA-E15892E6D539}">
      <dgm:prSet/>
      <dgm:spPr/>
      <dgm:t>
        <a:bodyPr/>
        <a:lstStyle/>
        <a:p>
          <a:endParaRPr lang="en-US"/>
        </a:p>
      </dgm:t>
    </dgm:pt>
    <dgm:pt modelId="{EFD79A0E-12A2-470B-B0E1-1D3A4074DF1D}" type="parTrans" cxnId="{C63CCCF3-507E-4C78-ACDA-E15892E6D539}">
      <dgm:prSet/>
      <dgm:spPr/>
      <dgm:t>
        <a:bodyPr/>
        <a:lstStyle/>
        <a:p>
          <a:endParaRPr lang="en-US"/>
        </a:p>
      </dgm:t>
    </dgm:pt>
    <dgm:pt modelId="{CE12BBE7-40FF-4DA4-967D-2A8E4237F20B}">
      <dgm:prSet phldrT="[Text]" custT="1"/>
      <dgm:spPr/>
      <dgm:t>
        <a:bodyPr/>
        <a:lstStyle/>
        <a:p>
          <a:pPr algn="ctr"/>
          <a:r>
            <a:rPr lang="en-US" sz="2400" dirty="0" err="1" smtClean="0">
              <a:latin typeface="Cambria" panose="02040503050406030204" pitchFamily="18" charset="0"/>
            </a:rPr>
            <a:t>Nicto</a:t>
          </a:r>
          <a:r>
            <a:rPr lang="en-US" sz="2400" dirty="0" smtClean="0">
              <a:latin typeface="Cambria" panose="02040503050406030204" pitchFamily="18" charset="0"/>
            </a:rPr>
            <a:t> Scan</a:t>
          </a:r>
          <a:endParaRPr lang="en-US" sz="2400" dirty="0">
            <a:latin typeface="Cambria" panose="02040503050406030204" pitchFamily="18" charset="0"/>
          </a:endParaRPr>
        </a:p>
      </dgm:t>
    </dgm:pt>
    <dgm:pt modelId="{9AF7BDA8-2782-4E1B-950F-76E020E36091}" type="sibTrans" cxnId="{F6AA3641-8DB8-4242-9446-6776A373FEDA}">
      <dgm:prSet/>
      <dgm:spPr/>
      <dgm:t>
        <a:bodyPr/>
        <a:lstStyle/>
        <a:p>
          <a:endParaRPr lang="en-US"/>
        </a:p>
      </dgm:t>
    </dgm:pt>
    <dgm:pt modelId="{E8F6EAF3-F150-4C83-99E1-3B135E7177B4}" type="parTrans" cxnId="{F6AA3641-8DB8-4242-9446-6776A373FEDA}">
      <dgm:prSet/>
      <dgm:spPr/>
      <dgm:t>
        <a:bodyPr/>
        <a:lstStyle/>
        <a:p>
          <a:endParaRPr lang="en-US"/>
        </a:p>
      </dgm:t>
    </dgm:pt>
    <dgm:pt modelId="{6E2F8CD6-5DBC-4B9E-BB14-59257E9BCAF8}">
      <dgm:prSet phldrT="[Text]" custT="1"/>
      <dgm:spPr/>
      <dgm:t>
        <a:bodyPr/>
        <a:lstStyle/>
        <a:p>
          <a:pPr algn="ctr"/>
          <a:r>
            <a:rPr lang="en-US" sz="2400" dirty="0" smtClean="0">
              <a:latin typeface="Cambria" panose="02040503050406030204" pitchFamily="18" charset="0"/>
            </a:rPr>
            <a:t>Open VAS</a:t>
          </a:r>
          <a:endParaRPr lang="en-US" sz="2400" dirty="0">
            <a:latin typeface="Cambria" panose="02040503050406030204" pitchFamily="18" charset="0"/>
          </a:endParaRPr>
        </a:p>
      </dgm:t>
    </dgm:pt>
    <dgm:pt modelId="{EB8A39CE-9A4B-4034-8908-17532C3E0AD6}" type="parTrans" cxnId="{4D806B5C-8BB0-4992-AFA2-595617F4BFF5}">
      <dgm:prSet/>
      <dgm:spPr/>
      <dgm:t>
        <a:bodyPr/>
        <a:lstStyle/>
        <a:p>
          <a:endParaRPr lang="en-US"/>
        </a:p>
      </dgm:t>
    </dgm:pt>
    <dgm:pt modelId="{FAC9ECD4-D8E8-483D-B446-0355E879D880}" type="sibTrans" cxnId="{4D806B5C-8BB0-4992-AFA2-595617F4BFF5}">
      <dgm:prSet/>
      <dgm:spPr/>
      <dgm:t>
        <a:bodyPr/>
        <a:lstStyle/>
        <a:p>
          <a:endParaRPr lang="en-US"/>
        </a:p>
      </dgm:t>
    </dgm:pt>
    <dgm:pt modelId="{4147A3FA-4932-4372-895F-4043AEBD58B9}" type="pres">
      <dgm:prSet presAssocID="{D6DF51DD-D736-45B2-8993-6B3340256CD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F4BDD4F-5EAC-439B-A196-B40D1661E983}" type="pres">
      <dgm:prSet presAssocID="{F087C908-BA21-4E35-A12F-7785BF579B91}" presName="hierRoot1" presStyleCnt="0">
        <dgm:presLayoutVars>
          <dgm:hierBranch val="init"/>
        </dgm:presLayoutVars>
      </dgm:prSet>
      <dgm:spPr/>
    </dgm:pt>
    <dgm:pt modelId="{3E495DB5-E0E9-4EC2-AD6D-567FE30E1C26}" type="pres">
      <dgm:prSet presAssocID="{F087C908-BA21-4E35-A12F-7785BF579B91}" presName="rootComposite1" presStyleCnt="0"/>
      <dgm:spPr/>
    </dgm:pt>
    <dgm:pt modelId="{4DFB51F0-5B88-4A25-85FA-3E259D4BCEE3}" type="pres">
      <dgm:prSet presAssocID="{F087C908-BA21-4E35-A12F-7785BF579B91}" presName="rootText1" presStyleLbl="node0" presStyleIdx="0" presStyleCnt="1" custScaleX="2000000" custScaleY="10095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54A554-75DB-4079-BAE2-5DD6B2727BE2}" type="pres">
      <dgm:prSet presAssocID="{F087C908-BA21-4E35-A12F-7785BF579B9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19B964A-1568-4674-A1F4-98C41D584B31}" type="pres">
      <dgm:prSet presAssocID="{F087C908-BA21-4E35-A12F-7785BF579B91}" presName="hierChild2" presStyleCnt="0"/>
      <dgm:spPr/>
    </dgm:pt>
    <dgm:pt modelId="{F47A66BC-4F58-4E1C-9D9E-A36A04118865}" type="pres">
      <dgm:prSet presAssocID="{78C2BF94-D8C4-4D3C-A465-4D4D3DE08B9C}" presName="Name64" presStyleLbl="parChTrans1D2" presStyleIdx="0" presStyleCnt="6" custSzX="114805" custSzY="3007605"/>
      <dgm:spPr/>
      <dgm:t>
        <a:bodyPr/>
        <a:lstStyle/>
        <a:p>
          <a:endParaRPr lang="en-US"/>
        </a:p>
      </dgm:t>
    </dgm:pt>
    <dgm:pt modelId="{4E643B5F-2744-4E7B-8555-EDE6F4817678}" type="pres">
      <dgm:prSet presAssocID="{305CB4CF-777C-4F85-B5F1-D0319ED4D756}" presName="hierRoot2" presStyleCnt="0">
        <dgm:presLayoutVars>
          <dgm:hierBranch val="init"/>
        </dgm:presLayoutVars>
      </dgm:prSet>
      <dgm:spPr/>
    </dgm:pt>
    <dgm:pt modelId="{85BA7C05-A965-4B3C-9D18-9A6D317DD543}" type="pres">
      <dgm:prSet presAssocID="{305CB4CF-777C-4F85-B5F1-D0319ED4D756}" presName="rootComposite" presStyleCnt="0"/>
      <dgm:spPr/>
    </dgm:pt>
    <dgm:pt modelId="{9A4C4EDC-1056-4C4B-BB88-1E1513BBE029}" type="pres">
      <dgm:prSet presAssocID="{305CB4CF-777C-4F85-B5F1-D0319ED4D756}" presName="rootText" presStyleLbl="node2" presStyleIdx="0" presStyleCnt="6" custScaleX="2000000" custScaleY="10095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433B50-F5FB-48CF-8A4E-7049C75C1CB6}" type="pres">
      <dgm:prSet presAssocID="{305CB4CF-777C-4F85-B5F1-D0319ED4D756}" presName="rootConnector" presStyleLbl="node2" presStyleIdx="0" presStyleCnt="6"/>
      <dgm:spPr/>
      <dgm:t>
        <a:bodyPr/>
        <a:lstStyle/>
        <a:p>
          <a:endParaRPr lang="en-US"/>
        </a:p>
      </dgm:t>
    </dgm:pt>
    <dgm:pt modelId="{4F2F1DDE-8836-451F-B6A0-85C512E902BC}" type="pres">
      <dgm:prSet presAssocID="{305CB4CF-777C-4F85-B5F1-D0319ED4D756}" presName="hierChild4" presStyleCnt="0"/>
      <dgm:spPr/>
    </dgm:pt>
    <dgm:pt modelId="{0AE030CE-1631-443C-9FA0-4D089D7DEF04}" type="pres">
      <dgm:prSet presAssocID="{305CB4CF-777C-4F85-B5F1-D0319ED4D756}" presName="hierChild5" presStyleCnt="0"/>
      <dgm:spPr/>
    </dgm:pt>
    <dgm:pt modelId="{1C37E292-87ED-4BFF-A400-F7E5CEFCFA96}" type="pres">
      <dgm:prSet presAssocID="{E8F6EAF3-F150-4C83-99E1-3B135E7177B4}" presName="Name64" presStyleLbl="parChTrans1D2" presStyleIdx="1" presStyleCnt="6" custSzX="114805" custSzY="2348670"/>
      <dgm:spPr/>
      <dgm:t>
        <a:bodyPr/>
        <a:lstStyle/>
        <a:p>
          <a:endParaRPr lang="en-US"/>
        </a:p>
      </dgm:t>
    </dgm:pt>
    <dgm:pt modelId="{93CB06DA-596A-4C31-9A0A-A296A351BFA3}" type="pres">
      <dgm:prSet presAssocID="{CE12BBE7-40FF-4DA4-967D-2A8E4237F20B}" presName="hierRoot2" presStyleCnt="0">
        <dgm:presLayoutVars>
          <dgm:hierBranch val="init"/>
        </dgm:presLayoutVars>
      </dgm:prSet>
      <dgm:spPr/>
    </dgm:pt>
    <dgm:pt modelId="{0B67FC4C-4A1A-4D79-B320-4A605F66E3E2}" type="pres">
      <dgm:prSet presAssocID="{CE12BBE7-40FF-4DA4-967D-2A8E4237F20B}" presName="rootComposite" presStyleCnt="0"/>
      <dgm:spPr/>
    </dgm:pt>
    <dgm:pt modelId="{F8C27561-B9B3-4596-9C26-AEF7A49FAB75}" type="pres">
      <dgm:prSet presAssocID="{CE12BBE7-40FF-4DA4-967D-2A8E4237F20B}" presName="rootText" presStyleLbl="node2" presStyleIdx="1" presStyleCnt="6" custScaleX="2000000" custScaleY="10095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513596-4FA0-4C7D-BF2A-9EB5C8F853F3}" type="pres">
      <dgm:prSet presAssocID="{CE12BBE7-40FF-4DA4-967D-2A8E4237F20B}" presName="rootConnector" presStyleLbl="node2" presStyleIdx="1" presStyleCnt="6"/>
      <dgm:spPr/>
      <dgm:t>
        <a:bodyPr/>
        <a:lstStyle/>
        <a:p>
          <a:endParaRPr lang="en-US"/>
        </a:p>
      </dgm:t>
    </dgm:pt>
    <dgm:pt modelId="{26547275-E294-4A04-8ABA-8F2B88F48FFF}" type="pres">
      <dgm:prSet presAssocID="{CE12BBE7-40FF-4DA4-967D-2A8E4237F20B}" presName="hierChild4" presStyleCnt="0"/>
      <dgm:spPr/>
    </dgm:pt>
    <dgm:pt modelId="{4EC2A921-B3F3-4436-A4E1-E75C580F18D5}" type="pres">
      <dgm:prSet presAssocID="{CE12BBE7-40FF-4DA4-967D-2A8E4237F20B}" presName="hierChild5" presStyleCnt="0"/>
      <dgm:spPr/>
    </dgm:pt>
    <dgm:pt modelId="{995A8D0A-5260-416D-B3EF-F8AFD076CE6E}" type="pres">
      <dgm:prSet presAssocID="{EFD79A0E-12A2-470B-B0E1-1D3A4074DF1D}" presName="Name64" presStyleLbl="parChTrans1D2" presStyleIdx="2" presStyleCnt="6" custSzX="114805" custSzY="1689736"/>
      <dgm:spPr/>
      <dgm:t>
        <a:bodyPr/>
        <a:lstStyle/>
        <a:p>
          <a:endParaRPr lang="en-US"/>
        </a:p>
      </dgm:t>
    </dgm:pt>
    <dgm:pt modelId="{969C6D45-9CE6-4FBC-97A4-680279BAD956}" type="pres">
      <dgm:prSet presAssocID="{0BA820D4-03A9-4071-945A-5093C33A5870}" presName="hierRoot2" presStyleCnt="0">
        <dgm:presLayoutVars>
          <dgm:hierBranch val="init"/>
        </dgm:presLayoutVars>
      </dgm:prSet>
      <dgm:spPr/>
    </dgm:pt>
    <dgm:pt modelId="{4B63B034-FFD9-4488-943E-38E5F9AFBFB2}" type="pres">
      <dgm:prSet presAssocID="{0BA820D4-03A9-4071-945A-5093C33A5870}" presName="rootComposite" presStyleCnt="0"/>
      <dgm:spPr/>
    </dgm:pt>
    <dgm:pt modelId="{05EAD976-5EF5-4A1D-A7E2-E4BA461DF197}" type="pres">
      <dgm:prSet presAssocID="{0BA820D4-03A9-4071-945A-5093C33A5870}" presName="rootText" presStyleLbl="node2" presStyleIdx="2" presStyleCnt="6" custScaleX="2000000" custScaleY="10095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DF4708-333B-479A-B7FB-62EDC43F37EA}" type="pres">
      <dgm:prSet presAssocID="{0BA820D4-03A9-4071-945A-5093C33A5870}" presName="rootConnector" presStyleLbl="node2" presStyleIdx="2" presStyleCnt="6"/>
      <dgm:spPr/>
      <dgm:t>
        <a:bodyPr/>
        <a:lstStyle/>
        <a:p>
          <a:endParaRPr lang="en-US"/>
        </a:p>
      </dgm:t>
    </dgm:pt>
    <dgm:pt modelId="{67039C07-3626-43ED-ACE7-986A21E19CBB}" type="pres">
      <dgm:prSet presAssocID="{0BA820D4-03A9-4071-945A-5093C33A5870}" presName="hierChild4" presStyleCnt="0"/>
      <dgm:spPr/>
    </dgm:pt>
    <dgm:pt modelId="{3746F5A9-513A-4B8D-8BB0-AB630DBE21CF}" type="pres">
      <dgm:prSet presAssocID="{0BA820D4-03A9-4071-945A-5093C33A5870}" presName="hierChild5" presStyleCnt="0"/>
      <dgm:spPr/>
    </dgm:pt>
    <dgm:pt modelId="{D6F46BB3-DC45-4B6E-B5C1-4C0DE45AE5B4}" type="pres">
      <dgm:prSet presAssocID="{52374C43-4621-45D2-A5AD-2EC2F6E08F2A}" presName="Name64" presStyleLbl="parChTrans1D2" presStyleIdx="3" presStyleCnt="6" custSzX="114805" custSzY="1030801"/>
      <dgm:spPr/>
      <dgm:t>
        <a:bodyPr/>
        <a:lstStyle/>
        <a:p>
          <a:endParaRPr lang="en-US"/>
        </a:p>
      </dgm:t>
    </dgm:pt>
    <dgm:pt modelId="{8CA0CF57-D2FF-41D8-BFAB-829BE2F62194}" type="pres">
      <dgm:prSet presAssocID="{8DF58105-4175-4E88-A766-CDF6C645C684}" presName="hierRoot2" presStyleCnt="0">
        <dgm:presLayoutVars>
          <dgm:hierBranch val="init"/>
        </dgm:presLayoutVars>
      </dgm:prSet>
      <dgm:spPr/>
    </dgm:pt>
    <dgm:pt modelId="{B4BDED4D-B4E2-402B-8A09-72CC66EF5958}" type="pres">
      <dgm:prSet presAssocID="{8DF58105-4175-4E88-A766-CDF6C645C684}" presName="rootComposite" presStyleCnt="0"/>
      <dgm:spPr/>
    </dgm:pt>
    <dgm:pt modelId="{923173CC-E141-4D34-A563-F61005007805}" type="pres">
      <dgm:prSet presAssocID="{8DF58105-4175-4E88-A766-CDF6C645C684}" presName="rootText" presStyleLbl="node2" presStyleIdx="3" presStyleCnt="6" custScaleX="2000000" custScaleY="10095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DFEE31-7864-4490-A62D-E13BEB3ED120}" type="pres">
      <dgm:prSet presAssocID="{8DF58105-4175-4E88-A766-CDF6C645C684}" presName="rootConnector" presStyleLbl="node2" presStyleIdx="3" presStyleCnt="6"/>
      <dgm:spPr/>
      <dgm:t>
        <a:bodyPr/>
        <a:lstStyle/>
        <a:p>
          <a:endParaRPr lang="en-US"/>
        </a:p>
      </dgm:t>
    </dgm:pt>
    <dgm:pt modelId="{55FD0533-7AC4-4AD0-824C-5C15C5CC7812}" type="pres">
      <dgm:prSet presAssocID="{8DF58105-4175-4E88-A766-CDF6C645C684}" presName="hierChild4" presStyleCnt="0"/>
      <dgm:spPr/>
    </dgm:pt>
    <dgm:pt modelId="{DCAA51E2-E2D3-4130-BAC2-51E9F8DCD927}" type="pres">
      <dgm:prSet presAssocID="{8DF58105-4175-4E88-A766-CDF6C645C684}" presName="hierChild5" presStyleCnt="0"/>
      <dgm:spPr/>
    </dgm:pt>
    <dgm:pt modelId="{B06231F8-0260-41A7-9484-AC2317814B29}" type="pres">
      <dgm:prSet presAssocID="{F9A015D2-8BA6-4F47-8EBB-A462D75384B9}" presName="Name64" presStyleLbl="parChTrans1D2" presStyleIdx="4" presStyleCnt="6" custSzX="114805" custSzY="371866"/>
      <dgm:spPr/>
      <dgm:t>
        <a:bodyPr/>
        <a:lstStyle/>
        <a:p>
          <a:endParaRPr lang="en-US"/>
        </a:p>
      </dgm:t>
    </dgm:pt>
    <dgm:pt modelId="{32EC94D0-622E-4963-A273-5563CE5D6B98}" type="pres">
      <dgm:prSet presAssocID="{2D9DC865-CC9C-4243-A008-341E2A864B86}" presName="hierRoot2" presStyleCnt="0">
        <dgm:presLayoutVars>
          <dgm:hierBranch val="init"/>
        </dgm:presLayoutVars>
      </dgm:prSet>
      <dgm:spPr/>
    </dgm:pt>
    <dgm:pt modelId="{EC8B768F-ECBD-4994-8E4D-6B9E3B9A487E}" type="pres">
      <dgm:prSet presAssocID="{2D9DC865-CC9C-4243-A008-341E2A864B86}" presName="rootComposite" presStyleCnt="0"/>
      <dgm:spPr/>
    </dgm:pt>
    <dgm:pt modelId="{2939C18E-050F-4F44-AC9D-D56105A52AA0}" type="pres">
      <dgm:prSet presAssocID="{2D9DC865-CC9C-4243-A008-341E2A864B86}" presName="rootText" presStyleLbl="node2" presStyleIdx="4" presStyleCnt="6" custScaleX="2000000" custScaleY="100953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275113-1C7F-4E5A-9141-9F7DEFF855D8}" type="pres">
      <dgm:prSet presAssocID="{2D9DC865-CC9C-4243-A008-341E2A864B86}" presName="rootConnector" presStyleLbl="node2" presStyleIdx="4" presStyleCnt="6"/>
      <dgm:spPr/>
      <dgm:t>
        <a:bodyPr/>
        <a:lstStyle/>
        <a:p>
          <a:endParaRPr lang="en-US"/>
        </a:p>
      </dgm:t>
    </dgm:pt>
    <dgm:pt modelId="{5BABCAE5-A31A-4772-A764-B5FF2E1C4C80}" type="pres">
      <dgm:prSet presAssocID="{2D9DC865-CC9C-4243-A008-341E2A864B86}" presName="hierChild4" presStyleCnt="0"/>
      <dgm:spPr/>
    </dgm:pt>
    <dgm:pt modelId="{A0D92BEA-13FF-4A82-AE7B-6B7BA768C6C3}" type="pres">
      <dgm:prSet presAssocID="{2D9DC865-CC9C-4243-A008-341E2A864B86}" presName="hierChild5" presStyleCnt="0"/>
      <dgm:spPr/>
    </dgm:pt>
    <dgm:pt modelId="{4C070A45-3891-4C29-8C37-90E2259FB2D1}" type="pres">
      <dgm:prSet presAssocID="{EB8A39CE-9A4B-4034-8908-17532C3E0AD6}" presName="Name64" presStyleLbl="parChTrans1D2" presStyleIdx="5" presStyleCnt="6"/>
      <dgm:spPr/>
      <dgm:t>
        <a:bodyPr/>
        <a:lstStyle/>
        <a:p>
          <a:endParaRPr lang="en-US"/>
        </a:p>
      </dgm:t>
    </dgm:pt>
    <dgm:pt modelId="{E8C4DC0D-5CC1-448D-B956-99199683663B}" type="pres">
      <dgm:prSet presAssocID="{6E2F8CD6-5DBC-4B9E-BB14-59257E9BCAF8}" presName="hierRoot2" presStyleCnt="0">
        <dgm:presLayoutVars>
          <dgm:hierBranch val="init"/>
        </dgm:presLayoutVars>
      </dgm:prSet>
      <dgm:spPr/>
    </dgm:pt>
    <dgm:pt modelId="{71E2B621-CFE8-4B02-8FC7-079CA44BA0FD}" type="pres">
      <dgm:prSet presAssocID="{6E2F8CD6-5DBC-4B9E-BB14-59257E9BCAF8}" presName="rootComposite" presStyleCnt="0"/>
      <dgm:spPr/>
    </dgm:pt>
    <dgm:pt modelId="{CE61F842-D0C4-4D99-AB94-09F389BE6037}" type="pres">
      <dgm:prSet presAssocID="{6E2F8CD6-5DBC-4B9E-BB14-59257E9BCAF8}" presName="rootText" presStyleLbl="node2" presStyleIdx="5" presStyleCnt="6" custScaleX="1965132" custScaleY="8714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2D9A2F-2EEE-44CE-A51C-528370FCF161}" type="pres">
      <dgm:prSet presAssocID="{6E2F8CD6-5DBC-4B9E-BB14-59257E9BCAF8}" presName="rootConnector" presStyleLbl="node2" presStyleIdx="5" presStyleCnt="6"/>
      <dgm:spPr/>
      <dgm:t>
        <a:bodyPr/>
        <a:lstStyle/>
        <a:p>
          <a:endParaRPr lang="en-US"/>
        </a:p>
      </dgm:t>
    </dgm:pt>
    <dgm:pt modelId="{7408C648-63FD-4937-B2BB-BBD7A99498D4}" type="pres">
      <dgm:prSet presAssocID="{6E2F8CD6-5DBC-4B9E-BB14-59257E9BCAF8}" presName="hierChild4" presStyleCnt="0"/>
      <dgm:spPr/>
    </dgm:pt>
    <dgm:pt modelId="{D07D1223-2472-4CF2-8B30-E56EBEEAEC83}" type="pres">
      <dgm:prSet presAssocID="{6E2F8CD6-5DBC-4B9E-BB14-59257E9BCAF8}" presName="hierChild5" presStyleCnt="0"/>
      <dgm:spPr/>
    </dgm:pt>
    <dgm:pt modelId="{E129B8AA-4B68-4254-AAAB-A61AEC0E53A7}" type="pres">
      <dgm:prSet presAssocID="{F087C908-BA21-4E35-A12F-7785BF579B91}" presName="hierChild3" presStyleCnt="0"/>
      <dgm:spPr/>
    </dgm:pt>
  </dgm:ptLst>
  <dgm:cxnLst>
    <dgm:cxn modelId="{BB376E80-1525-4E50-96F4-CD44679ECEB3}" type="presOf" srcId="{6E2F8CD6-5DBC-4B9E-BB14-59257E9BCAF8}" destId="{CE61F842-D0C4-4D99-AB94-09F389BE6037}" srcOrd="0" destOrd="0" presId="urn:microsoft.com/office/officeart/2009/3/layout/HorizontalOrganizationChart"/>
    <dgm:cxn modelId="{3429363C-9F1F-4FAE-9FDD-14A26D8D8FD3}" type="presOf" srcId="{78C2BF94-D8C4-4D3C-A465-4D4D3DE08B9C}" destId="{F47A66BC-4F58-4E1C-9D9E-A36A04118865}" srcOrd="0" destOrd="0" presId="urn:microsoft.com/office/officeart/2009/3/layout/HorizontalOrganizationChart"/>
    <dgm:cxn modelId="{A56B505A-5730-4753-8301-DD8FB5C5CB51}" type="presOf" srcId="{0BA820D4-03A9-4071-945A-5093C33A5870}" destId="{1ADF4708-333B-479A-B7FB-62EDC43F37EA}" srcOrd="1" destOrd="0" presId="urn:microsoft.com/office/officeart/2009/3/layout/HorizontalOrganizationChart"/>
    <dgm:cxn modelId="{1D2D4BC7-8AD6-40CF-92CE-74DA5086F792}" type="presOf" srcId="{2D9DC865-CC9C-4243-A008-341E2A864B86}" destId="{C0275113-1C7F-4E5A-9141-9F7DEFF855D8}" srcOrd="1" destOrd="0" presId="urn:microsoft.com/office/officeart/2009/3/layout/HorizontalOrganizationChart"/>
    <dgm:cxn modelId="{BFC571B6-D7E5-48F5-AC52-7300B42743FC}" type="presOf" srcId="{305CB4CF-777C-4F85-B5F1-D0319ED4D756}" destId="{9A4C4EDC-1056-4C4B-BB88-1E1513BBE029}" srcOrd="0" destOrd="0" presId="urn:microsoft.com/office/officeart/2009/3/layout/HorizontalOrganizationChart"/>
    <dgm:cxn modelId="{FE522113-9996-47E8-9597-D190BA38E217}" type="presOf" srcId="{D6DF51DD-D736-45B2-8993-6B3340256CD2}" destId="{4147A3FA-4932-4372-895F-4043AEBD58B9}" srcOrd="0" destOrd="0" presId="urn:microsoft.com/office/officeart/2009/3/layout/HorizontalOrganizationChart"/>
    <dgm:cxn modelId="{1CAB1A41-1EF8-4429-930C-5CAE3E8ED15B}" srcId="{F087C908-BA21-4E35-A12F-7785BF579B91}" destId="{305CB4CF-777C-4F85-B5F1-D0319ED4D756}" srcOrd="0" destOrd="0" parTransId="{78C2BF94-D8C4-4D3C-A465-4D4D3DE08B9C}" sibTransId="{98031816-D55A-40B7-8DE0-A68534EB3D1D}"/>
    <dgm:cxn modelId="{2C2281EA-4E36-41B4-8D7D-918B8AFB417E}" type="presOf" srcId="{305CB4CF-777C-4F85-B5F1-D0319ED4D756}" destId="{BB433B50-F5FB-48CF-8A4E-7049C75C1CB6}" srcOrd="1" destOrd="0" presId="urn:microsoft.com/office/officeart/2009/3/layout/HorizontalOrganizationChart"/>
    <dgm:cxn modelId="{A42C8D88-CCF9-42E5-86E2-DB0D6145F5BF}" type="presOf" srcId="{52374C43-4621-45D2-A5AD-2EC2F6E08F2A}" destId="{D6F46BB3-DC45-4B6E-B5C1-4C0DE45AE5B4}" srcOrd="0" destOrd="0" presId="urn:microsoft.com/office/officeart/2009/3/layout/HorizontalOrganizationChart"/>
    <dgm:cxn modelId="{8C44BC70-F81E-4980-A1C2-27E06D4FD6E6}" type="presOf" srcId="{0BA820D4-03A9-4071-945A-5093C33A5870}" destId="{05EAD976-5EF5-4A1D-A7E2-E4BA461DF197}" srcOrd="0" destOrd="0" presId="urn:microsoft.com/office/officeart/2009/3/layout/HorizontalOrganizationChart"/>
    <dgm:cxn modelId="{CAE74A09-494F-4F58-A3FF-14F2C36E2FCD}" type="presOf" srcId="{8DF58105-4175-4E88-A766-CDF6C645C684}" destId="{923173CC-E141-4D34-A563-F61005007805}" srcOrd="0" destOrd="0" presId="urn:microsoft.com/office/officeart/2009/3/layout/HorizontalOrganizationChart"/>
    <dgm:cxn modelId="{5487A0A3-3B02-41BB-A89E-0A61A3B6A131}" type="presOf" srcId="{EB8A39CE-9A4B-4034-8908-17532C3E0AD6}" destId="{4C070A45-3891-4C29-8C37-90E2259FB2D1}" srcOrd="0" destOrd="0" presId="urn:microsoft.com/office/officeart/2009/3/layout/HorizontalOrganizationChart"/>
    <dgm:cxn modelId="{AD87B25D-A640-4C55-BC6B-5FE986704936}" type="presOf" srcId="{EFD79A0E-12A2-470B-B0E1-1D3A4074DF1D}" destId="{995A8D0A-5260-416D-B3EF-F8AFD076CE6E}" srcOrd="0" destOrd="0" presId="urn:microsoft.com/office/officeart/2009/3/layout/HorizontalOrganizationChart"/>
    <dgm:cxn modelId="{E32237D9-B134-491B-B764-208C11DD81FC}" srcId="{F087C908-BA21-4E35-A12F-7785BF579B91}" destId="{2D9DC865-CC9C-4243-A008-341E2A864B86}" srcOrd="4" destOrd="0" parTransId="{F9A015D2-8BA6-4F47-8EBB-A462D75384B9}" sibTransId="{395FD972-6A0E-4FB0-8713-D4013FA23451}"/>
    <dgm:cxn modelId="{C46A4590-C7D0-44AC-BED5-9793B6832305}" srcId="{D6DF51DD-D736-45B2-8993-6B3340256CD2}" destId="{F087C908-BA21-4E35-A12F-7785BF579B91}" srcOrd="0" destOrd="0" parTransId="{8E83A1DC-4AA0-44D0-ACBE-5CC4AD91D05A}" sibTransId="{B07E2076-35BC-4E08-AF7A-4322E65CB0D6}"/>
    <dgm:cxn modelId="{F6AA3641-8DB8-4242-9446-6776A373FEDA}" srcId="{F087C908-BA21-4E35-A12F-7785BF579B91}" destId="{CE12BBE7-40FF-4DA4-967D-2A8E4237F20B}" srcOrd="1" destOrd="0" parTransId="{E8F6EAF3-F150-4C83-99E1-3B135E7177B4}" sibTransId="{9AF7BDA8-2782-4E1B-950F-76E020E36091}"/>
    <dgm:cxn modelId="{7B2DF3C9-16C0-4350-95B5-57285235FAA3}" type="presOf" srcId="{8DF58105-4175-4E88-A766-CDF6C645C684}" destId="{EADFEE31-7864-4490-A62D-E13BEB3ED120}" srcOrd="1" destOrd="0" presId="urn:microsoft.com/office/officeart/2009/3/layout/HorizontalOrganizationChart"/>
    <dgm:cxn modelId="{4D806B5C-8BB0-4992-AFA2-595617F4BFF5}" srcId="{F087C908-BA21-4E35-A12F-7785BF579B91}" destId="{6E2F8CD6-5DBC-4B9E-BB14-59257E9BCAF8}" srcOrd="5" destOrd="0" parTransId="{EB8A39CE-9A4B-4034-8908-17532C3E0AD6}" sibTransId="{FAC9ECD4-D8E8-483D-B446-0355E879D880}"/>
    <dgm:cxn modelId="{9BFF7364-5E65-4342-ACF9-26AD92450754}" srcId="{F087C908-BA21-4E35-A12F-7785BF579B91}" destId="{8DF58105-4175-4E88-A766-CDF6C645C684}" srcOrd="3" destOrd="0" parTransId="{52374C43-4621-45D2-A5AD-2EC2F6E08F2A}" sibTransId="{D4BC4300-32BD-4266-8237-62FB7D879CB9}"/>
    <dgm:cxn modelId="{8B531F0C-5094-4964-9105-65162877DDFB}" type="presOf" srcId="{CE12BBE7-40FF-4DA4-967D-2A8E4237F20B}" destId="{F8C27561-B9B3-4596-9C26-AEF7A49FAB75}" srcOrd="0" destOrd="0" presId="urn:microsoft.com/office/officeart/2009/3/layout/HorizontalOrganizationChart"/>
    <dgm:cxn modelId="{C3C40D1A-A67A-4C4A-8990-AA80C5B3741B}" type="presOf" srcId="{F087C908-BA21-4E35-A12F-7785BF579B91}" destId="{1154A554-75DB-4079-BAE2-5DD6B2727BE2}" srcOrd="1" destOrd="0" presId="urn:microsoft.com/office/officeart/2009/3/layout/HorizontalOrganizationChart"/>
    <dgm:cxn modelId="{2297B817-0804-45CE-AD48-0D7EDFBDE426}" type="presOf" srcId="{6E2F8CD6-5DBC-4B9E-BB14-59257E9BCAF8}" destId="{A72D9A2F-2EEE-44CE-A51C-528370FCF161}" srcOrd="1" destOrd="0" presId="urn:microsoft.com/office/officeart/2009/3/layout/HorizontalOrganizationChart"/>
    <dgm:cxn modelId="{9531C168-1584-4A81-99A2-A48DCBE5325F}" type="presOf" srcId="{E8F6EAF3-F150-4C83-99E1-3B135E7177B4}" destId="{1C37E292-87ED-4BFF-A400-F7E5CEFCFA96}" srcOrd="0" destOrd="0" presId="urn:microsoft.com/office/officeart/2009/3/layout/HorizontalOrganizationChart"/>
    <dgm:cxn modelId="{3F1808EA-8513-4649-B2F4-10A911D24DDC}" type="presOf" srcId="{2D9DC865-CC9C-4243-A008-341E2A864B86}" destId="{2939C18E-050F-4F44-AC9D-D56105A52AA0}" srcOrd="0" destOrd="0" presId="urn:microsoft.com/office/officeart/2009/3/layout/HorizontalOrganizationChart"/>
    <dgm:cxn modelId="{817D68F6-014A-47F9-90CF-0D16832229B8}" type="presOf" srcId="{CE12BBE7-40FF-4DA4-967D-2A8E4237F20B}" destId="{62513596-4FA0-4C7D-BF2A-9EB5C8F853F3}" srcOrd="1" destOrd="0" presId="urn:microsoft.com/office/officeart/2009/3/layout/HorizontalOrganizationChart"/>
    <dgm:cxn modelId="{C63CCCF3-507E-4C78-ACDA-E15892E6D539}" srcId="{F087C908-BA21-4E35-A12F-7785BF579B91}" destId="{0BA820D4-03A9-4071-945A-5093C33A5870}" srcOrd="2" destOrd="0" parTransId="{EFD79A0E-12A2-470B-B0E1-1D3A4074DF1D}" sibTransId="{63453FC6-A1F9-4695-841B-61642E20CBF5}"/>
    <dgm:cxn modelId="{3183A5FE-1BDF-4D3D-BAFD-3C7D6ABACA47}" type="presOf" srcId="{F087C908-BA21-4E35-A12F-7785BF579B91}" destId="{4DFB51F0-5B88-4A25-85FA-3E259D4BCEE3}" srcOrd="0" destOrd="0" presId="urn:microsoft.com/office/officeart/2009/3/layout/HorizontalOrganizationChart"/>
    <dgm:cxn modelId="{D4852402-1F79-4B10-8B9C-F73B96632F7A}" type="presOf" srcId="{F9A015D2-8BA6-4F47-8EBB-A462D75384B9}" destId="{B06231F8-0260-41A7-9484-AC2317814B29}" srcOrd="0" destOrd="0" presId="urn:microsoft.com/office/officeart/2009/3/layout/HorizontalOrganizationChart"/>
    <dgm:cxn modelId="{E97B9C5C-EDE8-4C97-B688-813CA09FAEF3}" type="presParOf" srcId="{4147A3FA-4932-4372-895F-4043AEBD58B9}" destId="{CF4BDD4F-5EAC-439B-A196-B40D1661E983}" srcOrd="0" destOrd="0" presId="urn:microsoft.com/office/officeart/2009/3/layout/HorizontalOrganizationChart"/>
    <dgm:cxn modelId="{56691BF1-8935-4B48-B901-14081AB7E782}" type="presParOf" srcId="{CF4BDD4F-5EAC-439B-A196-B40D1661E983}" destId="{3E495DB5-E0E9-4EC2-AD6D-567FE30E1C26}" srcOrd="0" destOrd="0" presId="urn:microsoft.com/office/officeart/2009/3/layout/HorizontalOrganizationChart"/>
    <dgm:cxn modelId="{A9B69894-D626-47FF-A82C-623C2DA28B8C}" type="presParOf" srcId="{3E495DB5-E0E9-4EC2-AD6D-567FE30E1C26}" destId="{4DFB51F0-5B88-4A25-85FA-3E259D4BCEE3}" srcOrd="0" destOrd="0" presId="urn:microsoft.com/office/officeart/2009/3/layout/HorizontalOrganizationChart"/>
    <dgm:cxn modelId="{DCF7565C-A2E2-49DB-9014-E299CB506375}" type="presParOf" srcId="{3E495DB5-E0E9-4EC2-AD6D-567FE30E1C26}" destId="{1154A554-75DB-4079-BAE2-5DD6B2727BE2}" srcOrd="1" destOrd="0" presId="urn:microsoft.com/office/officeart/2009/3/layout/HorizontalOrganizationChart"/>
    <dgm:cxn modelId="{9CB5CBAC-7D84-4AB0-8D17-F9D072FF845B}" type="presParOf" srcId="{CF4BDD4F-5EAC-439B-A196-B40D1661E983}" destId="{519B964A-1568-4674-A1F4-98C41D584B31}" srcOrd="1" destOrd="0" presId="urn:microsoft.com/office/officeart/2009/3/layout/HorizontalOrganizationChart"/>
    <dgm:cxn modelId="{80F6BB1B-9E57-4C30-8F2D-98F0B5E64BEF}" type="presParOf" srcId="{519B964A-1568-4674-A1F4-98C41D584B31}" destId="{F47A66BC-4F58-4E1C-9D9E-A36A04118865}" srcOrd="0" destOrd="0" presId="urn:microsoft.com/office/officeart/2009/3/layout/HorizontalOrganizationChart"/>
    <dgm:cxn modelId="{CED53500-CF23-48E8-A2C9-0B5B97709EEE}" type="presParOf" srcId="{519B964A-1568-4674-A1F4-98C41D584B31}" destId="{4E643B5F-2744-4E7B-8555-EDE6F4817678}" srcOrd="1" destOrd="0" presId="urn:microsoft.com/office/officeart/2009/3/layout/HorizontalOrganizationChart"/>
    <dgm:cxn modelId="{ADA7499D-C4C7-4511-8E6B-7A18B0BF9BC9}" type="presParOf" srcId="{4E643B5F-2744-4E7B-8555-EDE6F4817678}" destId="{85BA7C05-A965-4B3C-9D18-9A6D317DD543}" srcOrd="0" destOrd="0" presId="urn:microsoft.com/office/officeart/2009/3/layout/HorizontalOrganizationChart"/>
    <dgm:cxn modelId="{2AA5CB75-6CAD-4F11-828E-2EE28846485E}" type="presParOf" srcId="{85BA7C05-A965-4B3C-9D18-9A6D317DD543}" destId="{9A4C4EDC-1056-4C4B-BB88-1E1513BBE029}" srcOrd="0" destOrd="0" presId="urn:microsoft.com/office/officeart/2009/3/layout/HorizontalOrganizationChart"/>
    <dgm:cxn modelId="{D18143B7-6D09-4B3A-BEB2-A7196362F95E}" type="presParOf" srcId="{85BA7C05-A965-4B3C-9D18-9A6D317DD543}" destId="{BB433B50-F5FB-48CF-8A4E-7049C75C1CB6}" srcOrd="1" destOrd="0" presId="urn:microsoft.com/office/officeart/2009/3/layout/HorizontalOrganizationChart"/>
    <dgm:cxn modelId="{099EE8C0-7717-4AD5-88E4-B0BB4D49BF89}" type="presParOf" srcId="{4E643B5F-2744-4E7B-8555-EDE6F4817678}" destId="{4F2F1DDE-8836-451F-B6A0-85C512E902BC}" srcOrd="1" destOrd="0" presId="urn:microsoft.com/office/officeart/2009/3/layout/HorizontalOrganizationChart"/>
    <dgm:cxn modelId="{4497ACD3-32E9-4B79-B0A4-C0C14D435777}" type="presParOf" srcId="{4E643B5F-2744-4E7B-8555-EDE6F4817678}" destId="{0AE030CE-1631-443C-9FA0-4D089D7DEF04}" srcOrd="2" destOrd="0" presId="urn:microsoft.com/office/officeart/2009/3/layout/HorizontalOrganizationChart"/>
    <dgm:cxn modelId="{E5C50C78-B11F-4450-AD48-2A23D65EC0C9}" type="presParOf" srcId="{519B964A-1568-4674-A1F4-98C41D584B31}" destId="{1C37E292-87ED-4BFF-A400-F7E5CEFCFA96}" srcOrd="2" destOrd="0" presId="urn:microsoft.com/office/officeart/2009/3/layout/HorizontalOrganizationChart"/>
    <dgm:cxn modelId="{25921452-4FEF-4BAA-8AC4-25F1D7E88F3E}" type="presParOf" srcId="{519B964A-1568-4674-A1F4-98C41D584B31}" destId="{93CB06DA-596A-4C31-9A0A-A296A351BFA3}" srcOrd="3" destOrd="0" presId="urn:microsoft.com/office/officeart/2009/3/layout/HorizontalOrganizationChart"/>
    <dgm:cxn modelId="{49D6C0DC-7EA7-40D1-BFDF-7B54ABD53650}" type="presParOf" srcId="{93CB06DA-596A-4C31-9A0A-A296A351BFA3}" destId="{0B67FC4C-4A1A-4D79-B320-4A605F66E3E2}" srcOrd="0" destOrd="0" presId="urn:microsoft.com/office/officeart/2009/3/layout/HorizontalOrganizationChart"/>
    <dgm:cxn modelId="{F3784CE0-D80F-4B25-BA41-A4A303B707D3}" type="presParOf" srcId="{0B67FC4C-4A1A-4D79-B320-4A605F66E3E2}" destId="{F8C27561-B9B3-4596-9C26-AEF7A49FAB75}" srcOrd="0" destOrd="0" presId="urn:microsoft.com/office/officeart/2009/3/layout/HorizontalOrganizationChart"/>
    <dgm:cxn modelId="{44B50CF6-6623-4585-B928-D5E06D59E878}" type="presParOf" srcId="{0B67FC4C-4A1A-4D79-B320-4A605F66E3E2}" destId="{62513596-4FA0-4C7D-BF2A-9EB5C8F853F3}" srcOrd="1" destOrd="0" presId="urn:microsoft.com/office/officeart/2009/3/layout/HorizontalOrganizationChart"/>
    <dgm:cxn modelId="{9B7E6041-41C7-452B-B2C0-4F04ADF25AF4}" type="presParOf" srcId="{93CB06DA-596A-4C31-9A0A-A296A351BFA3}" destId="{26547275-E294-4A04-8ABA-8F2B88F48FFF}" srcOrd="1" destOrd="0" presId="urn:microsoft.com/office/officeart/2009/3/layout/HorizontalOrganizationChart"/>
    <dgm:cxn modelId="{8B1BE5AD-0D2D-4F3E-98D8-ACCA6001ECFB}" type="presParOf" srcId="{93CB06DA-596A-4C31-9A0A-A296A351BFA3}" destId="{4EC2A921-B3F3-4436-A4E1-E75C580F18D5}" srcOrd="2" destOrd="0" presId="urn:microsoft.com/office/officeart/2009/3/layout/HorizontalOrganizationChart"/>
    <dgm:cxn modelId="{878A1CA0-FEC7-49D9-BFC3-D26A38BF8BFD}" type="presParOf" srcId="{519B964A-1568-4674-A1F4-98C41D584B31}" destId="{995A8D0A-5260-416D-B3EF-F8AFD076CE6E}" srcOrd="4" destOrd="0" presId="urn:microsoft.com/office/officeart/2009/3/layout/HorizontalOrganizationChart"/>
    <dgm:cxn modelId="{E7A5F09C-1257-4FF9-A490-2AF48237331D}" type="presParOf" srcId="{519B964A-1568-4674-A1F4-98C41D584B31}" destId="{969C6D45-9CE6-4FBC-97A4-680279BAD956}" srcOrd="5" destOrd="0" presId="urn:microsoft.com/office/officeart/2009/3/layout/HorizontalOrganizationChart"/>
    <dgm:cxn modelId="{B619E788-9C77-4590-A818-F4553D921666}" type="presParOf" srcId="{969C6D45-9CE6-4FBC-97A4-680279BAD956}" destId="{4B63B034-FFD9-4488-943E-38E5F9AFBFB2}" srcOrd="0" destOrd="0" presId="urn:microsoft.com/office/officeart/2009/3/layout/HorizontalOrganizationChart"/>
    <dgm:cxn modelId="{AA9CA7B9-E5D0-4E66-867C-71887968FFE1}" type="presParOf" srcId="{4B63B034-FFD9-4488-943E-38E5F9AFBFB2}" destId="{05EAD976-5EF5-4A1D-A7E2-E4BA461DF197}" srcOrd="0" destOrd="0" presId="urn:microsoft.com/office/officeart/2009/3/layout/HorizontalOrganizationChart"/>
    <dgm:cxn modelId="{17EA7CC5-8FEC-4507-B148-7AA976321832}" type="presParOf" srcId="{4B63B034-FFD9-4488-943E-38E5F9AFBFB2}" destId="{1ADF4708-333B-479A-B7FB-62EDC43F37EA}" srcOrd="1" destOrd="0" presId="urn:microsoft.com/office/officeart/2009/3/layout/HorizontalOrganizationChart"/>
    <dgm:cxn modelId="{A4FD082F-14A3-45FE-8233-539AA2E1A7C6}" type="presParOf" srcId="{969C6D45-9CE6-4FBC-97A4-680279BAD956}" destId="{67039C07-3626-43ED-ACE7-986A21E19CBB}" srcOrd="1" destOrd="0" presId="urn:microsoft.com/office/officeart/2009/3/layout/HorizontalOrganizationChart"/>
    <dgm:cxn modelId="{D1771249-501A-4157-A184-A6B90BA04162}" type="presParOf" srcId="{969C6D45-9CE6-4FBC-97A4-680279BAD956}" destId="{3746F5A9-513A-4B8D-8BB0-AB630DBE21CF}" srcOrd="2" destOrd="0" presId="urn:microsoft.com/office/officeart/2009/3/layout/HorizontalOrganizationChart"/>
    <dgm:cxn modelId="{C088EB91-5D10-40F2-810C-5931F1156FF8}" type="presParOf" srcId="{519B964A-1568-4674-A1F4-98C41D584B31}" destId="{D6F46BB3-DC45-4B6E-B5C1-4C0DE45AE5B4}" srcOrd="6" destOrd="0" presId="urn:microsoft.com/office/officeart/2009/3/layout/HorizontalOrganizationChart"/>
    <dgm:cxn modelId="{A553E754-52B5-4B49-AE60-E3B6CCE1F9F7}" type="presParOf" srcId="{519B964A-1568-4674-A1F4-98C41D584B31}" destId="{8CA0CF57-D2FF-41D8-BFAB-829BE2F62194}" srcOrd="7" destOrd="0" presId="urn:microsoft.com/office/officeart/2009/3/layout/HorizontalOrganizationChart"/>
    <dgm:cxn modelId="{AFED2BD5-A174-4FD0-825C-4B596DE2543A}" type="presParOf" srcId="{8CA0CF57-D2FF-41D8-BFAB-829BE2F62194}" destId="{B4BDED4D-B4E2-402B-8A09-72CC66EF5958}" srcOrd="0" destOrd="0" presId="urn:microsoft.com/office/officeart/2009/3/layout/HorizontalOrganizationChart"/>
    <dgm:cxn modelId="{77F0FEA3-BD74-46A0-B29F-113A3EE2DF92}" type="presParOf" srcId="{B4BDED4D-B4E2-402B-8A09-72CC66EF5958}" destId="{923173CC-E141-4D34-A563-F61005007805}" srcOrd="0" destOrd="0" presId="urn:microsoft.com/office/officeart/2009/3/layout/HorizontalOrganizationChart"/>
    <dgm:cxn modelId="{8ED960EE-2C7F-4723-A7C4-CC265CF56D2A}" type="presParOf" srcId="{B4BDED4D-B4E2-402B-8A09-72CC66EF5958}" destId="{EADFEE31-7864-4490-A62D-E13BEB3ED120}" srcOrd="1" destOrd="0" presId="urn:microsoft.com/office/officeart/2009/3/layout/HorizontalOrganizationChart"/>
    <dgm:cxn modelId="{4242FEB9-D8E1-4941-A2AA-167F452E0FCF}" type="presParOf" srcId="{8CA0CF57-D2FF-41D8-BFAB-829BE2F62194}" destId="{55FD0533-7AC4-4AD0-824C-5C15C5CC7812}" srcOrd="1" destOrd="0" presId="urn:microsoft.com/office/officeart/2009/3/layout/HorizontalOrganizationChart"/>
    <dgm:cxn modelId="{D17AC2D8-8134-484F-B8EB-5F788FA1AB41}" type="presParOf" srcId="{8CA0CF57-D2FF-41D8-BFAB-829BE2F62194}" destId="{DCAA51E2-E2D3-4130-BAC2-51E9F8DCD927}" srcOrd="2" destOrd="0" presId="urn:microsoft.com/office/officeart/2009/3/layout/HorizontalOrganizationChart"/>
    <dgm:cxn modelId="{6502D22E-D0C3-4D2D-A9AC-DB214F2343AD}" type="presParOf" srcId="{519B964A-1568-4674-A1F4-98C41D584B31}" destId="{B06231F8-0260-41A7-9484-AC2317814B29}" srcOrd="8" destOrd="0" presId="urn:microsoft.com/office/officeart/2009/3/layout/HorizontalOrganizationChart"/>
    <dgm:cxn modelId="{2A4FB3F8-897A-4CC9-992E-5A5ADC6F3322}" type="presParOf" srcId="{519B964A-1568-4674-A1F4-98C41D584B31}" destId="{32EC94D0-622E-4963-A273-5563CE5D6B98}" srcOrd="9" destOrd="0" presId="urn:microsoft.com/office/officeart/2009/3/layout/HorizontalOrganizationChart"/>
    <dgm:cxn modelId="{BABED42E-AC50-4184-9A44-77C932D106D8}" type="presParOf" srcId="{32EC94D0-622E-4963-A273-5563CE5D6B98}" destId="{EC8B768F-ECBD-4994-8E4D-6B9E3B9A487E}" srcOrd="0" destOrd="0" presId="urn:microsoft.com/office/officeart/2009/3/layout/HorizontalOrganizationChart"/>
    <dgm:cxn modelId="{C9CE1762-AC31-434E-84A9-9909A30118A4}" type="presParOf" srcId="{EC8B768F-ECBD-4994-8E4D-6B9E3B9A487E}" destId="{2939C18E-050F-4F44-AC9D-D56105A52AA0}" srcOrd="0" destOrd="0" presId="urn:microsoft.com/office/officeart/2009/3/layout/HorizontalOrganizationChart"/>
    <dgm:cxn modelId="{DF37578F-E10E-438C-AC5B-347169F67E2F}" type="presParOf" srcId="{EC8B768F-ECBD-4994-8E4D-6B9E3B9A487E}" destId="{C0275113-1C7F-4E5A-9141-9F7DEFF855D8}" srcOrd="1" destOrd="0" presId="urn:microsoft.com/office/officeart/2009/3/layout/HorizontalOrganizationChart"/>
    <dgm:cxn modelId="{87423395-680B-4115-B22D-1939A8B44E6F}" type="presParOf" srcId="{32EC94D0-622E-4963-A273-5563CE5D6B98}" destId="{5BABCAE5-A31A-4772-A764-B5FF2E1C4C80}" srcOrd="1" destOrd="0" presId="urn:microsoft.com/office/officeart/2009/3/layout/HorizontalOrganizationChart"/>
    <dgm:cxn modelId="{829B424A-6C1A-4CD2-8772-1A99A60B2388}" type="presParOf" srcId="{32EC94D0-622E-4963-A273-5563CE5D6B98}" destId="{A0D92BEA-13FF-4A82-AE7B-6B7BA768C6C3}" srcOrd="2" destOrd="0" presId="urn:microsoft.com/office/officeart/2009/3/layout/HorizontalOrganizationChart"/>
    <dgm:cxn modelId="{4C319452-553A-438E-B1D4-3D9B81199A8B}" type="presParOf" srcId="{519B964A-1568-4674-A1F4-98C41D584B31}" destId="{4C070A45-3891-4C29-8C37-90E2259FB2D1}" srcOrd="10" destOrd="0" presId="urn:microsoft.com/office/officeart/2009/3/layout/HorizontalOrganizationChart"/>
    <dgm:cxn modelId="{A7362D71-50EA-42FD-8259-7FC182067436}" type="presParOf" srcId="{519B964A-1568-4674-A1F4-98C41D584B31}" destId="{E8C4DC0D-5CC1-448D-B956-99199683663B}" srcOrd="11" destOrd="0" presId="urn:microsoft.com/office/officeart/2009/3/layout/HorizontalOrganizationChart"/>
    <dgm:cxn modelId="{BF320D1B-FC80-4CE7-8EA2-3E9BDE482D7C}" type="presParOf" srcId="{E8C4DC0D-5CC1-448D-B956-99199683663B}" destId="{71E2B621-CFE8-4B02-8FC7-079CA44BA0FD}" srcOrd="0" destOrd="0" presId="urn:microsoft.com/office/officeart/2009/3/layout/HorizontalOrganizationChart"/>
    <dgm:cxn modelId="{2464E909-3EC6-4718-9D04-3FCB1941FDDF}" type="presParOf" srcId="{71E2B621-CFE8-4B02-8FC7-079CA44BA0FD}" destId="{CE61F842-D0C4-4D99-AB94-09F389BE6037}" srcOrd="0" destOrd="0" presId="urn:microsoft.com/office/officeart/2009/3/layout/HorizontalOrganizationChart"/>
    <dgm:cxn modelId="{76412026-D8C9-47B9-A968-550E2671A2D7}" type="presParOf" srcId="{71E2B621-CFE8-4B02-8FC7-079CA44BA0FD}" destId="{A72D9A2F-2EEE-44CE-A51C-528370FCF161}" srcOrd="1" destOrd="0" presId="urn:microsoft.com/office/officeart/2009/3/layout/HorizontalOrganizationChart"/>
    <dgm:cxn modelId="{0A8EC298-E10C-4CE2-AB5D-B628881CC361}" type="presParOf" srcId="{E8C4DC0D-5CC1-448D-B956-99199683663B}" destId="{7408C648-63FD-4937-B2BB-BBD7A99498D4}" srcOrd="1" destOrd="0" presId="urn:microsoft.com/office/officeart/2009/3/layout/HorizontalOrganizationChart"/>
    <dgm:cxn modelId="{39CC5BA3-9BDE-4EE4-8CAC-20FB47DF95E2}" type="presParOf" srcId="{E8C4DC0D-5CC1-448D-B956-99199683663B}" destId="{D07D1223-2472-4CF2-8B30-E56EBEEAEC83}" srcOrd="2" destOrd="0" presId="urn:microsoft.com/office/officeart/2009/3/layout/HorizontalOrganizationChart"/>
    <dgm:cxn modelId="{7BFA7B5A-D431-4758-BA74-1B528190AB00}" type="presParOf" srcId="{CF4BDD4F-5EAC-439B-A196-B40D1661E983}" destId="{E129B8AA-4B68-4254-AAAB-A61AEC0E53A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6DF51DD-D736-45B2-8993-6B3340256CD2}" type="doc">
      <dgm:prSet loTypeId="urn:microsoft.com/office/officeart/2008/layout/HorizontalMultiLevelHierarchy" loCatId="hierarchy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087C908-BA21-4E35-A12F-7785BF579B91}">
      <dgm:prSet phldrT="[Text]" custT="1"/>
      <dgm:spPr/>
      <dgm:t>
        <a:bodyPr/>
        <a:lstStyle/>
        <a:p>
          <a:pPr algn="ctr"/>
          <a:r>
            <a:rPr lang="en-US" sz="2800" dirty="0" smtClean="0">
              <a:latin typeface="Cambria" panose="02040503050406030204" pitchFamily="18" charset="0"/>
            </a:rPr>
            <a:t>Phases of Penetration Testing</a:t>
          </a:r>
          <a:endParaRPr lang="en-US" sz="2800" dirty="0">
            <a:latin typeface="Cambria" panose="02040503050406030204" pitchFamily="18" charset="0"/>
          </a:endParaRPr>
        </a:p>
      </dgm:t>
    </dgm:pt>
    <dgm:pt modelId="{8E83A1DC-4AA0-44D0-ACBE-5CC4AD91D05A}" type="parTrans" cxnId="{C46A4590-C7D0-44AC-BED5-9793B6832305}">
      <dgm:prSet/>
      <dgm:spPr/>
      <dgm:t>
        <a:bodyPr/>
        <a:lstStyle/>
        <a:p>
          <a:endParaRPr lang="en-US"/>
        </a:p>
      </dgm:t>
    </dgm:pt>
    <dgm:pt modelId="{B07E2076-35BC-4E08-AF7A-4322E65CB0D6}" type="sibTrans" cxnId="{C46A4590-C7D0-44AC-BED5-9793B6832305}">
      <dgm:prSet/>
      <dgm:spPr/>
      <dgm:t>
        <a:bodyPr/>
        <a:lstStyle/>
        <a:p>
          <a:endParaRPr lang="en-US"/>
        </a:p>
      </dgm:t>
    </dgm:pt>
    <dgm:pt modelId="{8DF58105-4175-4E88-A766-CDF6C645C684}">
      <dgm:prSet phldrT="[Text]" custT="1"/>
      <dgm:spPr/>
      <dgm:t>
        <a:bodyPr/>
        <a:lstStyle/>
        <a:p>
          <a:pPr algn="ctr"/>
          <a:r>
            <a:rPr lang="en-US" sz="2800" dirty="0" smtClean="0">
              <a:latin typeface="Cambria" panose="02040503050406030204" pitchFamily="18" charset="0"/>
            </a:rPr>
            <a:t>Reconnaissance</a:t>
          </a:r>
          <a:endParaRPr lang="en-US" sz="2800" dirty="0">
            <a:latin typeface="Cambria" panose="02040503050406030204" pitchFamily="18" charset="0"/>
          </a:endParaRPr>
        </a:p>
      </dgm:t>
    </dgm:pt>
    <dgm:pt modelId="{52374C43-4621-45D2-A5AD-2EC2F6E08F2A}" type="parTrans" cxnId="{9BFF7364-5E65-4342-ACF9-26AD92450754}">
      <dgm:prSet/>
      <dgm:spPr/>
      <dgm:t>
        <a:bodyPr/>
        <a:lstStyle/>
        <a:p>
          <a:endParaRPr lang="en-US"/>
        </a:p>
      </dgm:t>
    </dgm:pt>
    <dgm:pt modelId="{D4BC4300-32BD-4266-8237-62FB7D879CB9}" type="sibTrans" cxnId="{9BFF7364-5E65-4342-ACF9-26AD92450754}">
      <dgm:prSet/>
      <dgm:spPr/>
      <dgm:t>
        <a:bodyPr/>
        <a:lstStyle/>
        <a:p>
          <a:endParaRPr lang="en-US"/>
        </a:p>
      </dgm:t>
    </dgm:pt>
    <dgm:pt modelId="{2D9DC865-CC9C-4243-A008-341E2A864B86}">
      <dgm:prSet phldrT="[Text]" custT="1"/>
      <dgm:spPr/>
      <dgm:t>
        <a:bodyPr/>
        <a:lstStyle/>
        <a:p>
          <a:pPr algn="ctr"/>
          <a:r>
            <a:rPr lang="en-US" sz="2800" dirty="0" smtClean="0">
              <a:latin typeface="Cambria" panose="02040503050406030204" pitchFamily="18" charset="0"/>
            </a:rPr>
            <a:t>Threat Modelling &amp; Vulnerability Identification</a:t>
          </a:r>
          <a:endParaRPr lang="en-US" sz="2800" dirty="0">
            <a:latin typeface="Cambria" panose="02040503050406030204" pitchFamily="18" charset="0"/>
          </a:endParaRPr>
        </a:p>
      </dgm:t>
    </dgm:pt>
    <dgm:pt modelId="{F9A015D2-8BA6-4F47-8EBB-A462D75384B9}" type="parTrans" cxnId="{E32237D9-B134-491B-B764-208C11DD81FC}">
      <dgm:prSet/>
      <dgm:spPr/>
      <dgm:t>
        <a:bodyPr/>
        <a:lstStyle/>
        <a:p>
          <a:endParaRPr lang="en-US"/>
        </a:p>
      </dgm:t>
    </dgm:pt>
    <dgm:pt modelId="{395FD972-6A0E-4FB0-8713-D4013FA23451}" type="sibTrans" cxnId="{E32237D9-B134-491B-B764-208C11DD81FC}">
      <dgm:prSet/>
      <dgm:spPr/>
      <dgm:t>
        <a:bodyPr/>
        <a:lstStyle/>
        <a:p>
          <a:endParaRPr lang="en-US"/>
        </a:p>
      </dgm:t>
    </dgm:pt>
    <dgm:pt modelId="{E70F0FDB-7130-4BCA-8B39-85676BA007E5}">
      <dgm:prSet phldrT="[Text]" custT="1"/>
      <dgm:spPr/>
      <dgm:t>
        <a:bodyPr/>
        <a:lstStyle/>
        <a:p>
          <a:pPr algn="ctr"/>
          <a:r>
            <a:rPr lang="en-US" sz="2800" dirty="0" smtClean="0">
              <a:latin typeface="Cambria" panose="02040503050406030204" pitchFamily="18" charset="0"/>
            </a:rPr>
            <a:t>Exploitation</a:t>
          </a:r>
          <a:endParaRPr lang="en-US" sz="2800" dirty="0">
            <a:latin typeface="Cambria" panose="02040503050406030204" pitchFamily="18" charset="0"/>
          </a:endParaRPr>
        </a:p>
      </dgm:t>
    </dgm:pt>
    <dgm:pt modelId="{80CB828B-F9C7-4974-8CCF-87BAB2F6C105}" type="parTrans" cxnId="{CB2B4BD0-EC68-4EA8-834F-1DDAEFD7172B}">
      <dgm:prSet/>
      <dgm:spPr/>
      <dgm:t>
        <a:bodyPr/>
        <a:lstStyle/>
        <a:p>
          <a:endParaRPr lang="en-US"/>
        </a:p>
      </dgm:t>
    </dgm:pt>
    <dgm:pt modelId="{00FE896A-8FEC-4137-B294-E9A3844EECAC}" type="sibTrans" cxnId="{CB2B4BD0-EC68-4EA8-834F-1DDAEFD7172B}">
      <dgm:prSet/>
      <dgm:spPr/>
      <dgm:t>
        <a:bodyPr/>
        <a:lstStyle/>
        <a:p>
          <a:endParaRPr lang="en-US"/>
        </a:p>
      </dgm:t>
    </dgm:pt>
    <dgm:pt modelId="{5828D80A-9F1E-49B5-9556-86ED9DD0A2AB}">
      <dgm:prSet phldrT="[Text]" custT="1"/>
      <dgm:spPr/>
      <dgm:t>
        <a:bodyPr/>
        <a:lstStyle/>
        <a:p>
          <a:pPr algn="ctr"/>
          <a:r>
            <a:rPr lang="en-US" sz="2800" dirty="0" smtClean="0">
              <a:latin typeface="Cambria" panose="02040503050406030204" pitchFamily="18" charset="0"/>
            </a:rPr>
            <a:t>Post-Exploitation</a:t>
          </a:r>
          <a:endParaRPr lang="en-US" sz="2800" dirty="0">
            <a:latin typeface="Cambria" panose="02040503050406030204" pitchFamily="18" charset="0"/>
          </a:endParaRPr>
        </a:p>
      </dgm:t>
    </dgm:pt>
    <dgm:pt modelId="{B0486C8B-84BB-4092-9B1B-39F85A6CC061}" type="parTrans" cxnId="{D5BE30BF-7C90-490B-B214-6CD1CFB7AB15}">
      <dgm:prSet/>
      <dgm:spPr/>
      <dgm:t>
        <a:bodyPr/>
        <a:lstStyle/>
        <a:p>
          <a:endParaRPr lang="en-US"/>
        </a:p>
      </dgm:t>
    </dgm:pt>
    <dgm:pt modelId="{60F90384-4965-4FE0-BCA2-FD11BB087B1B}" type="sibTrans" cxnId="{D5BE30BF-7C90-490B-B214-6CD1CFB7AB15}">
      <dgm:prSet/>
      <dgm:spPr/>
      <dgm:t>
        <a:bodyPr/>
        <a:lstStyle/>
        <a:p>
          <a:endParaRPr lang="en-US"/>
        </a:p>
      </dgm:t>
    </dgm:pt>
    <dgm:pt modelId="{0BA820D4-03A9-4071-945A-5093C33A5870}">
      <dgm:prSet phldrT="[Text]" custT="1"/>
      <dgm:spPr/>
      <dgm:t>
        <a:bodyPr/>
        <a:lstStyle/>
        <a:p>
          <a:pPr algn="ctr"/>
          <a:r>
            <a:rPr lang="en-US" sz="2800" dirty="0" smtClean="0">
              <a:latin typeface="Cambria" panose="02040503050406030204" pitchFamily="18" charset="0"/>
            </a:rPr>
            <a:t>Pre-Engagement Action</a:t>
          </a:r>
          <a:endParaRPr lang="en-US" sz="2800" dirty="0">
            <a:latin typeface="Cambria" panose="02040503050406030204" pitchFamily="18" charset="0"/>
          </a:endParaRPr>
        </a:p>
      </dgm:t>
    </dgm:pt>
    <dgm:pt modelId="{EFD79A0E-12A2-470B-B0E1-1D3A4074DF1D}" type="parTrans" cxnId="{C63CCCF3-507E-4C78-ACDA-E15892E6D539}">
      <dgm:prSet/>
      <dgm:spPr/>
      <dgm:t>
        <a:bodyPr/>
        <a:lstStyle/>
        <a:p>
          <a:endParaRPr lang="en-US"/>
        </a:p>
      </dgm:t>
    </dgm:pt>
    <dgm:pt modelId="{63453FC6-A1F9-4695-841B-61642E20CBF5}" type="sibTrans" cxnId="{C63CCCF3-507E-4C78-ACDA-E15892E6D539}">
      <dgm:prSet/>
      <dgm:spPr/>
      <dgm:t>
        <a:bodyPr/>
        <a:lstStyle/>
        <a:p>
          <a:endParaRPr lang="en-US"/>
        </a:p>
      </dgm:t>
    </dgm:pt>
    <dgm:pt modelId="{DD109275-5C19-4E36-8FB2-A2295C0CA6DE}">
      <dgm:prSet phldrT="[Text]" custT="1"/>
      <dgm:spPr/>
      <dgm:t>
        <a:bodyPr/>
        <a:lstStyle/>
        <a:p>
          <a:pPr algn="ctr"/>
          <a:r>
            <a:rPr lang="en-US" sz="2800" dirty="0" smtClean="0">
              <a:latin typeface="Cambria" panose="02040503050406030204" pitchFamily="18" charset="0"/>
            </a:rPr>
            <a:t>Reporting</a:t>
          </a:r>
          <a:endParaRPr lang="en-US" sz="2800" dirty="0">
            <a:latin typeface="Cambria" panose="02040503050406030204" pitchFamily="18" charset="0"/>
          </a:endParaRPr>
        </a:p>
      </dgm:t>
    </dgm:pt>
    <dgm:pt modelId="{FAF05115-75A6-4F4D-B407-D03EF56028C7}" type="parTrans" cxnId="{E550A45B-6E71-433E-B5E6-1941F2CB46D7}">
      <dgm:prSet/>
      <dgm:spPr/>
      <dgm:t>
        <a:bodyPr/>
        <a:lstStyle/>
        <a:p>
          <a:endParaRPr lang="en-US"/>
        </a:p>
      </dgm:t>
    </dgm:pt>
    <dgm:pt modelId="{D7C1A5B7-743B-4BC5-B0BE-8CC523FDEF60}" type="sibTrans" cxnId="{E550A45B-6E71-433E-B5E6-1941F2CB46D7}">
      <dgm:prSet/>
      <dgm:spPr/>
      <dgm:t>
        <a:bodyPr/>
        <a:lstStyle/>
        <a:p>
          <a:endParaRPr lang="en-US"/>
        </a:p>
      </dgm:t>
    </dgm:pt>
    <dgm:pt modelId="{5E03618D-B260-47F8-A64D-D33A5BB724A6}">
      <dgm:prSet phldrT="[Text]" custT="1"/>
      <dgm:spPr/>
      <dgm:t>
        <a:bodyPr/>
        <a:lstStyle/>
        <a:p>
          <a:pPr algn="ctr"/>
          <a:r>
            <a:rPr lang="en-US" sz="2800" dirty="0" smtClean="0">
              <a:latin typeface="Cambria" panose="02040503050406030204" pitchFamily="18" charset="0"/>
            </a:rPr>
            <a:t>Resolution and Re-Testing</a:t>
          </a:r>
          <a:endParaRPr lang="en-US" sz="2800" dirty="0">
            <a:latin typeface="Cambria" panose="02040503050406030204" pitchFamily="18" charset="0"/>
          </a:endParaRPr>
        </a:p>
      </dgm:t>
    </dgm:pt>
    <dgm:pt modelId="{7BF7B9A2-C0C8-42E1-A322-5012EEB53A68}" type="parTrans" cxnId="{C9FCD7EF-0101-42A0-BC51-14755E36892C}">
      <dgm:prSet/>
      <dgm:spPr/>
      <dgm:t>
        <a:bodyPr/>
        <a:lstStyle/>
        <a:p>
          <a:endParaRPr lang="en-US"/>
        </a:p>
      </dgm:t>
    </dgm:pt>
    <dgm:pt modelId="{4D512D9A-9B6C-4A01-B5FB-A5E35710D22F}" type="sibTrans" cxnId="{C9FCD7EF-0101-42A0-BC51-14755E36892C}">
      <dgm:prSet/>
      <dgm:spPr/>
      <dgm:t>
        <a:bodyPr/>
        <a:lstStyle/>
        <a:p>
          <a:endParaRPr lang="en-US"/>
        </a:p>
      </dgm:t>
    </dgm:pt>
    <dgm:pt modelId="{7DDA7CC5-8FAA-43EF-92AE-6ACDD5414630}" type="pres">
      <dgm:prSet presAssocID="{D6DF51DD-D736-45B2-8993-6B3340256CD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ABDBF9-88C0-48F7-B427-34287F7A8CB8}" type="pres">
      <dgm:prSet presAssocID="{F087C908-BA21-4E35-A12F-7785BF579B91}" presName="root1" presStyleCnt="0"/>
      <dgm:spPr/>
    </dgm:pt>
    <dgm:pt modelId="{5FF0A639-EE8F-425E-9A4F-60A7804802DF}" type="pres">
      <dgm:prSet presAssocID="{F087C908-BA21-4E35-A12F-7785BF579B91}" presName="LevelOneTextNode" presStyleLbl="node0" presStyleIdx="0" presStyleCnt="1" custScaleX="1466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B7A0B4-27A1-4070-8ED6-118330B36645}" type="pres">
      <dgm:prSet presAssocID="{F087C908-BA21-4E35-A12F-7785BF579B91}" presName="level2hierChild" presStyleCnt="0"/>
      <dgm:spPr/>
    </dgm:pt>
    <dgm:pt modelId="{323AD996-E75D-4DB7-8081-D23E190D4EE9}" type="pres">
      <dgm:prSet presAssocID="{EFD79A0E-12A2-470B-B0E1-1D3A4074DF1D}" presName="conn2-1" presStyleLbl="parChTrans1D2" presStyleIdx="0" presStyleCnt="7" custScaleX="2000000"/>
      <dgm:spPr/>
      <dgm:t>
        <a:bodyPr/>
        <a:lstStyle/>
        <a:p>
          <a:endParaRPr lang="en-US"/>
        </a:p>
      </dgm:t>
    </dgm:pt>
    <dgm:pt modelId="{69A95365-A061-489F-A266-2D746F90AB32}" type="pres">
      <dgm:prSet presAssocID="{EFD79A0E-12A2-470B-B0E1-1D3A4074DF1D}" presName="connTx" presStyleLbl="parChTrans1D2" presStyleIdx="0" presStyleCnt="7"/>
      <dgm:spPr/>
      <dgm:t>
        <a:bodyPr/>
        <a:lstStyle/>
        <a:p>
          <a:endParaRPr lang="en-US"/>
        </a:p>
      </dgm:t>
    </dgm:pt>
    <dgm:pt modelId="{48D229A4-146A-44DF-89A1-3338E6E5A10D}" type="pres">
      <dgm:prSet presAssocID="{0BA820D4-03A9-4071-945A-5093C33A5870}" presName="root2" presStyleCnt="0"/>
      <dgm:spPr/>
    </dgm:pt>
    <dgm:pt modelId="{B0560713-411B-413A-824E-2F64B08C3932}" type="pres">
      <dgm:prSet presAssocID="{0BA820D4-03A9-4071-945A-5093C33A5870}" presName="LevelTwoTextNode" presStyleLbl="node2" presStyleIdx="0" presStyleCnt="7" custScaleX="2285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9DB6BD-BD69-408D-9BE9-A038B608B445}" type="pres">
      <dgm:prSet presAssocID="{0BA820D4-03A9-4071-945A-5093C33A5870}" presName="level3hierChild" presStyleCnt="0"/>
      <dgm:spPr/>
    </dgm:pt>
    <dgm:pt modelId="{CD6E50A9-4537-4D19-B930-623259ECF4F2}" type="pres">
      <dgm:prSet presAssocID="{52374C43-4621-45D2-A5AD-2EC2F6E08F2A}" presName="conn2-1" presStyleLbl="parChTrans1D2" presStyleIdx="1" presStyleCnt="7" custScaleX="2000000"/>
      <dgm:spPr/>
      <dgm:t>
        <a:bodyPr/>
        <a:lstStyle/>
        <a:p>
          <a:endParaRPr lang="en-US"/>
        </a:p>
      </dgm:t>
    </dgm:pt>
    <dgm:pt modelId="{E633BE38-A84E-4B8B-BD74-BE485E8BC4A8}" type="pres">
      <dgm:prSet presAssocID="{52374C43-4621-45D2-A5AD-2EC2F6E08F2A}" presName="connTx" presStyleLbl="parChTrans1D2" presStyleIdx="1" presStyleCnt="7"/>
      <dgm:spPr/>
      <dgm:t>
        <a:bodyPr/>
        <a:lstStyle/>
        <a:p>
          <a:endParaRPr lang="en-US"/>
        </a:p>
      </dgm:t>
    </dgm:pt>
    <dgm:pt modelId="{0BF927D5-787C-4F86-9B2C-B9354D666174}" type="pres">
      <dgm:prSet presAssocID="{8DF58105-4175-4E88-A766-CDF6C645C684}" presName="root2" presStyleCnt="0"/>
      <dgm:spPr/>
    </dgm:pt>
    <dgm:pt modelId="{BA6124AC-2320-455D-91E4-7AE1A1BA111C}" type="pres">
      <dgm:prSet presAssocID="{8DF58105-4175-4E88-A766-CDF6C645C684}" presName="LevelTwoTextNode" presStyleLbl="node2" presStyleIdx="1" presStyleCnt="7" custScaleX="2285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8D1913-E8DB-47A3-979F-5FE8D05A2841}" type="pres">
      <dgm:prSet presAssocID="{8DF58105-4175-4E88-A766-CDF6C645C684}" presName="level3hierChild" presStyleCnt="0"/>
      <dgm:spPr/>
    </dgm:pt>
    <dgm:pt modelId="{8C0F2939-0B12-4C22-9AD8-A5FD75D1BBAC}" type="pres">
      <dgm:prSet presAssocID="{F9A015D2-8BA6-4F47-8EBB-A462D75384B9}" presName="conn2-1" presStyleLbl="parChTrans1D2" presStyleIdx="2" presStyleCnt="7" custScaleX="2000000"/>
      <dgm:spPr/>
      <dgm:t>
        <a:bodyPr/>
        <a:lstStyle/>
        <a:p>
          <a:endParaRPr lang="en-US"/>
        </a:p>
      </dgm:t>
    </dgm:pt>
    <dgm:pt modelId="{DFB4B4F6-21BB-47B4-ADF9-15A1E0AFC418}" type="pres">
      <dgm:prSet presAssocID="{F9A015D2-8BA6-4F47-8EBB-A462D75384B9}" presName="connTx" presStyleLbl="parChTrans1D2" presStyleIdx="2" presStyleCnt="7"/>
      <dgm:spPr/>
      <dgm:t>
        <a:bodyPr/>
        <a:lstStyle/>
        <a:p>
          <a:endParaRPr lang="en-US"/>
        </a:p>
      </dgm:t>
    </dgm:pt>
    <dgm:pt modelId="{EC1E338F-25B2-42DA-9918-9ACE81C024B6}" type="pres">
      <dgm:prSet presAssocID="{2D9DC865-CC9C-4243-A008-341E2A864B86}" presName="root2" presStyleCnt="0"/>
      <dgm:spPr/>
    </dgm:pt>
    <dgm:pt modelId="{3C8C8529-DD83-4895-8D73-3D9A7E68AACE}" type="pres">
      <dgm:prSet presAssocID="{2D9DC865-CC9C-4243-A008-341E2A864B86}" presName="LevelTwoTextNode" presStyleLbl="node2" presStyleIdx="2" presStyleCnt="7" custScaleX="2285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AC46B0-CBC8-4558-A7FC-7337FA0EBEB2}" type="pres">
      <dgm:prSet presAssocID="{2D9DC865-CC9C-4243-A008-341E2A864B86}" presName="level3hierChild" presStyleCnt="0"/>
      <dgm:spPr/>
    </dgm:pt>
    <dgm:pt modelId="{37FCC1D4-A07B-45BE-B498-213EEBA2E51D}" type="pres">
      <dgm:prSet presAssocID="{80CB828B-F9C7-4974-8CCF-87BAB2F6C105}" presName="conn2-1" presStyleLbl="parChTrans1D2" presStyleIdx="3" presStyleCnt="7" custScaleX="2000000"/>
      <dgm:spPr/>
      <dgm:t>
        <a:bodyPr/>
        <a:lstStyle/>
        <a:p>
          <a:endParaRPr lang="en-US"/>
        </a:p>
      </dgm:t>
    </dgm:pt>
    <dgm:pt modelId="{B8748C29-B74A-44F0-B848-CF7F0AC24EC7}" type="pres">
      <dgm:prSet presAssocID="{80CB828B-F9C7-4974-8CCF-87BAB2F6C105}" presName="connTx" presStyleLbl="parChTrans1D2" presStyleIdx="3" presStyleCnt="7"/>
      <dgm:spPr/>
      <dgm:t>
        <a:bodyPr/>
        <a:lstStyle/>
        <a:p>
          <a:endParaRPr lang="en-US"/>
        </a:p>
      </dgm:t>
    </dgm:pt>
    <dgm:pt modelId="{3C0BED08-1160-490D-8865-37DA90210381}" type="pres">
      <dgm:prSet presAssocID="{E70F0FDB-7130-4BCA-8B39-85676BA007E5}" presName="root2" presStyleCnt="0"/>
      <dgm:spPr/>
    </dgm:pt>
    <dgm:pt modelId="{D99A158F-2C66-4470-A074-5423B5B4348E}" type="pres">
      <dgm:prSet presAssocID="{E70F0FDB-7130-4BCA-8B39-85676BA007E5}" presName="LevelTwoTextNode" presStyleLbl="node2" presStyleIdx="3" presStyleCnt="7" custScaleX="2285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10B157-9092-4BE8-ADEF-5C1001FE88D1}" type="pres">
      <dgm:prSet presAssocID="{E70F0FDB-7130-4BCA-8B39-85676BA007E5}" presName="level3hierChild" presStyleCnt="0"/>
      <dgm:spPr/>
    </dgm:pt>
    <dgm:pt modelId="{29EC24A5-AEF7-4210-BA05-06198841D0D1}" type="pres">
      <dgm:prSet presAssocID="{B0486C8B-84BB-4092-9B1B-39F85A6CC061}" presName="conn2-1" presStyleLbl="parChTrans1D2" presStyleIdx="4" presStyleCnt="7" custScaleX="2000000"/>
      <dgm:spPr/>
      <dgm:t>
        <a:bodyPr/>
        <a:lstStyle/>
        <a:p>
          <a:endParaRPr lang="en-US"/>
        </a:p>
      </dgm:t>
    </dgm:pt>
    <dgm:pt modelId="{54FA2C08-E0B0-438E-BB8B-ED8223229E1C}" type="pres">
      <dgm:prSet presAssocID="{B0486C8B-84BB-4092-9B1B-39F85A6CC061}" presName="connTx" presStyleLbl="parChTrans1D2" presStyleIdx="4" presStyleCnt="7"/>
      <dgm:spPr/>
      <dgm:t>
        <a:bodyPr/>
        <a:lstStyle/>
        <a:p>
          <a:endParaRPr lang="en-US"/>
        </a:p>
      </dgm:t>
    </dgm:pt>
    <dgm:pt modelId="{9C491154-51A0-4808-9D84-BD78DA37E901}" type="pres">
      <dgm:prSet presAssocID="{5828D80A-9F1E-49B5-9556-86ED9DD0A2AB}" presName="root2" presStyleCnt="0"/>
      <dgm:spPr/>
    </dgm:pt>
    <dgm:pt modelId="{20F9735F-DD90-4AA8-BFCE-E45E34EE0555}" type="pres">
      <dgm:prSet presAssocID="{5828D80A-9F1E-49B5-9556-86ED9DD0A2AB}" presName="LevelTwoTextNode" presStyleLbl="node2" presStyleIdx="4" presStyleCnt="7" custScaleX="2285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679716-F7E1-4821-BEE4-631DDA3C1678}" type="pres">
      <dgm:prSet presAssocID="{5828D80A-9F1E-49B5-9556-86ED9DD0A2AB}" presName="level3hierChild" presStyleCnt="0"/>
      <dgm:spPr/>
    </dgm:pt>
    <dgm:pt modelId="{E72A98D8-F96D-41DF-99B7-3C3ED92563A5}" type="pres">
      <dgm:prSet presAssocID="{FAF05115-75A6-4F4D-B407-D03EF56028C7}" presName="conn2-1" presStyleLbl="parChTrans1D2" presStyleIdx="5" presStyleCnt="7" custScaleX="2000000"/>
      <dgm:spPr/>
      <dgm:t>
        <a:bodyPr/>
        <a:lstStyle/>
        <a:p>
          <a:endParaRPr lang="en-US"/>
        </a:p>
      </dgm:t>
    </dgm:pt>
    <dgm:pt modelId="{71407581-BB41-4128-AFC5-72E5213CCB5C}" type="pres">
      <dgm:prSet presAssocID="{FAF05115-75A6-4F4D-B407-D03EF56028C7}" presName="connTx" presStyleLbl="parChTrans1D2" presStyleIdx="5" presStyleCnt="7"/>
      <dgm:spPr/>
      <dgm:t>
        <a:bodyPr/>
        <a:lstStyle/>
        <a:p>
          <a:endParaRPr lang="en-US"/>
        </a:p>
      </dgm:t>
    </dgm:pt>
    <dgm:pt modelId="{03B658E4-16DB-4178-8876-96296E2C9A06}" type="pres">
      <dgm:prSet presAssocID="{DD109275-5C19-4E36-8FB2-A2295C0CA6DE}" presName="root2" presStyleCnt="0"/>
      <dgm:spPr/>
    </dgm:pt>
    <dgm:pt modelId="{639B4549-5D08-4B28-9800-2B8AE5A6BD5B}" type="pres">
      <dgm:prSet presAssocID="{DD109275-5C19-4E36-8FB2-A2295C0CA6DE}" presName="LevelTwoTextNode" presStyleLbl="node2" presStyleIdx="5" presStyleCnt="7" custScaleX="2285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DA1EC1-509E-4487-95F1-2CC456F7D6C7}" type="pres">
      <dgm:prSet presAssocID="{DD109275-5C19-4E36-8FB2-A2295C0CA6DE}" presName="level3hierChild" presStyleCnt="0"/>
      <dgm:spPr/>
    </dgm:pt>
    <dgm:pt modelId="{08BD650F-3E05-424F-8FD3-55EDBFC458FE}" type="pres">
      <dgm:prSet presAssocID="{7BF7B9A2-C0C8-42E1-A322-5012EEB53A68}" presName="conn2-1" presStyleLbl="parChTrans1D2" presStyleIdx="6" presStyleCnt="7" custScaleX="2000000"/>
      <dgm:spPr/>
      <dgm:t>
        <a:bodyPr/>
        <a:lstStyle/>
        <a:p>
          <a:endParaRPr lang="en-US"/>
        </a:p>
      </dgm:t>
    </dgm:pt>
    <dgm:pt modelId="{C8B689EE-073A-43F9-B2A0-704C65721058}" type="pres">
      <dgm:prSet presAssocID="{7BF7B9A2-C0C8-42E1-A322-5012EEB53A68}" presName="connTx" presStyleLbl="parChTrans1D2" presStyleIdx="6" presStyleCnt="7"/>
      <dgm:spPr/>
      <dgm:t>
        <a:bodyPr/>
        <a:lstStyle/>
        <a:p>
          <a:endParaRPr lang="en-US"/>
        </a:p>
      </dgm:t>
    </dgm:pt>
    <dgm:pt modelId="{1A5C3E52-387E-4737-9D5E-3C6EFA856F97}" type="pres">
      <dgm:prSet presAssocID="{5E03618D-B260-47F8-A64D-D33A5BB724A6}" presName="root2" presStyleCnt="0"/>
      <dgm:spPr/>
    </dgm:pt>
    <dgm:pt modelId="{99170FBF-8E1B-4E41-BD0A-BE23CCBA8A1D}" type="pres">
      <dgm:prSet presAssocID="{5E03618D-B260-47F8-A64D-D33A5BB724A6}" presName="LevelTwoTextNode" presStyleLbl="node2" presStyleIdx="6" presStyleCnt="7" custScaleX="2285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3E64B5-5343-4232-9BE3-4122F0D0C5C0}" type="pres">
      <dgm:prSet presAssocID="{5E03618D-B260-47F8-A64D-D33A5BB724A6}" presName="level3hierChild" presStyleCnt="0"/>
      <dgm:spPr/>
    </dgm:pt>
  </dgm:ptLst>
  <dgm:cxnLst>
    <dgm:cxn modelId="{CB2B4BD0-EC68-4EA8-834F-1DDAEFD7172B}" srcId="{F087C908-BA21-4E35-A12F-7785BF579B91}" destId="{E70F0FDB-7130-4BCA-8B39-85676BA007E5}" srcOrd="3" destOrd="0" parTransId="{80CB828B-F9C7-4974-8CCF-87BAB2F6C105}" sibTransId="{00FE896A-8FEC-4137-B294-E9A3844EECAC}"/>
    <dgm:cxn modelId="{1913326C-7F47-4444-909A-0CBC37153870}" type="presOf" srcId="{7BF7B9A2-C0C8-42E1-A322-5012EEB53A68}" destId="{08BD650F-3E05-424F-8FD3-55EDBFC458FE}" srcOrd="0" destOrd="0" presId="urn:microsoft.com/office/officeart/2008/layout/HorizontalMultiLevelHierarchy"/>
    <dgm:cxn modelId="{E550A45B-6E71-433E-B5E6-1941F2CB46D7}" srcId="{F087C908-BA21-4E35-A12F-7785BF579B91}" destId="{DD109275-5C19-4E36-8FB2-A2295C0CA6DE}" srcOrd="5" destOrd="0" parTransId="{FAF05115-75A6-4F4D-B407-D03EF56028C7}" sibTransId="{D7C1A5B7-743B-4BC5-B0BE-8CC523FDEF60}"/>
    <dgm:cxn modelId="{02AB1DBC-F0BE-4EF1-8BED-316FFEECA255}" type="presOf" srcId="{DD109275-5C19-4E36-8FB2-A2295C0CA6DE}" destId="{639B4549-5D08-4B28-9800-2B8AE5A6BD5B}" srcOrd="0" destOrd="0" presId="urn:microsoft.com/office/officeart/2008/layout/HorizontalMultiLevelHierarchy"/>
    <dgm:cxn modelId="{63ED75EE-239C-495C-B299-F7CC62D8DD32}" type="presOf" srcId="{B0486C8B-84BB-4092-9B1B-39F85A6CC061}" destId="{54FA2C08-E0B0-438E-BB8B-ED8223229E1C}" srcOrd="1" destOrd="0" presId="urn:microsoft.com/office/officeart/2008/layout/HorizontalMultiLevelHierarchy"/>
    <dgm:cxn modelId="{528CC96A-9DB2-41CB-9041-7B1070DE9F35}" type="presOf" srcId="{FAF05115-75A6-4F4D-B407-D03EF56028C7}" destId="{E72A98D8-F96D-41DF-99B7-3C3ED92563A5}" srcOrd="0" destOrd="0" presId="urn:microsoft.com/office/officeart/2008/layout/HorizontalMultiLevelHierarchy"/>
    <dgm:cxn modelId="{AB87A34B-2CFD-4E31-8ED8-AE863940AC4D}" type="presOf" srcId="{52374C43-4621-45D2-A5AD-2EC2F6E08F2A}" destId="{CD6E50A9-4537-4D19-B930-623259ECF4F2}" srcOrd="0" destOrd="0" presId="urn:microsoft.com/office/officeart/2008/layout/HorizontalMultiLevelHierarchy"/>
    <dgm:cxn modelId="{80F43FE1-A1B2-4F6C-B2E1-19505904E8E7}" type="presOf" srcId="{52374C43-4621-45D2-A5AD-2EC2F6E08F2A}" destId="{E633BE38-A84E-4B8B-BD74-BE485E8BC4A8}" srcOrd="1" destOrd="0" presId="urn:microsoft.com/office/officeart/2008/layout/HorizontalMultiLevelHierarchy"/>
    <dgm:cxn modelId="{E32237D9-B134-491B-B764-208C11DD81FC}" srcId="{F087C908-BA21-4E35-A12F-7785BF579B91}" destId="{2D9DC865-CC9C-4243-A008-341E2A864B86}" srcOrd="2" destOrd="0" parTransId="{F9A015D2-8BA6-4F47-8EBB-A462D75384B9}" sibTransId="{395FD972-6A0E-4FB0-8713-D4013FA23451}"/>
    <dgm:cxn modelId="{C63CCCF3-507E-4C78-ACDA-E15892E6D539}" srcId="{F087C908-BA21-4E35-A12F-7785BF579B91}" destId="{0BA820D4-03A9-4071-945A-5093C33A5870}" srcOrd="0" destOrd="0" parTransId="{EFD79A0E-12A2-470B-B0E1-1D3A4074DF1D}" sibTransId="{63453FC6-A1F9-4695-841B-61642E20CBF5}"/>
    <dgm:cxn modelId="{1FBA455C-56CF-4C96-8DDB-6074C39D9C57}" type="presOf" srcId="{5E03618D-B260-47F8-A64D-D33A5BB724A6}" destId="{99170FBF-8E1B-4E41-BD0A-BE23CCBA8A1D}" srcOrd="0" destOrd="0" presId="urn:microsoft.com/office/officeart/2008/layout/HorizontalMultiLevelHierarchy"/>
    <dgm:cxn modelId="{A7B82A74-F2B6-4422-A81F-ABAE052771BF}" type="presOf" srcId="{5828D80A-9F1E-49B5-9556-86ED9DD0A2AB}" destId="{20F9735F-DD90-4AA8-BFCE-E45E34EE0555}" srcOrd="0" destOrd="0" presId="urn:microsoft.com/office/officeart/2008/layout/HorizontalMultiLevelHierarchy"/>
    <dgm:cxn modelId="{36EC923A-3D3B-4155-8AFC-4CE186CC8A27}" type="presOf" srcId="{F087C908-BA21-4E35-A12F-7785BF579B91}" destId="{5FF0A639-EE8F-425E-9A4F-60A7804802DF}" srcOrd="0" destOrd="0" presId="urn:microsoft.com/office/officeart/2008/layout/HorizontalMultiLevelHierarchy"/>
    <dgm:cxn modelId="{48D4228E-470B-4F73-9DC6-373210DCC4A5}" type="presOf" srcId="{2D9DC865-CC9C-4243-A008-341E2A864B86}" destId="{3C8C8529-DD83-4895-8D73-3D9A7E68AACE}" srcOrd="0" destOrd="0" presId="urn:microsoft.com/office/officeart/2008/layout/HorizontalMultiLevelHierarchy"/>
    <dgm:cxn modelId="{C46A4590-C7D0-44AC-BED5-9793B6832305}" srcId="{D6DF51DD-D736-45B2-8993-6B3340256CD2}" destId="{F087C908-BA21-4E35-A12F-7785BF579B91}" srcOrd="0" destOrd="0" parTransId="{8E83A1DC-4AA0-44D0-ACBE-5CC4AD91D05A}" sibTransId="{B07E2076-35BC-4E08-AF7A-4322E65CB0D6}"/>
    <dgm:cxn modelId="{C9FCD7EF-0101-42A0-BC51-14755E36892C}" srcId="{F087C908-BA21-4E35-A12F-7785BF579B91}" destId="{5E03618D-B260-47F8-A64D-D33A5BB724A6}" srcOrd="6" destOrd="0" parTransId="{7BF7B9A2-C0C8-42E1-A322-5012EEB53A68}" sibTransId="{4D512D9A-9B6C-4A01-B5FB-A5E35710D22F}"/>
    <dgm:cxn modelId="{9BFF7364-5E65-4342-ACF9-26AD92450754}" srcId="{F087C908-BA21-4E35-A12F-7785BF579B91}" destId="{8DF58105-4175-4E88-A766-CDF6C645C684}" srcOrd="1" destOrd="0" parTransId="{52374C43-4621-45D2-A5AD-2EC2F6E08F2A}" sibTransId="{D4BC4300-32BD-4266-8237-62FB7D879CB9}"/>
    <dgm:cxn modelId="{2DBD2517-4CFD-4858-9417-77A13A9F6E4C}" type="presOf" srcId="{EFD79A0E-12A2-470B-B0E1-1D3A4074DF1D}" destId="{69A95365-A061-489F-A266-2D746F90AB32}" srcOrd="1" destOrd="0" presId="urn:microsoft.com/office/officeart/2008/layout/HorizontalMultiLevelHierarchy"/>
    <dgm:cxn modelId="{3F3D7C1B-74E0-4BDB-B80C-271B0069C997}" type="presOf" srcId="{F9A015D2-8BA6-4F47-8EBB-A462D75384B9}" destId="{DFB4B4F6-21BB-47B4-ADF9-15A1E0AFC418}" srcOrd="1" destOrd="0" presId="urn:microsoft.com/office/officeart/2008/layout/HorizontalMultiLevelHierarchy"/>
    <dgm:cxn modelId="{6A8CD972-D2DA-4160-9C79-AFD9D15EFD2B}" type="presOf" srcId="{EFD79A0E-12A2-470B-B0E1-1D3A4074DF1D}" destId="{323AD996-E75D-4DB7-8081-D23E190D4EE9}" srcOrd="0" destOrd="0" presId="urn:microsoft.com/office/officeart/2008/layout/HorizontalMultiLevelHierarchy"/>
    <dgm:cxn modelId="{7067847E-1462-4185-BF5E-2A281800190F}" type="presOf" srcId="{F9A015D2-8BA6-4F47-8EBB-A462D75384B9}" destId="{8C0F2939-0B12-4C22-9AD8-A5FD75D1BBAC}" srcOrd="0" destOrd="0" presId="urn:microsoft.com/office/officeart/2008/layout/HorizontalMultiLevelHierarchy"/>
    <dgm:cxn modelId="{D4B39149-1020-494D-8EEA-E5444C848375}" type="presOf" srcId="{7BF7B9A2-C0C8-42E1-A322-5012EEB53A68}" destId="{C8B689EE-073A-43F9-B2A0-704C65721058}" srcOrd="1" destOrd="0" presId="urn:microsoft.com/office/officeart/2008/layout/HorizontalMultiLevelHierarchy"/>
    <dgm:cxn modelId="{2E37D9E9-D5B4-4E0C-BF8E-117C4834CF05}" type="presOf" srcId="{80CB828B-F9C7-4974-8CCF-87BAB2F6C105}" destId="{37FCC1D4-A07B-45BE-B498-213EEBA2E51D}" srcOrd="0" destOrd="0" presId="urn:microsoft.com/office/officeart/2008/layout/HorizontalMultiLevelHierarchy"/>
    <dgm:cxn modelId="{DE1C5109-CCDC-40C6-86C3-864D7E3AD30D}" type="presOf" srcId="{80CB828B-F9C7-4974-8CCF-87BAB2F6C105}" destId="{B8748C29-B74A-44F0-B848-CF7F0AC24EC7}" srcOrd="1" destOrd="0" presId="urn:microsoft.com/office/officeart/2008/layout/HorizontalMultiLevelHierarchy"/>
    <dgm:cxn modelId="{D5BE30BF-7C90-490B-B214-6CD1CFB7AB15}" srcId="{F087C908-BA21-4E35-A12F-7785BF579B91}" destId="{5828D80A-9F1E-49B5-9556-86ED9DD0A2AB}" srcOrd="4" destOrd="0" parTransId="{B0486C8B-84BB-4092-9B1B-39F85A6CC061}" sibTransId="{60F90384-4965-4FE0-BCA2-FD11BB087B1B}"/>
    <dgm:cxn modelId="{D7CE3A18-F523-4211-8088-3E10C3FCBA48}" type="presOf" srcId="{0BA820D4-03A9-4071-945A-5093C33A5870}" destId="{B0560713-411B-413A-824E-2F64B08C3932}" srcOrd="0" destOrd="0" presId="urn:microsoft.com/office/officeart/2008/layout/HorizontalMultiLevelHierarchy"/>
    <dgm:cxn modelId="{AA302715-1E4A-4C22-B6D6-55C2BCAE6905}" type="presOf" srcId="{E70F0FDB-7130-4BCA-8B39-85676BA007E5}" destId="{D99A158F-2C66-4470-A074-5423B5B4348E}" srcOrd="0" destOrd="0" presId="urn:microsoft.com/office/officeart/2008/layout/HorizontalMultiLevelHierarchy"/>
    <dgm:cxn modelId="{28C0903C-0F1A-41B8-8858-0A27BB1F1C0D}" type="presOf" srcId="{FAF05115-75A6-4F4D-B407-D03EF56028C7}" destId="{71407581-BB41-4128-AFC5-72E5213CCB5C}" srcOrd="1" destOrd="0" presId="urn:microsoft.com/office/officeart/2008/layout/HorizontalMultiLevelHierarchy"/>
    <dgm:cxn modelId="{EA87BED0-91AB-4A97-96BB-247F6604BC58}" type="presOf" srcId="{B0486C8B-84BB-4092-9B1B-39F85A6CC061}" destId="{29EC24A5-AEF7-4210-BA05-06198841D0D1}" srcOrd="0" destOrd="0" presId="urn:microsoft.com/office/officeart/2008/layout/HorizontalMultiLevelHierarchy"/>
    <dgm:cxn modelId="{CDC793D2-34A6-4A44-AF8A-4BEB011E4348}" type="presOf" srcId="{D6DF51DD-D736-45B2-8993-6B3340256CD2}" destId="{7DDA7CC5-8FAA-43EF-92AE-6ACDD5414630}" srcOrd="0" destOrd="0" presId="urn:microsoft.com/office/officeart/2008/layout/HorizontalMultiLevelHierarchy"/>
    <dgm:cxn modelId="{641E9530-75EC-4A41-B6FA-220C873A1CFF}" type="presOf" srcId="{8DF58105-4175-4E88-A766-CDF6C645C684}" destId="{BA6124AC-2320-455D-91E4-7AE1A1BA111C}" srcOrd="0" destOrd="0" presId="urn:microsoft.com/office/officeart/2008/layout/HorizontalMultiLevelHierarchy"/>
    <dgm:cxn modelId="{D2439E2F-8CDB-4C36-8DA9-20CCA639F2E5}" type="presParOf" srcId="{7DDA7CC5-8FAA-43EF-92AE-6ACDD5414630}" destId="{DFABDBF9-88C0-48F7-B427-34287F7A8CB8}" srcOrd="0" destOrd="0" presId="urn:microsoft.com/office/officeart/2008/layout/HorizontalMultiLevelHierarchy"/>
    <dgm:cxn modelId="{2AD2370C-1877-4E1B-B999-6DAA34513647}" type="presParOf" srcId="{DFABDBF9-88C0-48F7-B427-34287F7A8CB8}" destId="{5FF0A639-EE8F-425E-9A4F-60A7804802DF}" srcOrd="0" destOrd="0" presId="urn:microsoft.com/office/officeart/2008/layout/HorizontalMultiLevelHierarchy"/>
    <dgm:cxn modelId="{17D45D0D-DC11-4D48-943D-09A45E7C2958}" type="presParOf" srcId="{DFABDBF9-88C0-48F7-B427-34287F7A8CB8}" destId="{FDB7A0B4-27A1-4070-8ED6-118330B36645}" srcOrd="1" destOrd="0" presId="urn:microsoft.com/office/officeart/2008/layout/HorizontalMultiLevelHierarchy"/>
    <dgm:cxn modelId="{3AF65808-9C45-4255-B2BA-56DA88A70C9E}" type="presParOf" srcId="{FDB7A0B4-27A1-4070-8ED6-118330B36645}" destId="{323AD996-E75D-4DB7-8081-D23E190D4EE9}" srcOrd="0" destOrd="0" presId="urn:microsoft.com/office/officeart/2008/layout/HorizontalMultiLevelHierarchy"/>
    <dgm:cxn modelId="{F3B15C05-53BE-4791-8D90-8D1D72993DBE}" type="presParOf" srcId="{323AD996-E75D-4DB7-8081-D23E190D4EE9}" destId="{69A95365-A061-489F-A266-2D746F90AB32}" srcOrd="0" destOrd="0" presId="urn:microsoft.com/office/officeart/2008/layout/HorizontalMultiLevelHierarchy"/>
    <dgm:cxn modelId="{745E4DC1-8177-448D-8D7B-6B2C84A334D0}" type="presParOf" srcId="{FDB7A0B4-27A1-4070-8ED6-118330B36645}" destId="{48D229A4-146A-44DF-89A1-3338E6E5A10D}" srcOrd="1" destOrd="0" presId="urn:microsoft.com/office/officeart/2008/layout/HorizontalMultiLevelHierarchy"/>
    <dgm:cxn modelId="{6073E7D2-0B46-476C-B4DC-7DC0ED5C1394}" type="presParOf" srcId="{48D229A4-146A-44DF-89A1-3338E6E5A10D}" destId="{B0560713-411B-413A-824E-2F64B08C3932}" srcOrd="0" destOrd="0" presId="urn:microsoft.com/office/officeart/2008/layout/HorizontalMultiLevelHierarchy"/>
    <dgm:cxn modelId="{8B5B0077-B1B2-44F0-8F80-90C3696E14BC}" type="presParOf" srcId="{48D229A4-146A-44DF-89A1-3338E6E5A10D}" destId="{609DB6BD-BD69-408D-9BE9-A038B608B445}" srcOrd="1" destOrd="0" presId="urn:microsoft.com/office/officeart/2008/layout/HorizontalMultiLevelHierarchy"/>
    <dgm:cxn modelId="{CBC2A7E5-1CF4-44CC-8CAA-84BAEEB575E0}" type="presParOf" srcId="{FDB7A0B4-27A1-4070-8ED6-118330B36645}" destId="{CD6E50A9-4537-4D19-B930-623259ECF4F2}" srcOrd="2" destOrd="0" presId="urn:microsoft.com/office/officeart/2008/layout/HorizontalMultiLevelHierarchy"/>
    <dgm:cxn modelId="{84BE541A-9FDC-405D-9149-F599E62850F3}" type="presParOf" srcId="{CD6E50A9-4537-4D19-B930-623259ECF4F2}" destId="{E633BE38-A84E-4B8B-BD74-BE485E8BC4A8}" srcOrd="0" destOrd="0" presId="urn:microsoft.com/office/officeart/2008/layout/HorizontalMultiLevelHierarchy"/>
    <dgm:cxn modelId="{414516EF-8E98-4C47-98E9-FF6ADFF877BC}" type="presParOf" srcId="{FDB7A0B4-27A1-4070-8ED6-118330B36645}" destId="{0BF927D5-787C-4F86-9B2C-B9354D666174}" srcOrd="3" destOrd="0" presId="urn:microsoft.com/office/officeart/2008/layout/HorizontalMultiLevelHierarchy"/>
    <dgm:cxn modelId="{EC097385-4ACF-4387-8350-081C6F4DE3FA}" type="presParOf" srcId="{0BF927D5-787C-4F86-9B2C-B9354D666174}" destId="{BA6124AC-2320-455D-91E4-7AE1A1BA111C}" srcOrd="0" destOrd="0" presId="urn:microsoft.com/office/officeart/2008/layout/HorizontalMultiLevelHierarchy"/>
    <dgm:cxn modelId="{C5ADF265-7632-4AF4-A8BA-40DBC4403873}" type="presParOf" srcId="{0BF927D5-787C-4F86-9B2C-B9354D666174}" destId="{A78D1913-E8DB-47A3-979F-5FE8D05A2841}" srcOrd="1" destOrd="0" presId="urn:microsoft.com/office/officeart/2008/layout/HorizontalMultiLevelHierarchy"/>
    <dgm:cxn modelId="{406473E8-C4AB-4DF7-85DA-E290FB071222}" type="presParOf" srcId="{FDB7A0B4-27A1-4070-8ED6-118330B36645}" destId="{8C0F2939-0B12-4C22-9AD8-A5FD75D1BBAC}" srcOrd="4" destOrd="0" presId="urn:microsoft.com/office/officeart/2008/layout/HorizontalMultiLevelHierarchy"/>
    <dgm:cxn modelId="{6F8FB74B-AF6C-4898-870A-903C4DA33696}" type="presParOf" srcId="{8C0F2939-0B12-4C22-9AD8-A5FD75D1BBAC}" destId="{DFB4B4F6-21BB-47B4-ADF9-15A1E0AFC418}" srcOrd="0" destOrd="0" presId="urn:microsoft.com/office/officeart/2008/layout/HorizontalMultiLevelHierarchy"/>
    <dgm:cxn modelId="{19CAF0F8-94F0-4172-BF69-9CC8578E7F48}" type="presParOf" srcId="{FDB7A0B4-27A1-4070-8ED6-118330B36645}" destId="{EC1E338F-25B2-42DA-9918-9ACE81C024B6}" srcOrd="5" destOrd="0" presId="urn:microsoft.com/office/officeart/2008/layout/HorizontalMultiLevelHierarchy"/>
    <dgm:cxn modelId="{32B5D2FD-1C2B-43EE-B02E-F4723F15CD56}" type="presParOf" srcId="{EC1E338F-25B2-42DA-9918-9ACE81C024B6}" destId="{3C8C8529-DD83-4895-8D73-3D9A7E68AACE}" srcOrd="0" destOrd="0" presId="urn:microsoft.com/office/officeart/2008/layout/HorizontalMultiLevelHierarchy"/>
    <dgm:cxn modelId="{64CE6EF2-8627-4A5E-8F69-ED03412A4B5E}" type="presParOf" srcId="{EC1E338F-25B2-42DA-9918-9ACE81C024B6}" destId="{C7AC46B0-CBC8-4558-A7FC-7337FA0EBEB2}" srcOrd="1" destOrd="0" presId="urn:microsoft.com/office/officeart/2008/layout/HorizontalMultiLevelHierarchy"/>
    <dgm:cxn modelId="{DB12BE7A-10F0-4197-9887-F61BB3DFB14A}" type="presParOf" srcId="{FDB7A0B4-27A1-4070-8ED6-118330B36645}" destId="{37FCC1D4-A07B-45BE-B498-213EEBA2E51D}" srcOrd="6" destOrd="0" presId="urn:microsoft.com/office/officeart/2008/layout/HorizontalMultiLevelHierarchy"/>
    <dgm:cxn modelId="{637E5A7D-C855-4999-857D-299FF3566E0A}" type="presParOf" srcId="{37FCC1D4-A07B-45BE-B498-213EEBA2E51D}" destId="{B8748C29-B74A-44F0-B848-CF7F0AC24EC7}" srcOrd="0" destOrd="0" presId="urn:microsoft.com/office/officeart/2008/layout/HorizontalMultiLevelHierarchy"/>
    <dgm:cxn modelId="{EADD9760-0424-484D-9FAD-31A7E5B84B2E}" type="presParOf" srcId="{FDB7A0B4-27A1-4070-8ED6-118330B36645}" destId="{3C0BED08-1160-490D-8865-37DA90210381}" srcOrd="7" destOrd="0" presId="urn:microsoft.com/office/officeart/2008/layout/HorizontalMultiLevelHierarchy"/>
    <dgm:cxn modelId="{63F2DAD4-774F-49ED-8174-1F7AEBC376BC}" type="presParOf" srcId="{3C0BED08-1160-490D-8865-37DA90210381}" destId="{D99A158F-2C66-4470-A074-5423B5B4348E}" srcOrd="0" destOrd="0" presId="urn:microsoft.com/office/officeart/2008/layout/HorizontalMultiLevelHierarchy"/>
    <dgm:cxn modelId="{1DA679CA-5BE0-4C25-9B9F-658361D30E4F}" type="presParOf" srcId="{3C0BED08-1160-490D-8865-37DA90210381}" destId="{9010B157-9092-4BE8-ADEF-5C1001FE88D1}" srcOrd="1" destOrd="0" presId="urn:microsoft.com/office/officeart/2008/layout/HorizontalMultiLevelHierarchy"/>
    <dgm:cxn modelId="{535C3B21-0C85-4E86-91BB-E886F7C6AA21}" type="presParOf" srcId="{FDB7A0B4-27A1-4070-8ED6-118330B36645}" destId="{29EC24A5-AEF7-4210-BA05-06198841D0D1}" srcOrd="8" destOrd="0" presId="urn:microsoft.com/office/officeart/2008/layout/HorizontalMultiLevelHierarchy"/>
    <dgm:cxn modelId="{6EDDCD09-9476-470A-8C94-BCF3607B2581}" type="presParOf" srcId="{29EC24A5-AEF7-4210-BA05-06198841D0D1}" destId="{54FA2C08-E0B0-438E-BB8B-ED8223229E1C}" srcOrd="0" destOrd="0" presId="urn:microsoft.com/office/officeart/2008/layout/HorizontalMultiLevelHierarchy"/>
    <dgm:cxn modelId="{36D713D4-B533-4DA7-9E53-A1D89422FB0C}" type="presParOf" srcId="{FDB7A0B4-27A1-4070-8ED6-118330B36645}" destId="{9C491154-51A0-4808-9D84-BD78DA37E901}" srcOrd="9" destOrd="0" presId="urn:microsoft.com/office/officeart/2008/layout/HorizontalMultiLevelHierarchy"/>
    <dgm:cxn modelId="{1C8BC571-1A1C-4424-9ED7-2728AD77CD67}" type="presParOf" srcId="{9C491154-51A0-4808-9D84-BD78DA37E901}" destId="{20F9735F-DD90-4AA8-BFCE-E45E34EE0555}" srcOrd="0" destOrd="0" presId="urn:microsoft.com/office/officeart/2008/layout/HorizontalMultiLevelHierarchy"/>
    <dgm:cxn modelId="{EB92852B-0173-4778-971C-6E881625908F}" type="presParOf" srcId="{9C491154-51A0-4808-9D84-BD78DA37E901}" destId="{FA679716-F7E1-4821-BEE4-631DDA3C1678}" srcOrd="1" destOrd="0" presId="urn:microsoft.com/office/officeart/2008/layout/HorizontalMultiLevelHierarchy"/>
    <dgm:cxn modelId="{9C5038AD-5804-4136-B06E-ED84BA6AF886}" type="presParOf" srcId="{FDB7A0B4-27A1-4070-8ED6-118330B36645}" destId="{E72A98D8-F96D-41DF-99B7-3C3ED92563A5}" srcOrd="10" destOrd="0" presId="urn:microsoft.com/office/officeart/2008/layout/HorizontalMultiLevelHierarchy"/>
    <dgm:cxn modelId="{6627B762-6CFC-4011-89A9-C6E4B46FEA01}" type="presParOf" srcId="{E72A98D8-F96D-41DF-99B7-3C3ED92563A5}" destId="{71407581-BB41-4128-AFC5-72E5213CCB5C}" srcOrd="0" destOrd="0" presId="urn:microsoft.com/office/officeart/2008/layout/HorizontalMultiLevelHierarchy"/>
    <dgm:cxn modelId="{BA09A037-72CC-4E67-9AEA-92FE6109D813}" type="presParOf" srcId="{FDB7A0B4-27A1-4070-8ED6-118330B36645}" destId="{03B658E4-16DB-4178-8876-96296E2C9A06}" srcOrd="11" destOrd="0" presId="urn:microsoft.com/office/officeart/2008/layout/HorizontalMultiLevelHierarchy"/>
    <dgm:cxn modelId="{88CD0ECB-5E09-4B1D-B93F-58B871065BB2}" type="presParOf" srcId="{03B658E4-16DB-4178-8876-96296E2C9A06}" destId="{639B4549-5D08-4B28-9800-2B8AE5A6BD5B}" srcOrd="0" destOrd="0" presId="urn:microsoft.com/office/officeart/2008/layout/HorizontalMultiLevelHierarchy"/>
    <dgm:cxn modelId="{A57EDFC9-4EA0-40BE-9D76-43971689152C}" type="presParOf" srcId="{03B658E4-16DB-4178-8876-96296E2C9A06}" destId="{C5DA1EC1-509E-4487-95F1-2CC456F7D6C7}" srcOrd="1" destOrd="0" presId="urn:microsoft.com/office/officeart/2008/layout/HorizontalMultiLevelHierarchy"/>
    <dgm:cxn modelId="{2A5E7846-82E0-487C-8028-C483771EF402}" type="presParOf" srcId="{FDB7A0B4-27A1-4070-8ED6-118330B36645}" destId="{08BD650F-3E05-424F-8FD3-55EDBFC458FE}" srcOrd="12" destOrd="0" presId="urn:microsoft.com/office/officeart/2008/layout/HorizontalMultiLevelHierarchy"/>
    <dgm:cxn modelId="{C877E53E-7644-472C-82C8-26BD2239A4D7}" type="presParOf" srcId="{08BD650F-3E05-424F-8FD3-55EDBFC458FE}" destId="{C8B689EE-073A-43F9-B2A0-704C65721058}" srcOrd="0" destOrd="0" presId="urn:microsoft.com/office/officeart/2008/layout/HorizontalMultiLevelHierarchy"/>
    <dgm:cxn modelId="{AE1F0571-4EB5-4275-8136-EA632B776350}" type="presParOf" srcId="{FDB7A0B4-27A1-4070-8ED6-118330B36645}" destId="{1A5C3E52-387E-4737-9D5E-3C6EFA856F97}" srcOrd="13" destOrd="0" presId="urn:microsoft.com/office/officeart/2008/layout/HorizontalMultiLevelHierarchy"/>
    <dgm:cxn modelId="{06F144E5-C472-49C6-8109-C616650B77A9}" type="presParOf" srcId="{1A5C3E52-387E-4737-9D5E-3C6EFA856F97}" destId="{99170FBF-8E1B-4E41-BD0A-BE23CCBA8A1D}" srcOrd="0" destOrd="0" presId="urn:microsoft.com/office/officeart/2008/layout/HorizontalMultiLevelHierarchy"/>
    <dgm:cxn modelId="{EE522876-3755-437B-90E9-D5B9DA3A400E}" type="presParOf" srcId="{1A5C3E52-387E-4737-9D5E-3C6EFA856F97}" destId="{D93E64B5-5343-4232-9BE3-4122F0D0C5C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6DF51DD-D736-45B2-8993-6B3340256CD2}" type="doc">
      <dgm:prSet loTypeId="urn:microsoft.com/office/officeart/2005/8/layout/hierarchy6" loCatId="hierarchy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70F0FDB-7130-4BCA-8B39-85676BA007E5}">
      <dgm:prSet phldrT="[Text]"/>
      <dgm:spPr/>
      <dgm:t>
        <a:bodyPr/>
        <a:lstStyle/>
        <a:p>
          <a:r>
            <a:rPr lang="en-US" dirty="0" smtClean="0"/>
            <a:t>Ways to be Secure on </a:t>
          </a:r>
          <a:r>
            <a:rPr lang="en-US" dirty="0" err="1" smtClean="0"/>
            <a:t>Intenet</a:t>
          </a:r>
          <a:r>
            <a:rPr lang="en-US" dirty="0" smtClean="0"/>
            <a:t> or any network</a:t>
          </a:r>
          <a:endParaRPr lang="en-US" dirty="0"/>
        </a:p>
      </dgm:t>
    </dgm:pt>
    <dgm:pt modelId="{80CB828B-F9C7-4974-8CCF-87BAB2F6C105}" type="parTrans" cxnId="{CB2B4BD0-EC68-4EA8-834F-1DDAEFD7172B}">
      <dgm:prSet/>
      <dgm:spPr/>
      <dgm:t>
        <a:bodyPr/>
        <a:lstStyle/>
        <a:p>
          <a:endParaRPr lang="en-US"/>
        </a:p>
      </dgm:t>
    </dgm:pt>
    <dgm:pt modelId="{00FE896A-8FEC-4137-B294-E9A3844EECAC}" type="sibTrans" cxnId="{CB2B4BD0-EC68-4EA8-834F-1DDAEFD7172B}">
      <dgm:prSet/>
      <dgm:spPr/>
      <dgm:t>
        <a:bodyPr/>
        <a:lstStyle/>
        <a:p>
          <a:endParaRPr lang="en-US"/>
        </a:p>
      </dgm:t>
    </dgm:pt>
    <dgm:pt modelId="{5828D80A-9F1E-49B5-9556-86ED9DD0A2AB}">
      <dgm:prSet phldrT="[Text]"/>
      <dgm:spPr/>
      <dgm:t>
        <a:bodyPr/>
        <a:lstStyle/>
        <a:p>
          <a:r>
            <a:rPr lang="en-US" dirty="0" smtClean="0"/>
            <a:t>VPN, TOR</a:t>
          </a:r>
          <a:endParaRPr lang="en-US" dirty="0"/>
        </a:p>
      </dgm:t>
    </dgm:pt>
    <dgm:pt modelId="{B0486C8B-84BB-4092-9B1B-39F85A6CC061}" type="parTrans" cxnId="{D5BE30BF-7C90-490B-B214-6CD1CFB7AB15}">
      <dgm:prSet/>
      <dgm:spPr/>
      <dgm:t>
        <a:bodyPr/>
        <a:lstStyle/>
        <a:p>
          <a:endParaRPr lang="en-US"/>
        </a:p>
      </dgm:t>
    </dgm:pt>
    <dgm:pt modelId="{60F90384-4965-4FE0-BCA2-FD11BB087B1B}" type="sibTrans" cxnId="{D5BE30BF-7C90-490B-B214-6CD1CFB7AB15}">
      <dgm:prSet/>
      <dgm:spPr/>
      <dgm:t>
        <a:bodyPr/>
        <a:lstStyle/>
        <a:p>
          <a:endParaRPr lang="en-US"/>
        </a:p>
      </dgm:t>
    </dgm:pt>
    <dgm:pt modelId="{BEE44EE0-A32F-4908-80E8-307552A0E931}">
      <dgm:prSet phldrT="[Text]"/>
      <dgm:spPr/>
      <dgm:t>
        <a:bodyPr/>
        <a:lstStyle/>
        <a:p>
          <a:r>
            <a:rPr lang="en-US" dirty="0" smtClean="0"/>
            <a:t>Firewalls, IDS and IPS</a:t>
          </a:r>
          <a:endParaRPr lang="en-US" dirty="0"/>
        </a:p>
      </dgm:t>
    </dgm:pt>
    <dgm:pt modelId="{8BC55B55-55C9-4931-92C4-B573777F7E45}" type="parTrans" cxnId="{B7506237-03CE-42DA-921D-E02003BFF6DA}">
      <dgm:prSet/>
      <dgm:spPr/>
      <dgm:t>
        <a:bodyPr/>
        <a:lstStyle/>
        <a:p>
          <a:endParaRPr lang="en-US"/>
        </a:p>
      </dgm:t>
    </dgm:pt>
    <dgm:pt modelId="{DDBE94C8-5BEE-481D-8A89-AC05D0F97ED7}" type="sibTrans" cxnId="{B7506237-03CE-42DA-921D-E02003BFF6DA}">
      <dgm:prSet/>
      <dgm:spPr/>
      <dgm:t>
        <a:bodyPr/>
        <a:lstStyle/>
        <a:p>
          <a:endParaRPr lang="en-US"/>
        </a:p>
      </dgm:t>
    </dgm:pt>
    <dgm:pt modelId="{48FF53B6-F74E-4F7A-9E6B-9BB3040BAD50}">
      <dgm:prSet phldrT="[Text]"/>
      <dgm:spPr/>
      <dgm:t>
        <a:bodyPr/>
        <a:lstStyle/>
        <a:p>
          <a:r>
            <a:rPr lang="en-US" dirty="0" smtClean="0"/>
            <a:t>Antivirus</a:t>
          </a:r>
          <a:endParaRPr lang="en-US" dirty="0"/>
        </a:p>
      </dgm:t>
    </dgm:pt>
    <dgm:pt modelId="{07F2521A-CAC0-4694-AAC6-BBFAB39FFD95}" type="parTrans" cxnId="{FC42BC44-5C64-4850-8BD5-0270B0A6CD6B}">
      <dgm:prSet/>
      <dgm:spPr/>
      <dgm:t>
        <a:bodyPr/>
        <a:lstStyle/>
        <a:p>
          <a:endParaRPr lang="en-US"/>
        </a:p>
      </dgm:t>
    </dgm:pt>
    <dgm:pt modelId="{78FD9C2D-2BFB-437E-BB7E-FA0333D06EE7}" type="sibTrans" cxnId="{FC42BC44-5C64-4850-8BD5-0270B0A6CD6B}">
      <dgm:prSet/>
      <dgm:spPr/>
      <dgm:t>
        <a:bodyPr/>
        <a:lstStyle/>
        <a:p>
          <a:endParaRPr lang="en-US"/>
        </a:p>
      </dgm:t>
    </dgm:pt>
    <dgm:pt modelId="{665AB66E-35B7-4EBF-B61D-7017F5279051}">
      <dgm:prSet phldrT="[Text]"/>
      <dgm:spPr/>
      <dgm:t>
        <a:bodyPr/>
        <a:lstStyle/>
        <a:p>
          <a:r>
            <a:rPr lang="en-US" dirty="0" smtClean="0"/>
            <a:t>Regular Updates and Security Patches</a:t>
          </a:r>
          <a:endParaRPr lang="en-US" dirty="0"/>
        </a:p>
      </dgm:t>
    </dgm:pt>
    <dgm:pt modelId="{839025A1-9BEF-4751-B711-E08FF63759D3}" type="parTrans" cxnId="{2CCA79D8-7ECD-4A65-B07C-BFEF6CF62429}">
      <dgm:prSet/>
      <dgm:spPr/>
      <dgm:t>
        <a:bodyPr/>
        <a:lstStyle/>
        <a:p>
          <a:endParaRPr lang="en-US"/>
        </a:p>
      </dgm:t>
    </dgm:pt>
    <dgm:pt modelId="{913BC53F-ABD5-4FD0-A8EF-97FABD4DC1C4}" type="sibTrans" cxnId="{2CCA79D8-7ECD-4A65-B07C-BFEF6CF62429}">
      <dgm:prSet/>
      <dgm:spPr/>
      <dgm:t>
        <a:bodyPr/>
        <a:lstStyle/>
        <a:p>
          <a:endParaRPr lang="en-US"/>
        </a:p>
      </dgm:t>
    </dgm:pt>
    <dgm:pt modelId="{3D7A9894-FFAD-4811-BC03-EFA842450732}">
      <dgm:prSet phldrT="[Text]"/>
      <dgm:spPr/>
      <dgm:t>
        <a:bodyPr/>
        <a:lstStyle/>
        <a:p>
          <a:r>
            <a:rPr lang="en-US" dirty="0" smtClean="0"/>
            <a:t>Port Blocking</a:t>
          </a:r>
          <a:endParaRPr lang="en-US" dirty="0"/>
        </a:p>
      </dgm:t>
    </dgm:pt>
    <dgm:pt modelId="{FF5317CA-2889-45C1-A6FF-82FA60CD6F76}" type="parTrans" cxnId="{ADFDF07B-6A1D-4547-9000-0B1539CCFE7E}">
      <dgm:prSet/>
      <dgm:spPr/>
      <dgm:t>
        <a:bodyPr/>
        <a:lstStyle/>
        <a:p>
          <a:endParaRPr lang="en-US"/>
        </a:p>
      </dgm:t>
    </dgm:pt>
    <dgm:pt modelId="{2D196A62-8D95-45D9-8630-EEDCC959883A}" type="sibTrans" cxnId="{ADFDF07B-6A1D-4547-9000-0B1539CCFE7E}">
      <dgm:prSet/>
      <dgm:spPr/>
      <dgm:t>
        <a:bodyPr/>
        <a:lstStyle/>
        <a:p>
          <a:endParaRPr lang="en-US"/>
        </a:p>
      </dgm:t>
    </dgm:pt>
    <dgm:pt modelId="{BE747B77-0220-4B5A-B9FE-E378B1952DE4}">
      <dgm:prSet phldrT="[Text]"/>
      <dgm:spPr/>
      <dgm:t>
        <a:bodyPr/>
        <a:lstStyle/>
        <a:p>
          <a:r>
            <a:rPr lang="en-US" dirty="0" smtClean="0"/>
            <a:t>No Pirated / Crack Software</a:t>
          </a:r>
          <a:endParaRPr lang="en-US" dirty="0"/>
        </a:p>
      </dgm:t>
    </dgm:pt>
    <dgm:pt modelId="{AC90137B-10B4-40E8-8211-302871CA6279}" type="parTrans" cxnId="{BB6A6F4D-E51D-4BD0-A2DA-241C9F1EE77B}">
      <dgm:prSet/>
      <dgm:spPr/>
      <dgm:t>
        <a:bodyPr/>
        <a:lstStyle/>
        <a:p>
          <a:endParaRPr lang="en-US"/>
        </a:p>
      </dgm:t>
    </dgm:pt>
    <dgm:pt modelId="{32E70212-9CA3-4C5C-B5FF-30C18A60F4C2}" type="sibTrans" cxnId="{BB6A6F4D-E51D-4BD0-A2DA-241C9F1EE77B}">
      <dgm:prSet/>
      <dgm:spPr/>
      <dgm:t>
        <a:bodyPr/>
        <a:lstStyle/>
        <a:p>
          <a:endParaRPr lang="en-US"/>
        </a:p>
      </dgm:t>
    </dgm:pt>
    <dgm:pt modelId="{326816B7-F6F5-4418-A6CC-C6D1B651AF25}">
      <dgm:prSet phldrT="[Text]"/>
      <dgm:spPr/>
      <dgm:t>
        <a:bodyPr/>
        <a:lstStyle/>
        <a:p>
          <a:r>
            <a:rPr lang="en-US" dirty="0" smtClean="0"/>
            <a:t>Not necessary cookies</a:t>
          </a:r>
          <a:endParaRPr lang="en-US" dirty="0"/>
        </a:p>
      </dgm:t>
    </dgm:pt>
    <dgm:pt modelId="{64DDFCA0-9D01-41FB-A23A-4B5BDA5BB2EC}" type="parTrans" cxnId="{DEB15BA8-F6D2-4A6D-8DFA-5FCE48D1780D}">
      <dgm:prSet/>
      <dgm:spPr/>
      <dgm:t>
        <a:bodyPr/>
        <a:lstStyle/>
        <a:p>
          <a:endParaRPr lang="en-US"/>
        </a:p>
      </dgm:t>
    </dgm:pt>
    <dgm:pt modelId="{1176E0F7-4FD9-42FE-90C5-83739810E32E}" type="sibTrans" cxnId="{DEB15BA8-F6D2-4A6D-8DFA-5FCE48D1780D}">
      <dgm:prSet/>
      <dgm:spPr/>
      <dgm:t>
        <a:bodyPr/>
        <a:lstStyle/>
        <a:p>
          <a:endParaRPr lang="en-US"/>
        </a:p>
      </dgm:t>
    </dgm:pt>
    <dgm:pt modelId="{A8B44F64-9B76-46B9-919C-36C349553BAF}">
      <dgm:prSet phldrT="[Text]"/>
      <dgm:spPr/>
      <dgm:t>
        <a:bodyPr/>
        <a:lstStyle/>
        <a:p>
          <a:r>
            <a:rPr lang="en-US" dirty="0" err="1" smtClean="0"/>
            <a:t>Adblocker</a:t>
          </a:r>
          <a:endParaRPr lang="en-US" dirty="0"/>
        </a:p>
      </dgm:t>
    </dgm:pt>
    <dgm:pt modelId="{E4BD8E79-1EF7-40F7-9748-99CC0782EFEC}" type="parTrans" cxnId="{E2818455-A178-4839-9119-007CE268E3E1}">
      <dgm:prSet/>
      <dgm:spPr/>
      <dgm:t>
        <a:bodyPr/>
        <a:lstStyle/>
        <a:p>
          <a:endParaRPr lang="en-US"/>
        </a:p>
      </dgm:t>
    </dgm:pt>
    <dgm:pt modelId="{F9266ABC-1242-4859-B2C1-A07F03ED88CE}" type="sibTrans" cxnId="{E2818455-A178-4839-9119-007CE268E3E1}">
      <dgm:prSet/>
      <dgm:spPr/>
      <dgm:t>
        <a:bodyPr/>
        <a:lstStyle/>
        <a:p>
          <a:endParaRPr lang="en-US"/>
        </a:p>
      </dgm:t>
    </dgm:pt>
    <dgm:pt modelId="{C2E77208-CF90-481E-A66D-78E7A8A2EE06}">
      <dgm:prSet phldrT="[Text]"/>
      <dgm:spPr/>
      <dgm:t>
        <a:bodyPr/>
        <a:lstStyle/>
        <a:p>
          <a:r>
            <a:rPr lang="en-US" dirty="0" smtClean="0"/>
            <a:t>No attachments from untrusted sources</a:t>
          </a:r>
          <a:endParaRPr lang="en-US" dirty="0"/>
        </a:p>
      </dgm:t>
    </dgm:pt>
    <dgm:pt modelId="{DEB9C455-1751-4AE8-803C-0DD4B9C5477B}" type="parTrans" cxnId="{9D378ABA-0C85-4F61-B041-61B2673101CD}">
      <dgm:prSet/>
      <dgm:spPr/>
      <dgm:t>
        <a:bodyPr/>
        <a:lstStyle/>
        <a:p>
          <a:endParaRPr lang="en-US"/>
        </a:p>
      </dgm:t>
    </dgm:pt>
    <dgm:pt modelId="{4AAFCA43-3EB0-4157-BE4B-C981E8149FEE}" type="sibTrans" cxnId="{9D378ABA-0C85-4F61-B041-61B2673101CD}">
      <dgm:prSet/>
      <dgm:spPr/>
      <dgm:t>
        <a:bodyPr/>
        <a:lstStyle/>
        <a:p>
          <a:endParaRPr lang="en-US"/>
        </a:p>
      </dgm:t>
    </dgm:pt>
    <dgm:pt modelId="{FD67DBD6-7988-4B3D-989B-AAE53EEA0109}" type="pres">
      <dgm:prSet presAssocID="{D6DF51DD-D736-45B2-8993-6B3340256CD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2BEE8B-FB86-4037-8ECE-970316C01666}" type="pres">
      <dgm:prSet presAssocID="{D6DF51DD-D736-45B2-8993-6B3340256CD2}" presName="hierFlow" presStyleCnt="0"/>
      <dgm:spPr/>
    </dgm:pt>
    <dgm:pt modelId="{57EC6EB8-AD02-4DFB-9A21-2161FC69F120}" type="pres">
      <dgm:prSet presAssocID="{D6DF51DD-D736-45B2-8993-6B3340256CD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D59BFA2-C0D3-4ECE-AE3F-07C32E84CDA8}" type="pres">
      <dgm:prSet presAssocID="{E70F0FDB-7130-4BCA-8B39-85676BA007E5}" presName="Name14" presStyleCnt="0"/>
      <dgm:spPr/>
    </dgm:pt>
    <dgm:pt modelId="{7B204D1F-A09D-463A-86D1-AD9E56C12F85}" type="pres">
      <dgm:prSet presAssocID="{E70F0FDB-7130-4BCA-8B39-85676BA007E5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9615D6-7C51-48EB-8873-DBF0AE13D5E1}" type="pres">
      <dgm:prSet presAssocID="{E70F0FDB-7130-4BCA-8B39-85676BA007E5}" presName="hierChild2" presStyleCnt="0"/>
      <dgm:spPr/>
    </dgm:pt>
    <dgm:pt modelId="{4639ABDB-0C75-4238-BBEB-6577458B46E5}" type="pres">
      <dgm:prSet presAssocID="{B0486C8B-84BB-4092-9B1B-39F85A6CC061}" presName="Name19" presStyleLbl="parChTrans1D2" presStyleIdx="0" presStyleCnt="9"/>
      <dgm:spPr/>
      <dgm:t>
        <a:bodyPr/>
        <a:lstStyle/>
        <a:p>
          <a:endParaRPr lang="en-US"/>
        </a:p>
      </dgm:t>
    </dgm:pt>
    <dgm:pt modelId="{C4636FC5-61B1-4539-9270-678E652F3503}" type="pres">
      <dgm:prSet presAssocID="{5828D80A-9F1E-49B5-9556-86ED9DD0A2AB}" presName="Name21" presStyleCnt="0"/>
      <dgm:spPr/>
    </dgm:pt>
    <dgm:pt modelId="{8C124038-B826-424C-8D01-095A2442FFA8}" type="pres">
      <dgm:prSet presAssocID="{5828D80A-9F1E-49B5-9556-86ED9DD0A2AB}" presName="level2Shape" presStyleLbl="node2" presStyleIdx="0" presStyleCnt="9"/>
      <dgm:spPr/>
      <dgm:t>
        <a:bodyPr/>
        <a:lstStyle/>
        <a:p>
          <a:endParaRPr lang="en-US"/>
        </a:p>
      </dgm:t>
    </dgm:pt>
    <dgm:pt modelId="{23C6C19A-C589-4D63-8AE8-2C14823B8A16}" type="pres">
      <dgm:prSet presAssocID="{5828D80A-9F1E-49B5-9556-86ED9DD0A2AB}" presName="hierChild3" presStyleCnt="0"/>
      <dgm:spPr/>
    </dgm:pt>
    <dgm:pt modelId="{F49AE902-6FEF-41A6-8257-C1805B44EAE0}" type="pres">
      <dgm:prSet presAssocID="{8BC55B55-55C9-4931-92C4-B573777F7E45}" presName="Name19" presStyleLbl="parChTrans1D2" presStyleIdx="1" presStyleCnt="9"/>
      <dgm:spPr/>
      <dgm:t>
        <a:bodyPr/>
        <a:lstStyle/>
        <a:p>
          <a:endParaRPr lang="en-US"/>
        </a:p>
      </dgm:t>
    </dgm:pt>
    <dgm:pt modelId="{3B0BAB78-8A18-4CE2-B99E-4D83ABA527B9}" type="pres">
      <dgm:prSet presAssocID="{BEE44EE0-A32F-4908-80E8-307552A0E931}" presName="Name21" presStyleCnt="0"/>
      <dgm:spPr/>
    </dgm:pt>
    <dgm:pt modelId="{3D603D66-1117-48DE-AF88-20A89ADD907F}" type="pres">
      <dgm:prSet presAssocID="{BEE44EE0-A32F-4908-80E8-307552A0E931}" presName="level2Shape" presStyleLbl="node2" presStyleIdx="1" presStyleCnt="9"/>
      <dgm:spPr/>
      <dgm:t>
        <a:bodyPr/>
        <a:lstStyle/>
        <a:p>
          <a:endParaRPr lang="en-US"/>
        </a:p>
      </dgm:t>
    </dgm:pt>
    <dgm:pt modelId="{BFE55712-4664-4E08-B6B3-3812A34867FD}" type="pres">
      <dgm:prSet presAssocID="{BEE44EE0-A32F-4908-80E8-307552A0E931}" presName="hierChild3" presStyleCnt="0"/>
      <dgm:spPr/>
    </dgm:pt>
    <dgm:pt modelId="{64183BFC-1F13-4962-BE00-F4F913A2A15F}" type="pres">
      <dgm:prSet presAssocID="{07F2521A-CAC0-4694-AAC6-BBFAB39FFD95}" presName="Name19" presStyleLbl="parChTrans1D2" presStyleIdx="2" presStyleCnt="9"/>
      <dgm:spPr/>
      <dgm:t>
        <a:bodyPr/>
        <a:lstStyle/>
        <a:p>
          <a:endParaRPr lang="en-US"/>
        </a:p>
      </dgm:t>
    </dgm:pt>
    <dgm:pt modelId="{D4FF6F22-8CFB-4B9A-B09D-D21F0C4E0A97}" type="pres">
      <dgm:prSet presAssocID="{48FF53B6-F74E-4F7A-9E6B-9BB3040BAD50}" presName="Name21" presStyleCnt="0"/>
      <dgm:spPr/>
    </dgm:pt>
    <dgm:pt modelId="{13BAEA53-DD0D-4149-9B74-A51151B676F3}" type="pres">
      <dgm:prSet presAssocID="{48FF53B6-F74E-4F7A-9E6B-9BB3040BAD50}" presName="level2Shape" presStyleLbl="node2" presStyleIdx="2" presStyleCnt="9"/>
      <dgm:spPr/>
      <dgm:t>
        <a:bodyPr/>
        <a:lstStyle/>
        <a:p>
          <a:endParaRPr lang="en-US"/>
        </a:p>
      </dgm:t>
    </dgm:pt>
    <dgm:pt modelId="{9752CEF0-DD32-4A51-A8F2-F670AA7E3975}" type="pres">
      <dgm:prSet presAssocID="{48FF53B6-F74E-4F7A-9E6B-9BB3040BAD50}" presName="hierChild3" presStyleCnt="0"/>
      <dgm:spPr/>
    </dgm:pt>
    <dgm:pt modelId="{DCD292F2-FD91-49C0-8791-AB0F3B8EEE24}" type="pres">
      <dgm:prSet presAssocID="{839025A1-9BEF-4751-B711-E08FF63759D3}" presName="Name19" presStyleLbl="parChTrans1D2" presStyleIdx="3" presStyleCnt="9"/>
      <dgm:spPr/>
      <dgm:t>
        <a:bodyPr/>
        <a:lstStyle/>
        <a:p>
          <a:endParaRPr lang="en-US"/>
        </a:p>
      </dgm:t>
    </dgm:pt>
    <dgm:pt modelId="{4D5B17C6-A662-408D-B2B2-E26E995E903C}" type="pres">
      <dgm:prSet presAssocID="{665AB66E-35B7-4EBF-B61D-7017F5279051}" presName="Name21" presStyleCnt="0"/>
      <dgm:spPr/>
    </dgm:pt>
    <dgm:pt modelId="{157B5671-8B63-4D37-A3B9-0386C397747E}" type="pres">
      <dgm:prSet presAssocID="{665AB66E-35B7-4EBF-B61D-7017F5279051}" presName="level2Shape" presStyleLbl="node2" presStyleIdx="3" presStyleCnt="9"/>
      <dgm:spPr/>
      <dgm:t>
        <a:bodyPr/>
        <a:lstStyle/>
        <a:p>
          <a:endParaRPr lang="en-US"/>
        </a:p>
      </dgm:t>
    </dgm:pt>
    <dgm:pt modelId="{C50FB63F-BC4E-49B7-97B8-9AC29584A5F3}" type="pres">
      <dgm:prSet presAssocID="{665AB66E-35B7-4EBF-B61D-7017F5279051}" presName="hierChild3" presStyleCnt="0"/>
      <dgm:spPr/>
    </dgm:pt>
    <dgm:pt modelId="{D5F6A46E-127D-475F-B80C-BA99D0CE9E4E}" type="pres">
      <dgm:prSet presAssocID="{FF5317CA-2889-45C1-A6FF-82FA60CD6F76}" presName="Name19" presStyleLbl="parChTrans1D2" presStyleIdx="4" presStyleCnt="9"/>
      <dgm:spPr/>
      <dgm:t>
        <a:bodyPr/>
        <a:lstStyle/>
        <a:p>
          <a:endParaRPr lang="en-US"/>
        </a:p>
      </dgm:t>
    </dgm:pt>
    <dgm:pt modelId="{565CB7F8-36A8-493A-AACB-52DB2C292678}" type="pres">
      <dgm:prSet presAssocID="{3D7A9894-FFAD-4811-BC03-EFA842450732}" presName="Name21" presStyleCnt="0"/>
      <dgm:spPr/>
    </dgm:pt>
    <dgm:pt modelId="{D78989A1-6B86-4ADE-9442-B05FDDC0D455}" type="pres">
      <dgm:prSet presAssocID="{3D7A9894-FFAD-4811-BC03-EFA842450732}" presName="level2Shape" presStyleLbl="node2" presStyleIdx="4" presStyleCnt="9"/>
      <dgm:spPr/>
      <dgm:t>
        <a:bodyPr/>
        <a:lstStyle/>
        <a:p>
          <a:endParaRPr lang="en-US"/>
        </a:p>
      </dgm:t>
    </dgm:pt>
    <dgm:pt modelId="{519A7961-05AE-432F-8B5B-C51F5EFEC661}" type="pres">
      <dgm:prSet presAssocID="{3D7A9894-FFAD-4811-BC03-EFA842450732}" presName="hierChild3" presStyleCnt="0"/>
      <dgm:spPr/>
    </dgm:pt>
    <dgm:pt modelId="{01CC2F0C-1B57-49B2-9813-3F124388ADB0}" type="pres">
      <dgm:prSet presAssocID="{AC90137B-10B4-40E8-8211-302871CA6279}" presName="Name19" presStyleLbl="parChTrans1D2" presStyleIdx="5" presStyleCnt="9"/>
      <dgm:spPr/>
      <dgm:t>
        <a:bodyPr/>
        <a:lstStyle/>
        <a:p>
          <a:endParaRPr lang="en-US"/>
        </a:p>
      </dgm:t>
    </dgm:pt>
    <dgm:pt modelId="{0AA7B460-6C0D-4AA7-9A09-162604400DEE}" type="pres">
      <dgm:prSet presAssocID="{BE747B77-0220-4B5A-B9FE-E378B1952DE4}" presName="Name21" presStyleCnt="0"/>
      <dgm:spPr/>
    </dgm:pt>
    <dgm:pt modelId="{226E969E-1D6C-4674-A04D-0E23A54BFC53}" type="pres">
      <dgm:prSet presAssocID="{BE747B77-0220-4B5A-B9FE-E378B1952DE4}" presName="level2Shape" presStyleLbl="node2" presStyleIdx="5" presStyleCnt="9"/>
      <dgm:spPr/>
      <dgm:t>
        <a:bodyPr/>
        <a:lstStyle/>
        <a:p>
          <a:endParaRPr lang="en-US"/>
        </a:p>
      </dgm:t>
    </dgm:pt>
    <dgm:pt modelId="{2ADD41E0-E283-4014-A526-82D3F0C17544}" type="pres">
      <dgm:prSet presAssocID="{BE747B77-0220-4B5A-B9FE-E378B1952DE4}" presName="hierChild3" presStyleCnt="0"/>
      <dgm:spPr/>
    </dgm:pt>
    <dgm:pt modelId="{41166AB1-51CA-4D97-A571-F2A626C2994A}" type="pres">
      <dgm:prSet presAssocID="{64DDFCA0-9D01-41FB-A23A-4B5BDA5BB2EC}" presName="Name19" presStyleLbl="parChTrans1D2" presStyleIdx="6" presStyleCnt="9"/>
      <dgm:spPr/>
      <dgm:t>
        <a:bodyPr/>
        <a:lstStyle/>
        <a:p>
          <a:endParaRPr lang="en-US"/>
        </a:p>
      </dgm:t>
    </dgm:pt>
    <dgm:pt modelId="{3034DEE6-354F-47AA-87C6-3CFDD724DC6E}" type="pres">
      <dgm:prSet presAssocID="{326816B7-F6F5-4418-A6CC-C6D1B651AF25}" presName="Name21" presStyleCnt="0"/>
      <dgm:spPr/>
    </dgm:pt>
    <dgm:pt modelId="{D78C1B45-67C7-447F-BFE4-7873DFA589CC}" type="pres">
      <dgm:prSet presAssocID="{326816B7-F6F5-4418-A6CC-C6D1B651AF25}" presName="level2Shape" presStyleLbl="node2" presStyleIdx="6" presStyleCnt="9"/>
      <dgm:spPr/>
      <dgm:t>
        <a:bodyPr/>
        <a:lstStyle/>
        <a:p>
          <a:endParaRPr lang="en-US"/>
        </a:p>
      </dgm:t>
    </dgm:pt>
    <dgm:pt modelId="{D1B0AEDC-4223-49FA-941D-79F9F3756001}" type="pres">
      <dgm:prSet presAssocID="{326816B7-F6F5-4418-A6CC-C6D1B651AF25}" presName="hierChild3" presStyleCnt="0"/>
      <dgm:spPr/>
    </dgm:pt>
    <dgm:pt modelId="{FE8AC3F7-5D66-46D6-8D9B-34654E289ACE}" type="pres">
      <dgm:prSet presAssocID="{E4BD8E79-1EF7-40F7-9748-99CC0782EFEC}" presName="Name19" presStyleLbl="parChTrans1D2" presStyleIdx="7" presStyleCnt="9"/>
      <dgm:spPr/>
      <dgm:t>
        <a:bodyPr/>
        <a:lstStyle/>
        <a:p>
          <a:endParaRPr lang="en-US"/>
        </a:p>
      </dgm:t>
    </dgm:pt>
    <dgm:pt modelId="{EAAEF24E-21C1-446E-AA4B-F9DD99A70E4E}" type="pres">
      <dgm:prSet presAssocID="{A8B44F64-9B76-46B9-919C-36C349553BAF}" presName="Name21" presStyleCnt="0"/>
      <dgm:spPr/>
    </dgm:pt>
    <dgm:pt modelId="{B579FC19-0BB5-4DDB-BFD0-307F6B5B2060}" type="pres">
      <dgm:prSet presAssocID="{A8B44F64-9B76-46B9-919C-36C349553BAF}" presName="level2Shape" presStyleLbl="node2" presStyleIdx="7" presStyleCnt="9"/>
      <dgm:spPr/>
      <dgm:t>
        <a:bodyPr/>
        <a:lstStyle/>
        <a:p>
          <a:endParaRPr lang="en-US"/>
        </a:p>
      </dgm:t>
    </dgm:pt>
    <dgm:pt modelId="{704EA5B9-826E-409C-9E8D-8EDB7ED6156A}" type="pres">
      <dgm:prSet presAssocID="{A8B44F64-9B76-46B9-919C-36C349553BAF}" presName="hierChild3" presStyleCnt="0"/>
      <dgm:spPr/>
    </dgm:pt>
    <dgm:pt modelId="{B9AE128F-D089-4771-903E-AF9AB9BC90D2}" type="pres">
      <dgm:prSet presAssocID="{DEB9C455-1751-4AE8-803C-0DD4B9C5477B}" presName="Name19" presStyleLbl="parChTrans1D2" presStyleIdx="8" presStyleCnt="9"/>
      <dgm:spPr/>
      <dgm:t>
        <a:bodyPr/>
        <a:lstStyle/>
        <a:p>
          <a:endParaRPr lang="en-US"/>
        </a:p>
      </dgm:t>
    </dgm:pt>
    <dgm:pt modelId="{E628DF4A-04CF-44DB-B1DC-36A0DB2E64F2}" type="pres">
      <dgm:prSet presAssocID="{C2E77208-CF90-481E-A66D-78E7A8A2EE06}" presName="Name21" presStyleCnt="0"/>
      <dgm:spPr/>
    </dgm:pt>
    <dgm:pt modelId="{B99438A2-0566-4301-A8D5-BD1323A04779}" type="pres">
      <dgm:prSet presAssocID="{C2E77208-CF90-481E-A66D-78E7A8A2EE06}" presName="level2Shape" presStyleLbl="node2" presStyleIdx="8" presStyleCnt="9"/>
      <dgm:spPr/>
      <dgm:t>
        <a:bodyPr/>
        <a:lstStyle/>
        <a:p>
          <a:endParaRPr lang="en-US"/>
        </a:p>
      </dgm:t>
    </dgm:pt>
    <dgm:pt modelId="{A6B6F6AC-26A1-4311-973C-9358D2143E38}" type="pres">
      <dgm:prSet presAssocID="{C2E77208-CF90-481E-A66D-78E7A8A2EE06}" presName="hierChild3" presStyleCnt="0"/>
      <dgm:spPr/>
    </dgm:pt>
    <dgm:pt modelId="{AD13EC24-FA7E-469F-8D05-C6487DACD027}" type="pres">
      <dgm:prSet presAssocID="{D6DF51DD-D736-45B2-8993-6B3340256CD2}" presName="bgShapesFlow" presStyleCnt="0"/>
      <dgm:spPr/>
    </dgm:pt>
  </dgm:ptLst>
  <dgm:cxnLst>
    <dgm:cxn modelId="{3B5CBC07-3866-4607-BB96-93040D384862}" type="presOf" srcId="{A8B44F64-9B76-46B9-919C-36C349553BAF}" destId="{B579FC19-0BB5-4DDB-BFD0-307F6B5B2060}" srcOrd="0" destOrd="0" presId="urn:microsoft.com/office/officeart/2005/8/layout/hierarchy6"/>
    <dgm:cxn modelId="{A98102B7-75E4-49CA-A909-FE99321CA5E6}" type="presOf" srcId="{C2E77208-CF90-481E-A66D-78E7A8A2EE06}" destId="{B99438A2-0566-4301-A8D5-BD1323A04779}" srcOrd="0" destOrd="0" presId="urn:microsoft.com/office/officeart/2005/8/layout/hierarchy6"/>
    <dgm:cxn modelId="{2E756C33-8DE8-4A06-83A1-62FCBF390EBB}" type="presOf" srcId="{E4BD8E79-1EF7-40F7-9748-99CC0782EFEC}" destId="{FE8AC3F7-5D66-46D6-8D9B-34654E289ACE}" srcOrd="0" destOrd="0" presId="urn:microsoft.com/office/officeart/2005/8/layout/hierarchy6"/>
    <dgm:cxn modelId="{ADFDF07B-6A1D-4547-9000-0B1539CCFE7E}" srcId="{E70F0FDB-7130-4BCA-8B39-85676BA007E5}" destId="{3D7A9894-FFAD-4811-BC03-EFA842450732}" srcOrd="4" destOrd="0" parTransId="{FF5317CA-2889-45C1-A6FF-82FA60CD6F76}" sibTransId="{2D196A62-8D95-45D9-8630-EEDCC959883A}"/>
    <dgm:cxn modelId="{2CCA79D8-7ECD-4A65-B07C-BFEF6CF62429}" srcId="{E70F0FDB-7130-4BCA-8B39-85676BA007E5}" destId="{665AB66E-35B7-4EBF-B61D-7017F5279051}" srcOrd="3" destOrd="0" parTransId="{839025A1-9BEF-4751-B711-E08FF63759D3}" sibTransId="{913BC53F-ABD5-4FD0-A8EF-97FABD4DC1C4}"/>
    <dgm:cxn modelId="{EA974072-93DF-4F4B-8CC6-3555D52F654D}" type="presOf" srcId="{B0486C8B-84BB-4092-9B1B-39F85A6CC061}" destId="{4639ABDB-0C75-4238-BBEB-6577458B46E5}" srcOrd="0" destOrd="0" presId="urn:microsoft.com/office/officeart/2005/8/layout/hierarchy6"/>
    <dgm:cxn modelId="{5F3D652D-906B-4DDB-B9BB-996578E943BC}" type="presOf" srcId="{48FF53B6-F74E-4F7A-9E6B-9BB3040BAD50}" destId="{13BAEA53-DD0D-4149-9B74-A51151B676F3}" srcOrd="0" destOrd="0" presId="urn:microsoft.com/office/officeart/2005/8/layout/hierarchy6"/>
    <dgm:cxn modelId="{8C873F65-F272-40EE-9612-2A2760AE1E86}" type="presOf" srcId="{E70F0FDB-7130-4BCA-8B39-85676BA007E5}" destId="{7B204D1F-A09D-463A-86D1-AD9E56C12F85}" srcOrd="0" destOrd="0" presId="urn:microsoft.com/office/officeart/2005/8/layout/hierarchy6"/>
    <dgm:cxn modelId="{E2818455-A178-4839-9119-007CE268E3E1}" srcId="{E70F0FDB-7130-4BCA-8B39-85676BA007E5}" destId="{A8B44F64-9B76-46B9-919C-36C349553BAF}" srcOrd="7" destOrd="0" parTransId="{E4BD8E79-1EF7-40F7-9748-99CC0782EFEC}" sibTransId="{F9266ABC-1242-4859-B2C1-A07F03ED88CE}"/>
    <dgm:cxn modelId="{386A5E38-38A5-4225-821D-46328F90573D}" type="presOf" srcId="{64DDFCA0-9D01-41FB-A23A-4B5BDA5BB2EC}" destId="{41166AB1-51CA-4D97-A571-F2A626C2994A}" srcOrd="0" destOrd="0" presId="urn:microsoft.com/office/officeart/2005/8/layout/hierarchy6"/>
    <dgm:cxn modelId="{3576949F-8088-4DD5-ADFF-B6D177D72275}" type="presOf" srcId="{5828D80A-9F1E-49B5-9556-86ED9DD0A2AB}" destId="{8C124038-B826-424C-8D01-095A2442FFA8}" srcOrd="0" destOrd="0" presId="urn:microsoft.com/office/officeart/2005/8/layout/hierarchy6"/>
    <dgm:cxn modelId="{B7506237-03CE-42DA-921D-E02003BFF6DA}" srcId="{E70F0FDB-7130-4BCA-8B39-85676BA007E5}" destId="{BEE44EE0-A32F-4908-80E8-307552A0E931}" srcOrd="1" destOrd="0" parTransId="{8BC55B55-55C9-4931-92C4-B573777F7E45}" sibTransId="{DDBE94C8-5BEE-481D-8A89-AC05D0F97ED7}"/>
    <dgm:cxn modelId="{42A39467-019C-4072-91BE-24616ECC9C21}" type="presOf" srcId="{AC90137B-10B4-40E8-8211-302871CA6279}" destId="{01CC2F0C-1B57-49B2-9813-3F124388ADB0}" srcOrd="0" destOrd="0" presId="urn:microsoft.com/office/officeart/2005/8/layout/hierarchy6"/>
    <dgm:cxn modelId="{28D122FF-D99D-4227-A865-9027184EC84F}" type="presOf" srcId="{BEE44EE0-A32F-4908-80E8-307552A0E931}" destId="{3D603D66-1117-48DE-AF88-20A89ADD907F}" srcOrd="0" destOrd="0" presId="urn:microsoft.com/office/officeart/2005/8/layout/hierarchy6"/>
    <dgm:cxn modelId="{C58A3E04-B7F6-4E67-BA27-FAF81F60A06B}" type="presOf" srcId="{FF5317CA-2889-45C1-A6FF-82FA60CD6F76}" destId="{D5F6A46E-127D-475F-B80C-BA99D0CE9E4E}" srcOrd="0" destOrd="0" presId="urn:microsoft.com/office/officeart/2005/8/layout/hierarchy6"/>
    <dgm:cxn modelId="{4813F45A-7BB3-45CE-BA10-AA6EB4E38BF0}" type="presOf" srcId="{BE747B77-0220-4B5A-B9FE-E378B1952DE4}" destId="{226E969E-1D6C-4674-A04D-0E23A54BFC53}" srcOrd="0" destOrd="0" presId="urn:microsoft.com/office/officeart/2005/8/layout/hierarchy6"/>
    <dgm:cxn modelId="{BE7F1F3A-6739-41DD-AB77-548212D21BDC}" type="presOf" srcId="{326816B7-F6F5-4418-A6CC-C6D1B651AF25}" destId="{D78C1B45-67C7-447F-BFE4-7873DFA589CC}" srcOrd="0" destOrd="0" presId="urn:microsoft.com/office/officeart/2005/8/layout/hierarchy6"/>
    <dgm:cxn modelId="{162C46D0-320D-41A7-9EE3-8D4C543F9499}" type="presOf" srcId="{3D7A9894-FFAD-4811-BC03-EFA842450732}" destId="{D78989A1-6B86-4ADE-9442-B05FDDC0D455}" srcOrd="0" destOrd="0" presId="urn:microsoft.com/office/officeart/2005/8/layout/hierarchy6"/>
    <dgm:cxn modelId="{D5BE30BF-7C90-490B-B214-6CD1CFB7AB15}" srcId="{E70F0FDB-7130-4BCA-8B39-85676BA007E5}" destId="{5828D80A-9F1E-49B5-9556-86ED9DD0A2AB}" srcOrd="0" destOrd="0" parTransId="{B0486C8B-84BB-4092-9B1B-39F85A6CC061}" sibTransId="{60F90384-4965-4FE0-BCA2-FD11BB087B1B}"/>
    <dgm:cxn modelId="{FC42BC44-5C64-4850-8BD5-0270B0A6CD6B}" srcId="{E70F0FDB-7130-4BCA-8B39-85676BA007E5}" destId="{48FF53B6-F74E-4F7A-9E6B-9BB3040BAD50}" srcOrd="2" destOrd="0" parTransId="{07F2521A-CAC0-4694-AAC6-BBFAB39FFD95}" sibTransId="{78FD9C2D-2BFB-437E-BB7E-FA0333D06EE7}"/>
    <dgm:cxn modelId="{9D378ABA-0C85-4F61-B041-61B2673101CD}" srcId="{E70F0FDB-7130-4BCA-8B39-85676BA007E5}" destId="{C2E77208-CF90-481E-A66D-78E7A8A2EE06}" srcOrd="8" destOrd="0" parTransId="{DEB9C455-1751-4AE8-803C-0DD4B9C5477B}" sibTransId="{4AAFCA43-3EB0-4157-BE4B-C981E8149FEE}"/>
    <dgm:cxn modelId="{DEB15BA8-F6D2-4A6D-8DFA-5FCE48D1780D}" srcId="{E70F0FDB-7130-4BCA-8B39-85676BA007E5}" destId="{326816B7-F6F5-4418-A6CC-C6D1B651AF25}" srcOrd="6" destOrd="0" parTransId="{64DDFCA0-9D01-41FB-A23A-4B5BDA5BB2EC}" sibTransId="{1176E0F7-4FD9-42FE-90C5-83739810E32E}"/>
    <dgm:cxn modelId="{707A90BB-C4FF-4107-9491-7C047D6523DD}" type="presOf" srcId="{DEB9C455-1751-4AE8-803C-0DD4B9C5477B}" destId="{B9AE128F-D089-4771-903E-AF9AB9BC90D2}" srcOrd="0" destOrd="0" presId="urn:microsoft.com/office/officeart/2005/8/layout/hierarchy6"/>
    <dgm:cxn modelId="{CB2B4BD0-EC68-4EA8-834F-1DDAEFD7172B}" srcId="{D6DF51DD-D736-45B2-8993-6B3340256CD2}" destId="{E70F0FDB-7130-4BCA-8B39-85676BA007E5}" srcOrd="0" destOrd="0" parTransId="{80CB828B-F9C7-4974-8CCF-87BAB2F6C105}" sibTransId="{00FE896A-8FEC-4137-B294-E9A3844EECAC}"/>
    <dgm:cxn modelId="{F7142CE5-CE1A-4284-8BB3-79817911A7BC}" type="presOf" srcId="{839025A1-9BEF-4751-B711-E08FF63759D3}" destId="{DCD292F2-FD91-49C0-8791-AB0F3B8EEE24}" srcOrd="0" destOrd="0" presId="urn:microsoft.com/office/officeart/2005/8/layout/hierarchy6"/>
    <dgm:cxn modelId="{BB6A6F4D-E51D-4BD0-A2DA-241C9F1EE77B}" srcId="{E70F0FDB-7130-4BCA-8B39-85676BA007E5}" destId="{BE747B77-0220-4B5A-B9FE-E378B1952DE4}" srcOrd="5" destOrd="0" parTransId="{AC90137B-10B4-40E8-8211-302871CA6279}" sibTransId="{32E70212-9CA3-4C5C-B5FF-30C18A60F4C2}"/>
    <dgm:cxn modelId="{C051B45B-9E52-4442-ADF0-26D1037D37AB}" type="presOf" srcId="{8BC55B55-55C9-4931-92C4-B573777F7E45}" destId="{F49AE902-6FEF-41A6-8257-C1805B44EAE0}" srcOrd="0" destOrd="0" presId="urn:microsoft.com/office/officeart/2005/8/layout/hierarchy6"/>
    <dgm:cxn modelId="{4DEB1D1B-3761-48F0-9B7C-35EE99E6E596}" type="presOf" srcId="{D6DF51DD-D736-45B2-8993-6B3340256CD2}" destId="{FD67DBD6-7988-4B3D-989B-AAE53EEA0109}" srcOrd="0" destOrd="0" presId="urn:microsoft.com/office/officeart/2005/8/layout/hierarchy6"/>
    <dgm:cxn modelId="{5A9A3960-3823-4EDC-B1A7-0EE828AB0F42}" type="presOf" srcId="{07F2521A-CAC0-4694-AAC6-BBFAB39FFD95}" destId="{64183BFC-1F13-4962-BE00-F4F913A2A15F}" srcOrd="0" destOrd="0" presId="urn:microsoft.com/office/officeart/2005/8/layout/hierarchy6"/>
    <dgm:cxn modelId="{19082D60-DD24-49F9-8B45-D5D28F924C25}" type="presOf" srcId="{665AB66E-35B7-4EBF-B61D-7017F5279051}" destId="{157B5671-8B63-4D37-A3B9-0386C397747E}" srcOrd="0" destOrd="0" presId="urn:microsoft.com/office/officeart/2005/8/layout/hierarchy6"/>
    <dgm:cxn modelId="{79F42157-8286-41B6-8EA7-810BBB984619}" type="presParOf" srcId="{FD67DBD6-7988-4B3D-989B-AAE53EEA0109}" destId="{F22BEE8B-FB86-4037-8ECE-970316C01666}" srcOrd="0" destOrd="0" presId="urn:microsoft.com/office/officeart/2005/8/layout/hierarchy6"/>
    <dgm:cxn modelId="{6DA5CE57-5DC4-4F20-B53E-5636643DFCED}" type="presParOf" srcId="{F22BEE8B-FB86-4037-8ECE-970316C01666}" destId="{57EC6EB8-AD02-4DFB-9A21-2161FC69F120}" srcOrd="0" destOrd="0" presId="urn:microsoft.com/office/officeart/2005/8/layout/hierarchy6"/>
    <dgm:cxn modelId="{2542C763-B503-45D6-BC01-920C97C86B3D}" type="presParOf" srcId="{57EC6EB8-AD02-4DFB-9A21-2161FC69F120}" destId="{DD59BFA2-C0D3-4ECE-AE3F-07C32E84CDA8}" srcOrd="0" destOrd="0" presId="urn:microsoft.com/office/officeart/2005/8/layout/hierarchy6"/>
    <dgm:cxn modelId="{29E1B4CE-2835-4B59-9FEA-363F44FADA16}" type="presParOf" srcId="{DD59BFA2-C0D3-4ECE-AE3F-07C32E84CDA8}" destId="{7B204D1F-A09D-463A-86D1-AD9E56C12F85}" srcOrd="0" destOrd="0" presId="urn:microsoft.com/office/officeart/2005/8/layout/hierarchy6"/>
    <dgm:cxn modelId="{F7EC9BA9-7343-4EB3-B809-8E67FAFB8B23}" type="presParOf" srcId="{DD59BFA2-C0D3-4ECE-AE3F-07C32E84CDA8}" destId="{509615D6-7C51-48EB-8873-DBF0AE13D5E1}" srcOrd="1" destOrd="0" presId="urn:microsoft.com/office/officeart/2005/8/layout/hierarchy6"/>
    <dgm:cxn modelId="{987C16D4-E5CE-49E0-9409-9E616C969EBB}" type="presParOf" srcId="{509615D6-7C51-48EB-8873-DBF0AE13D5E1}" destId="{4639ABDB-0C75-4238-BBEB-6577458B46E5}" srcOrd="0" destOrd="0" presId="urn:microsoft.com/office/officeart/2005/8/layout/hierarchy6"/>
    <dgm:cxn modelId="{B6E149C3-B9D5-4349-B2ED-ABAD27C2C7B3}" type="presParOf" srcId="{509615D6-7C51-48EB-8873-DBF0AE13D5E1}" destId="{C4636FC5-61B1-4539-9270-678E652F3503}" srcOrd="1" destOrd="0" presId="urn:microsoft.com/office/officeart/2005/8/layout/hierarchy6"/>
    <dgm:cxn modelId="{B17D31E0-35FD-4059-B7B5-9CC842F03FA6}" type="presParOf" srcId="{C4636FC5-61B1-4539-9270-678E652F3503}" destId="{8C124038-B826-424C-8D01-095A2442FFA8}" srcOrd="0" destOrd="0" presId="urn:microsoft.com/office/officeart/2005/8/layout/hierarchy6"/>
    <dgm:cxn modelId="{CE09683A-83DA-4122-A3DB-C17D8903FD34}" type="presParOf" srcId="{C4636FC5-61B1-4539-9270-678E652F3503}" destId="{23C6C19A-C589-4D63-8AE8-2C14823B8A16}" srcOrd="1" destOrd="0" presId="urn:microsoft.com/office/officeart/2005/8/layout/hierarchy6"/>
    <dgm:cxn modelId="{0BB675FC-EEF9-46E5-9D4A-8E61F751512C}" type="presParOf" srcId="{509615D6-7C51-48EB-8873-DBF0AE13D5E1}" destId="{F49AE902-6FEF-41A6-8257-C1805B44EAE0}" srcOrd="2" destOrd="0" presId="urn:microsoft.com/office/officeart/2005/8/layout/hierarchy6"/>
    <dgm:cxn modelId="{00F9ECEF-D4B7-42C2-B96F-96317779BF71}" type="presParOf" srcId="{509615D6-7C51-48EB-8873-DBF0AE13D5E1}" destId="{3B0BAB78-8A18-4CE2-B99E-4D83ABA527B9}" srcOrd="3" destOrd="0" presId="urn:microsoft.com/office/officeart/2005/8/layout/hierarchy6"/>
    <dgm:cxn modelId="{712EBD13-90C9-4FA3-A91C-892F76A3D852}" type="presParOf" srcId="{3B0BAB78-8A18-4CE2-B99E-4D83ABA527B9}" destId="{3D603D66-1117-48DE-AF88-20A89ADD907F}" srcOrd="0" destOrd="0" presId="urn:microsoft.com/office/officeart/2005/8/layout/hierarchy6"/>
    <dgm:cxn modelId="{C60F8F7F-4014-4479-AB6B-517CD0DF8B0D}" type="presParOf" srcId="{3B0BAB78-8A18-4CE2-B99E-4D83ABA527B9}" destId="{BFE55712-4664-4E08-B6B3-3812A34867FD}" srcOrd="1" destOrd="0" presId="urn:microsoft.com/office/officeart/2005/8/layout/hierarchy6"/>
    <dgm:cxn modelId="{6193BD32-8C39-4915-9A33-4B01A70A96E9}" type="presParOf" srcId="{509615D6-7C51-48EB-8873-DBF0AE13D5E1}" destId="{64183BFC-1F13-4962-BE00-F4F913A2A15F}" srcOrd="4" destOrd="0" presId="urn:microsoft.com/office/officeart/2005/8/layout/hierarchy6"/>
    <dgm:cxn modelId="{8B6247E7-615E-405A-9683-E3C27BF2D67D}" type="presParOf" srcId="{509615D6-7C51-48EB-8873-DBF0AE13D5E1}" destId="{D4FF6F22-8CFB-4B9A-B09D-D21F0C4E0A97}" srcOrd="5" destOrd="0" presId="urn:microsoft.com/office/officeart/2005/8/layout/hierarchy6"/>
    <dgm:cxn modelId="{2C2A6819-F609-4714-838D-5460094C5347}" type="presParOf" srcId="{D4FF6F22-8CFB-4B9A-B09D-D21F0C4E0A97}" destId="{13BAEA53-DD0D-4149-9B74-A51151B676F3}" srcOrd="0" destOrd="0" presId="urn:microsoft.com/office/officeart/2005/8/layout/hierarchy6"/>
    <dgm:cxn modelId="{E31E53C4-8448-4A6B-A87D-BF4AA3A46AA9}" type="presParOf" srcId="{D4FF6F22-8CFB-4B9A-B09D-D21F0C4E0A97}" destId="{9752CEF0-DD32-4A51-A8F2-F670AA7E3975}" srcOrd="1" destOrd="0" presId="urn:microsoft.com/office/officeart/2005/8/layout/hierarchy6"/>
    <dgm:cxn modelId="{35794751-B855-4231-BB80-5E98CBB4122A}" type="presParOf" srcId="{509615D6-7C51-48EB-8873-DBF0AE13D5E1}" destId="{DCD292F2-FD91-49C0-8791-AB0F3B8EEE24}" srcOrd="6" destOrd="0" presId="urn:microsoft.com/office/officeart/2005/8/layout/hierarchy6"/>
    <dgm:cxn modelId="{ED08AFCE-9830-4210-B38A-B1F9DB6E58C6}" type="presParOf" srcId="{509615D6-7C51-48EB-8873-DBF0AE13D5E1}" destId="{4D5B17C6-A662-408D-B2B2-E26E995E903C}" srcOrd="7" destOrd="0" presId="urn:microsoft.com/office/officeart/2005/8/layout/hierarchy6"/>
    <dgm:cxn modelId="{92342B18-676B-475D-9761-E9D8155CD83F}" type="presParOf" srcId="{4D5B17C6-A662-408D-B2B2-E26E995E903C}" destId="{157B5671-8B63-4D37-A3B9-0386C397747E}" srcOrd="0" destOrd="0" presId="urn:microsoft.com/office/officeart/2005/8/layout/hierarchy6"/>
    <dgm:cxn modelId="{2688352F-FEB8-4611-A52D-376611573831}" type="presParOf" srcId="{4D5B17C6-A662-408D-B2B2-E26E995E903C}" destId="{C50FB63F-BC4E-49B7-97B8-9AC29584A5F3}" srcOrd="1" destOrd="0" presId="urn:microsoft.com/office/officeart/2005/8/layout/hierarchy6"/>
    <dgm:cxn modelId="{04F42A3E-7332-45F4-A626-66EE00660E02}" type="presParOf" srcId="{509615D6-7C51-48EB-8873-DBF0AE13D5E1}" destId="{D5F6A46E-127D-475F-B80C-BA99D0CE9E4E}" srcOrd="8" destOrd="0" presId="urn:microsoft.com/office/officeart/2005/8/layout/hierarchy6"/>
    <dgm:cxn modelId="{16816194-D490-4DDE-AFD7-34AC0B29E07A}" type="presParOf" srcId="{509615D6-7C51-48EB-8873-DBF0AE13D5E1}" destId="{565CB7F8-36A8-493A-AACB-52DB2C292678}" srcOrd="9" destOrd="0" presId="urn:microsoft.com/office/officeart/2005/8/layout/hierarchy6"/>
    <dgm:cxn modelId="{CA462C42-68EA-4E72-81A8-DBF3223C3C84}" type="presParOf" srcId="{565CB7F8-36A8-493A-AACB-52DB2C292678}" destId="{D78989A1-6B86-4ADE-9442-B05FDDC0D455}" srcOrd="0" destOrd="0" presId="urn:microsoft.com/office/officeart/2005/8/layout/hierarchy6"/>
    <dgm:cxn modelId="{EA83E56F-D8F8-4E63-BF59-AF1D4B11398F}" type="presParOf" srcId="{565CB7F8-36A8-493A-AACB-52DB2C292678}" destId="{519A7961-05AE-432F-8B5B-C51F5EFEC661}" srcOrd="1" destOrd="0" presId="urn:microsoft.com/office/officeart/2005/8/layout/hierarchy6"/>
    <dgm:cxn modelId="{83222647-0F7F-4D3E-B119-90C577BDBE6E}" type="presParOf" srcId="{509615D6-7C51-48EB-8873-DBF0AE13D5E1}" destId="{01CC2F0C-1B57-49B2-9813-3F124388ADB0}" srcOrd="10" destOrd="0" presId="urn:microsoft.com/office/officeart/2005/8/layout/hierarchy6"/>
    <dgm:cxn modelId="{4A2AE825-D7AA-4F55-858D-A66A7AF25DD9}" type="presParOf" srcId="{509615D6-7C51-48EB-8873-DBF0AE13D5E1}" destId="{0AA7B460-6C0D-4AA7-9A09-162604400DEE}" srcOrd="11" destOrd="0" presId="urn:microsoft.com/office/officeart/2005/8/layout/hierarchy6"/>
    <dgm:cxn modelId="{796F8A10-6F0E-451D-AE96-45B8ADF11863}" type="presParOf" srcId="{0AA7B460-6C0D-4AA7-9A09-162604400DEE}" destId="{226E969E-1D6C-4674-A04D-0E23A54BFC53}" srcOrd="0" destOrd="0" presId="urn:microsoft.com/office/officeart/2005/8/layout/hierarchy6"/>
    <dgm:cxn modelId="{53FE5B08-54C8-4563-98BD-BDB965C8130D}" type="presParOf" srcId="{0AA7B460-6C0D-4AA7-9A09-162604400DEE}" destId="{2ADD41E0-E283-4014-A526-82D3F0C17544}" srcOrd="1" destOrd="0" presId="urn:microsoft.com/office/officeart/2005/8/layout/hierarchy6"/>
    <dgm:cxn modelId="{C658F6D3-58C5-4AA6-8FA4-A601355622FA}" type="presParOf" srcId="{509615D6-7C51-48EB-8873-DBF0AE13D5E1}" destId="{41166AB1-51CA-4D97-A571-F2A626C2994A}" srcOrd="12" destOrd="0" presId="urn:microsoft.com/office/officeart/2005/8/layout/hierarchy6"/>
    <dgm:cxn modelId="{120C541F-2CCD-495F-B538-B03A17CBAFBF}" type="presParOf" srcId="{509615D6-7C51-48EB-8873-DBF0AE13D5E1}" destId="{3034DEE6-354F-47AA-87C6-3CFDD724DC6E}" srcOrd="13" destOrd="0" presId="urn:microsoft.com/office/officeart/2005/8/layout/hierarchy6"/>
    <dgm:cxn modelId="{A3B29ECD-3DF3-484E-BA14-C84BF70624CC}" type="presParOf" srcId="{3034DEE6-354F-47AA-87C6-3CFDD724DC6E}" destId="{D78C1B45-67C7-447F-BFE4-7873DFA589CC}" srcOrd="0" destOrd="0" presId="urn:microsoft.com/office/officeart/2005/8/layout/hierarchy6"/>
    <dgm:cxn modelId="{5DE4948E-0367-456F-8F93-FC2F127336DB}" type="presParOf" srcId="{3034DEE6-354F-47AA-87C6-3CFDD724DC6E}" destId="{D1B0AEDC-4223-49FA-941D-79F9F3756001}" srcOrd="1" destOrd="0" presId="urn:microsoft.com/office/officeart/2005/8/layout/hierarchy6"/>
    <dgm:cxn modelId="{FE7E927A-D342-4C8C-82C8-28555BBE742C}" type="presParOf" srcId="{509615D6-7C51-48EB-8873-DBF0AE13D5E1}" destId="{FE8AC3F7-5D66-46D6-8D9B-34654E289ACE}" srcOrd="14" destOrd="0" presId="urn:microsoft.com/office/officeart/2005/8/layout/hierarchy6"/>
    <dgm:cxn modelId="{CE9642CF-746A-43F8-9534-4228956FC8A6}" type="presParOf" srcId="{509615D6-7C51-48EB-8873-DBF0AE13D5E1}" destId="{EAAEF24E-21C1-446E-AA4B-F9DD99A70E4E}" srcOrd="15" destOrd="0" presId="urn:microsoft.com/office/officeart/2005/8/layout/hierarchy6"/>
    <dgm:cxn modelId="{935A1381-67C8-4D01-AC44-41D0AE177989}" type="presParOf" srcId="{EAAEF24E-21C1-446E-AA4B-F9DD99A70E4E}" destId="{B579FC19-0BB5-4DDB-BFD0-307F6B5B2060}" srcOrd="0" destOrd="0" presId="urn:microsoft.com/office/officeart/2005/8/layout/hierarchy6"/>
    <dgm:cxn modelId="{CF60EE2C-31D3-4B0C-88FE-EF5C22EA6A8C}" type="presParOf" srcId="{EAAEF24E-21C1-446E-AA4B-F9DD99A70E4E}" destId="{704EA5B9-826E-409C-9E8D-8EDB7ED6156A}" srcOrd="1" destOrd="0" presId="urn:microsoft.com/office/officeart/2005/8/layout/hierarchy6"/>
    <dgm:cxn modelId="{6AE73864-04B4-4C94-9193-D16CF33A619C}" type="presParOf" srcId="{509615D6-7C51-48EB-8873-DBF0AE13D5E1}" destId="{B9AE128F-D089-4771-903E-AF9AB9BC90D2}" srcOrd="16" destOrd="0" presId="urn:microsoft.com/office/officeart/2005/8/layout/hierarchy6"/>
    <dgm:cxn modelId="{EB68BAB4-F85A-4398-93B2-6FE1100B09A4}" type="presParOf" srcId="{509615D6-7C51-48EB-8873-DBF0AE13D5E1}" destId="{E628DF4A-04CF-44DB-B1DC-36A0DB2E64F2}" srcOrd="17" destOrd="0" presId="urn:microsoft.com/office/officeart/2005/8/layout/hierarchy6"/>
    <dgm:cxn modelId="{4827E78E-F37D-453F-A19C-D1E8A0544085}" type="presParOf" srcId="{E628DF4A-04CF-44DB-B1DC-36A0DB2E64F2}" destId="{B99438A2-0566-4301-A8D5-BD1323A04779}" srcOrd="0" destOrd="0" presId="urn:microsoft.com/office/officeart/2005/8/layout/hierarchy6"/>
    <dgm:cxn modelId="{37B5BFD6-2DD4-49A9-9E09-8A6DB2140CB2}" type="presParOf" srcId="{E628DF4A-04CF-44DB-B1DC-36A0DB2E64F2}" destId="{A6B6F6AC-26A1-4311-973C-9358D2143E38}" srcOrd="1" destOrd="0" presId="urn:microsoft.com/office/officeart/2005/8/layout/hierarchy6"/>
    <dgm:cxn modelId="{A0F34143-3B8F-4B82-AFE6-51DA8D71F648}" type="presParOf" srcId="{FD67DBD6-7988-4B3D-989B-AAE53EEA0109}" destId="{AD13EC24-FA7E-469F-8D05-C6487DACD02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DF51DD-D736-45B2-8993-6B3340256CD2}" type="doc">
      <dgm:prSet loTypeId="urn:microsoft.com/office/officeart/2005/8/layout/hierarchy6" loCatId="hierarchy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70F0FDB-7130-4BCA-8B39-85676BA007E5}">
      <dgm:prSet phldrT="[Text]"/>
      <dgm:spPr/>
      <dgm:t>
        <a:bodyPr/>
        <a:lstStyle/>
        <a:p>
          <a:r>
            <a:rPr lang="en-US" smtClean="0"/>
            <a:t>Active Attacks</a:t>
          </a:r>
          <a:endParaRPr lang="en-US" dirty="0"/>
        </a:p>
      </dgm:t>
    </dgm:pt>
    <dgm:pt modelId="{80CB828B-F9C7-4974-8CCF-87BAB2F6C105}" type="parTrans" cxnId="{CB2B4BD0-EC68-4EA8-834F-1DDAEFD7172B}">
      <dgm:prSet/>
      <dgm:spPr/>
      <dgm:t>
        <a:bodyPr/>
        <a:lstStyle/>
        <a:p>
          <a:endParaRPr lang="en-US"/>
        </a:p>
      </dgm:t>
    </dgm:pt>
    <dgm:pt modelId="{00FE896A-8FEC-4137-B294-E9A3844EECAC}" type="sibTrans" cxnId="{CB2B4BD0-EC68-4EA8-834F-1DDAEFD7172B}">
      <dgm:prSet/>
      <dgm:spPr/>
      <dgm:t>
        <a:bodyPr/>
        <a:lstStyle/>
        <a:p>
          <a:endParaRPr lang="en-US"/>
        </a:p>
      </dgm:t>
    </dgm:pt>
    <dgm:pt modelId="{0104D805-F854-49C3-94FD-9E19D19C5168}">
      <dgm:prSet phldrT="[Text]"/>
      <dgm:spPr/>
      <dgm:t>
        <a:bodyPr/>
        <a:lstStyle/>
        <a:p>
          <a:r>
            <a:rPr lang="en-US" dirty="0" smtClean="0"/>
            <a:t>Flooding</a:t>
          </a:r>
          <a:endParaRPr lang="en-US" dirty="0"/>
        </a:p>
      </dgm:t>
    </dgm:pt>
    <dgm:pt modelId="{F29FF5BA-1E28-4465-8260-EA563F4C8465}" type="parTrans" cxnId="{8E6F8238-BDBA-46E6-B855-5D56350FDCAE}">
      <dgm:prSet/>
      <dgm:spPr/>
      <dgm:t>
        <a:bodyPr/>
        <a:lstStyle/>
        <a:p>
          <a:endParaRPr lang="en-US"/>
        </a:p>
      </dgm:t>
    </dgm:pt>
    <dgm:pt modelId="{26B24E71-24EF-4F09-900D-2D7A1D4CA278}" type="sibTrans" cxnId="{8E6F8238-BDBA-46E6-B855-5D56350FDCAE}">
      <dgm:prSet/>
      <dgm:spPr/>
      <dgm:t>
        <a:bodyPr/>
        <a:lstStyle/>
        <a:p>
          <a:endParaRPr lang="en-US"/>
        </a:p>
      </dgm:t>
    </dgm:pt>
    <dgm:pt modelId="{2192DD5E-CEB0-4467-8BFC-989A763BB562}">
      <dgm:prSet phldrT="[Text]"/>
      <dgm:spPr/>
      <dgm:t>
        <a:bodyPr/>
        <a:lstStyle/>
        <a:p>
          <a:r>
            <a:rPr lang="en-US" dirty="0" smtClean="0"/>
            <a:t>Spoofing</a:t>
          </a:r>
          <a:endParaRPr lang="en-US" dirty="0"/>
        </a:p>
      </dgm:t>
    </dgm:pt>
    <dgm:pt modelId="{9CB42FE1-4893-417F-9E31-757723112688}" type="parTrans" cxnId="{F90E1E1F-0092-423D-B721-97E72CF19B5F}">
      <dgm:prSet/>
      <dgm:spPr/>
      <dgm:t>
        <a:bodyPr/>
        <a:lstStyle/>
        <a:p>
          <a:endParaRPr lang="en-US"/>
        </a:p>
      </dgm:t>
    </dgm:pt>
    <dgm:pt modelId="{9168EB44-CDDE-4633-9D67-A3317C74E560}" type="sibTrans" cxnId="{F90E1E1F-0092-423D-B721-97E72CF19B5F}">
      <dgm:prSet/>
      <dgm:spPr/>
      <dgm:t>
        <a:bodyPr/>
        <a:lstStyle/>
        <a:p>
          <a:endParaRPr lang="en-US"/>
        </a:p>
      </dgm:t>
    </dgm:pt>
    <dgm:pt modelId="{D469A35F-8228-42AD-9B55-1FA6BE1371B3}">
      <dgm:prSet phldrT="[Text]"/>
      <dgm:spPr/>
      <dgm:t>
        <a:bodyPr/>
        <a:lstStyle/>
        <a:p>
          <a:r>
            <a:rPr lang="en-US" dirty="0" smtClean="0"/>
            <a:t>Padding</a:t>
          </a:r>
          <a:endParaRPr lang="en-US" dirty="0"/>
        </a:p>
      </dgm:t>
    </dgm:pt>
    <dgm:pt modelId="{27923CA3-B5FD-401E-A40D-B0019E57CDF5}" type="parTrans" cxnId="{84BCB274-D9B8-4CBA-BB93-F66C3A924880}">
      <dgm:prSet/>
      <dgm:spPr/>
      <dgm:t>
        <a:bodyPr/>
        <a:lstStyle/>
        <a:p>
          <a:endParaRPr lang="en-US"/>
        </a:p>
      </dgm:t>
    </dgm:pt>
    <dgm:pt modelId="{515E361B-0251-4B02-8497-9251A99215E2}" type="sibTrans" cxnId="{84BCB274-D9B8-4CBA-BB93-F66C3A924880}">
      <dgm:prSet/>
      <dgm:spPr/>
      <dgm:t>
        <a:bodyPr/>
        <a:lstStyle/>
        <a:p>
          <a:endParaRPr lang="en-US"/>
        </a:p>
      </dgm:t>
    </dgm:pt>
    <dgm:pt modelId="{F356413B-C904-4B50-91CF-F2491DC89B9B}">
      <dgm:prSet phldrT="[Text]"/>
      <dgm:spPr/>
      <dgm:t>
        <a:bodyPr/>
        <a:lstStyle/>
        <a:p>
          <a:r>
            <a:rPr lang="en-US" dirty="0" smtClean="0"/>
            <a:t>DoS &amp; DDoS</a:t>
          </a:r>
          <a:endParaRPr lang="en-US" dirty="0"/>
        </a:p>
      </dgm:t>
    </dgm:pt>
    <dgm:pt modelId="{1A79C74D-0345-4EFC-B63F-00500585521A}" type="parTrans" cxnId="{0B8C7EC3-B2C9-4DA8-B0D9-41A480674F4B}">
      <dgm:prSet/>
      <dgm:spPr/>
      <dgm:t>
        <a:bodyPr/>
        <a:lstStyle/>
        <a:p>
          <a:endParaRPr lang="en-US"/>
        </a:p>
      </dgm:t>
    </dgm:pt>
    <dgm:pt modelId="{2DE47046-1162-4089-8998-FEB114EA0F71}" type="sibTrans" cxnId="{0B8C7EC3-B2C9-4DA8-B0D9-41A480674F4B}">
      <dgm:prSet/>
      <dgm:spPr/>
      <dgm:t>
        <a:bodyPr/>
        <a:lstStyle/>
        <a:p>
          <a:endParaRPr lang="en-US"/>
        </a:p>
      </dgm:t>
    </dgm:pt>
    <dgm:pt modelId="{A66A6077-A7E1-49BE-A093-AE6A25F52EC1}">
      <dgm:prSet phldrT="[Text]"/>
      <dgm:spPr/>
      <dgm:t>
        <a:bodyPr/>
        <a:lstStyle/>
        <a:p>
          <a:r>
            <a:rPr lang="en-US" dirty="0" smtClean="0"/>
            <a:t>Replay</a:t>
          </a:r>
          <a:endParaRPr lang="en-US" dirty="0"/>
        </a:p>
      </dgm:t>
    </dgm:pt>
    <dgm:pt modelId="{89612B90-E284-4F1B-8CF5-DF5EDDF9A4FC}" type="parTrans" cxnId="{2A2955EA-6213-4137-B0FC-4F58F2C8DB9C}">
      <dgm:prSet/>
      <dgm:spPr/>
      <dgm:t>
        <a:bodyPr/>
        <a:lstStyle/>
        <a:p>
          <a:endParaRPr lang="en-US"/>
        </a:p>
      </dgm:t>
    </dgm:pt>
    <dgm:pt modelId="{B3BC26A6-DF2A-43D9-A28F-DE605B47CA14}" type="sibTrans" cxnId="{2A2955EA-6213-4137-B0FC-4F58F2C8DB9C}">
      <dgm:prSet/>
      <dgm:spPr/>
      <dgm:t>
        <a:bodyPr/>
        <a:lstStyle/>
        <a:p>
          <a:endParaRPr lang="en-US"/>
        </a:p>
      </dgm:t>
    </dgm:pt>
    <dgm:pt modelId="{70746978-8D7A-48BF-A905-28FFD667B46C}">
      <dgm:prSet phldrT="[Text]"/>
      <dgm:spPr/>
      <dgm:t>
        <a:bodyPr/>
        <a:lstStyle/>
        <a:p>
          <a:r>
            <a:rPr lang="en-US" dirty="0" smtClean="0"/>
            <a:t>Masquerade</a:t>
          </a:r>
          <a:endParaRPr lang="en-US" dirty="0"/>
        </a:p>
      </dgm:t>
    </dgm:pt>
    <dgm:pt modelId="{64C45C91-5F1D-44C5-B6C6-642E64755560}" type="parTrans" cxnId="{31F14A23-419E-4FE7-9CE8-280919677075}">
      <dgm:prSet/>
      <dgm:spPr/>
      <dgm:t>
        <a:bodyPr/>
        <a:lstStyle/>
        <a:p>
          <a:endParaRPr lang="en-US"/>
        </a:p>
      </dgm:t>
    </dgm:pt>
    <dgm:pt modelId="{8FFB285C-2C14-46D2-B6A4-6FDB11BCEAF5}" type="sibTrans" cxnId="{31F14A23-419E-4FE7-9CE8-280919677075}">
      <dgm:prSet/>
      <dgm:spPr/>
      <dgm:t>
        <a:bodyPr/>
        <a:lstStyle/>
        <a:p>
          <a:endParaRPr lang="en-US"/>
        </a:p>
      </dgm:t>
    </dgm:pt>
    <dgm:pt modelId="{538C660E-465A-46EF-8E3B-CA84C95B280A}">
      <dgm:prSet phldrT="[Text]"/>
      <dgm:spPr/>
      <dgm:t>
        <a:bodyPr/>
        <a:lstStyle/>
        <a:p>
          <a:r>
            <a:rPr lang="en-US" dirty="0" smtClean="0"/>
            <a:t>Modification </a:t>
          </a:r>
          <a:endParaRPr lang="en-US" dirty="0"/>
        </a:p>
      </dgm:t>
    </dgm:pt>
    <dgm:pt modelId="{9CF2D3DA-18BE-4088-A6F6-EB0FDE00CFD8}" type="parTrans" cxnId="{E6884FAC-B66A-40AA-9EF3-E1FF88D5BF6D}">
      <dgm:prSet/>
      <dgm:spPr/>
      <dgm:t>
        <a:bodyPr/>
        <a:lstStyle/>
        <a:p>
          <a:endParaRPr lang="en-US"/>
        </a:p>
      </dgm:t>
    </dgm:pt>
    <dgm:pt modelId="{A8C6D4D8-2A7B-4ECF-A38B-E3FB2B7E53A8}" type="sibTrans" cxnId="{E6884FAC-B66A-40AA-9EF3-E1FF88D5BF6D}">
      <dgm:prSet/>
      <dgm:spPr/>
      <dgm:t>
        <a:bodyPr/>
        <a:lstStyle/>
        <a:p>
          <a:endParaRPr lang="en-US"/>
        </a:p>
      </dgm:t>
    </dgm:pt>
    <dgm:pt modelId="{5D4727D2-85AE-4F03-BF57-7EF1231A5FC7}" type="pres">
      <dgm:prSet presAssocID="{D6DF51DD-D736-45B2-8993-6B3340256CD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1C0972-ACB1-4AFD-8E95-68B78B897872}" type="pres">
      <dgm:prSet presAssocID="{D6DF51DD-D736-45B2-8993-6B3340256CD2}" presName="hierFlow" presStyleCnt="0"/>
      <dgm:spPr/>
    </dgm:pt>
    <dgm:pt modelId="{9FC8B2D2-ED7D-40BC-9259-FCAD8997C507}" type="pres">
      <dgm:prSet presAssocID="{D6DF51DD-D736-45B2-8993-6B3340256CD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E556271-683A-49DD-A211-C080C60D9806}" type="pres">
      <dgm:prSet presAssocID="{E70F0FDB-7130-4BCA-8B39-85676BA007E5}" presName="Name14" presStyleCnt="0"/>
      <dgm:spPr/>
    </dgm:pt>
    <dgm:pt modelId="{239C4A89-FFC6-4BCB-B589-63AE414F04EF}" type="pres">
      <dgm:prSet presAssocID="{E70F0FDB-7130-4BCA-8B39-85676BA007E5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04E390-BF42-4091-87E8-220C3A6A4A96}" type="pres">
      <dgm:prSet presAssocID="{E70F0FDB-7130-4BCA-8B39-85676BA007E5}" presName="hierChild2" presStyleCnt="0"/>
      <dgm:spPr/>
    </dgm:pt>
    <dgm:pt modelId="{E889014E-8896-4CAD-B6A1-622D666F9082}" type="pres">
      <dgm:prSet presAssocID="{F29FF5BA-1E28-4465-8260-EA563F4C8465}" presName="Name19" presStyleLbl="parChTrans1D2" presStyleIdx="0" presStyleCnt="7"/>
      <dgm:spPr/>
      <dgm:t>
        <a:bodyPr/>
        <a:lstStyle/>
        <a:p>
          <a:endParaRPr lang="en-US"/>
        </a:p>
      </dgm:t>
    </dgm:pt>
    <dgm:pt modelId="{63FA140D-454E-4F24-9F97-2CD37E33C02E}" type="pres">
      <dgm:prSet presAssocID="{0104D805-F854-49C3-94FD-9E19D19C5168}" presName="Name21" presStyleCnt="0"/>
      <dgm:spPr/>
    </dgm:pt>
    <dgm:pt modelId="{9E8BEAF4-F79E-4FBC-9B2F-D55B46DC6AD8}" type="pres">
      <dgm:prSet presAssocID="{0104D805-F854-49C3-94FD-9E19D19C5168}" presName="level2Shape" presStyleLbl="node2" presStyleIdx="0" presStyleCnt="7"/>
      <dgm:spPr/>
      <dgm:t>
        <a:bodyPr/>
        <a:lstStyle/>
        <a:p>
          <a:endParaRPr lang="en-US"/>
        </a:p>
      </dgm:t>
    </dgm:pt>
    <dgm:pt modelId="{ADC6F275-7EC6-4DD5-B4E1-A3538B218D50}" type="pres">
      <dgm:prSet presAssocID="{0104D805-F854-49C3-94FD-9E19D19C5168}" presName="hierChild3" presStyleCnt="0"/>
      <dgm:spPr/>
    </dgm:pt>
    <dgm:pt modelId="{37345338-A4D1-4DF1-A823-5D45C2FC5D2E}" type="pres">
      <dgm:prSet presAssocID="{9CB42FE1-4893-417F-9E31-757723112688}" presName="Name19" presStyleLbl="parChTrans1D2" presStyleIdx="1" presStyleCnt="7"/>
      <dgm:spPr/>
      <dgm:t>
        <a:bodyPr/>
        <a:lstStyle/>
        <a:p>
          <a:endParaRPr lang="en-US"/>
        </a:p>
      </dgm:t>
    </dgm:pt>
    <dgm:pt modelId="{13FAC95A-92B6-4A92-A779-D108E720AFE5}" type="pres">
      <dgm:prSet presAssocID="{2192DD5E-CEB0-4467-8BFC-989A763BB562}" presName="Name21" presStyleCnt="0"/>
      <dgm:spPr/>
    </dgm:pt>
    <dgm:pt modelId="{E3293D9F-4F06-41A3-B910-0E1C3912C781}" type="pres">
      <dgm:prSet presAssocID="{2192DD5E-CEB0-4467-8BFC-989A763BB562}" presName="level2Shape" presStyleLbl="node2" presStyleIdx="1" presStyleCnt="7"/>
      <dgm:spPr/>
      <dgm:t>
        <a:bodyPr/>
        <a:lstStyle/>
        <a:p>
          <a:endParaRPr lang="en-US"/>
        </a:p>
      </dgm:t>
    </dgm:pt>
    <dgm:pt modelId="{4FE8A008-A561-48CE-ACF9-9580B4B4A40B}" type="pres">
      <dgm:prSet presAssocID="{2192DD5E-CEB0-4467-8BFC-989A763BB562}" presName="hierChild3" presStyleCnt="0"/>
      <dgm:spPr/>
    </dgm:pt>
    <dgm:pt modelId="{9C6AF792-0615-418E-8DBA-8F63007F02A5}" type="pres">
      <dgm:prSet presAssocID="{27923CA3-B5FD-401E-A40D-B0019E57CDF5}" presName="Name19" presStyleLbl="parChTrans1D2" presStyleIdx="2" presStyleCnt="7"/>
      <dgm:spPr/>
      <dgm:t>
        <a:bodyPr/>
        <a:lstStyle/>
        <a:p>
          <a:endParaRPr lang="en-US"/>
        </a:p>
      </dgm:t>
    </dgm:pt>
    <dgm:pt modelId="{F38BAA0A-AA7D-4994-B23E-9269DD52AF98}" type="pres">
      <dgm:prSet presAssocID="{D469A35F-8228-42AD-9B55-1FA6BE1371B3}" presName="Name21" presStyleCnt="0"/>
      <dgm:spPr/>
    </dgm:pt>
    <dgm:pt modelId="{1D1CCBFC-0AB0-4881-A4B4-FDB615AF93F6}" type="pres">
      <dgm:prSet presAssocID="{D469A35F-8228-42AD-9B55-1FA6BE1371B3}" presName="level2Shape" presStyleLbl="node2" presStyleIdx="2" presStyleCnt="7"/>
      <dgm:spPr/>
      <dgm:t>
        <a:bodyPr/>
        <a:lstStyle/>
        <a:p>
          <a:endParaRPr lang="en-US"/>
        </a:p>
      </dgm:t>
    </dgm:pt>
    <dgm:pt modelId="{B70A009C-CA38-406B-91AE-AB35B1666DEA}" type="pres">
      <dgm:prSet presAssocID="{D469A35F-8228-42AD-9B55-1FA6BE1371B3}" presName="hierChild3" presStyleCnt="0"/>
      <dgm:spPr/>
    </dgm:pt>
    <dgm:pt modelId="{D35B5EA5-3D72-446E-BACE-4EFBF328A995}" type="pres">
      <dgm:prSet presAssocID="{1A79C74D-0345-4EFC-B63F-00500585521A}" presName="Name19" presStyleLbl="parChTrans1D2" presStyleIdx="3" presStyleCnt="7"/>
      <dgm:spPr/>
      <dgm:t>
        <a:bodyPr/>
        <a:lstStyle/>
        <a:p>
          <a:endParaRPr lang="en-US"/>
        </a:p>
      </dgm:t>
    </dgm:pt>
    <dgm:pt modelId="{4373E8F4-BA72-4E6E-AF0E-621662579382}" type="pres">
      <dgm:prSet presAssocID="{F356413B-C904-4B50-91CF-F2491DC89B9B}" presName="Name21" presStyleCnt="0"/>
      <dgm:spPr/>
    </dgm:pt>
    <dgm:pt modelId="{92C1361B-CF1C-4EF7-A432-1B74BFC621A6}" type="pres">
      <dgm:prSet presAssocID="{F356413B-C904-4B50-91CF-F2491DC89B9B}" presName="level2Shape" presStyleLbl="node2" presStyleIdx="3" presStyleCnt="7"/>
      <dgm:spPr/>
      <dgm:t>
        <a:bodyPr/>
        <a:lstStyle/>
        <a:p>
          <a:endParaRPr lang="en-US"/>
        </a:p>
      </dgm:t>
    </dgm:pt>
    <dgm:pt modelId="{38DE4016-BA93-4006-83DD-ABDBF2DEA998}" type="pres">
      <dgm:prSet presAssocID="{F356413B-C904-4B50-91CF-F2491DC89B9B}" presName="hierChild3" presStyleCnt="0"/>
      <dgm:spPr/>
    </dgm:pt>
    <dgm:pt modelId="{83483A69-BDCB-4C49-98BD-BA03557BB093}" type="pres">
      <dgm:prSet presAssocID="{89612B90-E284-4F1B-8CF5-DF5EDDF9A4FC}" presName="Name19" presStyleLbl="parChTrans1D2" presStyleIdx="4" presStyleCnt="7"/>
      <dgm:spPr/>
      <dgm:t>
        <a:bodyPr/>
        <a:lstStyle/>
        <a:p>
          <a:endParaRPr lang="en-US"/>
        </a:p>
      </dgm:t>
    </dgm:pt>
    <dgm:pt modelId="{1670E7C7-AF58-47C8-9127-0C88B4CD4241}" type="pres">
      <dgm:prSet presAssocID="{A66A6077-A7E1-49BE-A093-AE6A25F52EC1}" presName="Name21" presStyleCnt="0"/>
      <dgm:spPr/>
    </dgm:pt>
    <dgm:pt modelId="{6A40258A-0A01-4D27-AEEB-D60BB7510356}" type="pres">
      <dgm:prSet presAssocID="{A66A6077-A7E1-49BE-A093-AE6A25F52EC1}" presName="level2Shape" presStyleLbl="node2" presStyleIdx="4" presStyleCnt="7"/>
      <dgm:spPr/>
      <dgm:t>
        <a:bodyPr/>
        <a:lstStyle/>
        <a:p>
          <a:endParaRPr lang="en-US"/>
        </a:p>
      </dgm:t>
    </dgm:pt>
    <dgm:pt modelId="{A9706991-FFB9-4C4D-9C2B-C522702A756B}" type="pres">
      <dgm:prSet presAssocID="{A66A6077-A7E1-49BE-A093-AE6A25F52EC1}" presName="hierChild3" presStyleCnt="0"/>
      <dgm:spPr/>
    </dgm:pt>
    <dgm:pt modelId="{A8525DBC-02B8-4805-94F5-9DC003180743}" type="pres">
      <dgm:prSet presAssocID="{64C45C91-5F1D-44C5-B6C6-642E64755560}" presName="Name19" presStyleLbl="parChTrans1D2" presStyleIdx="5" presStyleCnt="7"/>
      <dgm:spPr/>
      <dgm:t>
        <a:bodyPr/>
        <a:lstStyle/>
        <a:p>
          <a:endParaRPr lang="en-US"/>
        </a:p>
      </dgm:t>
    </dgm:pt>
    <dgm:pt modelId="{7BFDF8BC-9461-4E5C-8FC3-3F6A54D3599E}" type="pres">
      <dgm:prSet presAssocID="{70746978-8D7A-48BF-A905-28FFD667B46C}" presName="Name21" presStyleCnt="0"/>
      <dgm:spPr/>
    </dgm:pt>
    <dgm:pt modelId="{01D4803B-8BB5-4BD4-95CD-891455C94993}" type="pres">
      <dgm:prSet presAssocID="{70746978-8D7A-48BF-A905-28FFD667B46C}" presName="level2Shape" presStyleLbl="node2" presStyleIdx="5" presStyleCnt="7"/>
      <dgm:spPr/>
      <dgm:t>
        <a:bodyPr/>
        <a:lstStyle/>
        <a:p>
          <a:endParaRPr lang="en-US"/>
        </a:p>
      </dgm:t>
    </dgm:pt>
    <dgm:pt modelId="{04A1BBB8-7054-44FB-8052-4922730655CE}" type="pres">
      <dgm:prSet presAssocID="{70746978-8D7A-48BF-A905-28FFD667B46C}" presName="hierChild3" presStyleCnt="0"/>
      <dgm:spPr/>
    </dgm:pt>
    <dgm:pt modelId="{09D46BC6-6791-41F9-89E0-2A2038552D46}" type="pres">
      <dgm:prSet presAssocID="{9CF2D3DA-18BE-4088-A6F6-EB0FDE00CFD8}" presName="Name19" presStyleLbl="parChTrans1D2" presStyleIdx="6" presStyleCnt="7"/>
      <dgm:spPr/>
      <dgm:t>
        <a:bodyPr/>
        <a:lstStyle/>
        <a:p>
          <a:endParaRPr lang="en-US"/>
        </a:p>
      </dgm:t>
    </dgm:pt>
    <dgm:pt modelId="{BB840989-52C5-4240-A381-271E43FE0E6A}" type="pres">
      <dgm:prSet presAssocID="{538C660E-465A-46EF-8E3B-CA84C95B280A}" presName="Name21" presStyleCnt="0"/>
      <dgm:spPr/>
    </dgm:pt>
    <dgm:pt modelId="{C65C01B0-016B-4926-96AD-74469A2A122F}" type="pres">
      <dgm:prSet presAssocID="{538C660E-465A-46EF-8E3B-CA84C95B280A}" presName="level2Shape" presStyleLbl="node2" presStyleIdx="6" presStyleCnt="7"/>
      <dgm:spPr/>
      <dgm:t>
        <a:bodyPr/>
        <a:lstStyle/>
        <a:p>
          <a:endParaRPr lang="en-US"/>
        </a:p>
      </dgm:t>
    </dgm:pt>
    <dgm:pt modelId="{39F347F6-0408-4192-B49D-93550EFED3E5}" type="pres">
      <dgm:prSet presAssocID="{538C660E-465A-46EF-8E3B-CA84C95B280A}" presName="hierChild3" presStyleCnt="0"/>
      <dgm:spPr/>
    </dgm:pt>
    <dgm:pt modelId="{CACBA40E-D213-4039-B66D-8F3667C989A9}" type="pres">
      <dgm:prSet presAssocID="{D6DF51DD-D736-45B2-8993-6B3340256CD2}" presName="bgShapesFlow" presStyleCnt="0"/>
      <dgm:spPr/>
    </dgm:pt>
  </dgm:ptLst>
  <dgm:cxnLst>
    <dgm:cxn modelId="{36CF2C06-D1E1-4775-83DA-FEC698111F08}" type="presOf" srcId="{64C45C91-5F1D-44C5-B6C6-642E64755560}" destId="{A8525DBC-02B8-4805-94F5-9DC003180743}" srcOrd="0" destOrd="0" presId="urn:microsoft.com/office/officeart/2005/8/layout/hierarchy6"/>
    <dgm:cxn modelId="{5CD90AB5-A100-4B08-B306-99C164174361}" type="presOf" srcId="{538C660E-465A-46EF-8E3B-CA84C95B280A}" destId="{C65C01B0-016B-4926-96AD-74469A2A122F}" srcOrd="0" destOrd="0" presId="urn:microsoft.com/office/officeart/2005/8/layout/hierarchy6"/>
    <dgm:cxn modelId="{8E6F8238-BDBA-46E6-B855-5D56350FDCAE}" srcId="{E70F0FDB-7130-4BCA-8B39-85676BA007E5}" destId="{0104D805-F854-49C3-94FD-9E19D19C5168}" srcOrd="0" destOrd="0" parTransId="{F29FF5BA-1E28-4465-8260-EA563F4C8465}" sibTransId="{26B24E71-24EF-4F09-900D-2D7A1D4CA278}"/>
    <dgm:cxn modelId="{27DD90C2-F236-4F20-9B4A-059B6C186459}" type="presOf" srcId="{0104D805-F854-49C3-94FD-9E19D19C5168}" destId="{9E8BEAF4-F79E-4FBC-9B2F-D55B46DC6AD8}" srcOrd="0" destOrd="0" presId="urn:microsoft.com/office/officeart/2005/8/layout/hierarchy6"/>
    <dgm:cxn modelId="{2ABC629B-2DAF-4B5F-BB1B-F8F36D86091D}" type="presOf" srcId="{D6DF51DD-D736-45B2-8993-6B3340256CD2}" destId="{5D4727D2-85AE-4F03-BF57-7EF1231A5FC7}" srcOrd="0" destOrd="0" presId="urn:microsoft.com/office/officeart/2005/8/layout/hierarchy6"/>
    <dgm:cxn modelId="{2015CF58-D505-44CB-8F8F-EBFD8463ABC3}" type="presOf" srcId="{89612B90-E284-4F1B-8CF5-DF5EDDF9A4FC}" destId="{83483A69-BDCB-4C49-98BD-BA03557BB093}" srcOrd="0" destOrd="0" presId="urn:microsoft.com/office/officeart/2005/8/layout/hierarchy6"/>
    <dgm:cxn modelId="{CB2B4BD0-EC68-4EA8-834F-1DDAEFD7172B}" srcId="{D6DF51DD-D736-45B2-8993-6B3340256CD2}" destId="{E70F0FDB-7130-4BCA-8B39-85676BA007E5}" srcOrd="0" destOrd="0" parTransId="{80CB828B-F9C7-4974-8CCF-87BAB2F6C105}" sibTransId="{00FE896A-8FEC-4137-B294-E9A3844EECAC}"/>
    <dgm:cxn modelId="{0AF27E92-846C-4034-B06F-0EF96EB1DB3D}" type="presOf" srcId="{E70F0FDB-7130-4BCA-8B39-85676BA007E5}" destId="{239C4A89-FFC6-4BCB-B589-63AE414F04EF}" srcOrd="0" destOrd="0" presId="urn:microsoft.com/office/officeart/2005/8/layout/hierarchy6"/>
    <dgm:cxn modelId="{10E9AE7B-5524-4801-924E-652DC76C00E6}" type="presOf" srcId="{9CF2D3DA-18BE-4088-A6F6-EB0FDE00CFD8}" destId="{09D46BC6-6791-41F9-89E0-2A2038552D46}" srcOrd="0" destOrd="0" presId="urn:microsoft.com/office/officeart/2005/8/layout/hierarchy6"/>
    <dgm:cxn modelId="{2A2955EA-6213-4137-B0FC-4F58F2C8DB9C}" srcId="{E70F0FDB-7130-4BCA-8B39-85676BA007E5}" destId="{A66A6077-A7E1-49BE-A093-AE6A25F52EC1}" srcOrd="4" destOrd="0" parTransId="{89612B90-E284-4F1B-8CF5-DF5EDDF9A4FC}" sibTransId="{B3BC26A6-DF2A-43D9-A28F-DE605B47CA14}"/>
    <dgm:cxn modelId="{85D63AF7-F45E-446B-A198-F6A1AFBEB2A4}" type="presOf" srcId="{70746978-8D7A-48BF-A905-28FFD667B46C}" destId="{01D4803B-8BB5-4BD4-95CD-891455C94993}" srcOrd="0" destOrd="0" presId="urn:microsoft.com/office/officeart/2005/8/layout/hierarchy6"/>
    <dgm:cxn modelId="{0D7780F9-5257-4CDB-8605-AA4AA83BDD57}" type="presOf" srcId="{A66A6077-A7E1-49BE-A093-AE6A25F52EC1}" destId="{6A40258A-0A01-4D27-AEEB-D60BB7510356}" srcOrd="0" destOrd="0" presId="urn:microsoft.com/office/officeart/2005/8/layout/hierarchy6"/>
    <dgm:cxn modelId="{2FDE0645-6B90-4688-8B92-A6D38C25C7B6}" type="presOf" srcId="{F29FF5BA-1E28-4465-8260-EA563F4C8465}" destId="{E889014E-8896-4CAD-B6A1-622D666F9082}" srcOrd="0" destOrd="0" presId="urn:microsoft.com/office/officeart/2005/8/layout/hierarchy6"/>
    <dgm:cxn modelId="{F90E1E1F-0092-423D-B721-97E72CF19B5F}" srcId="{E70F0FDB-7130-4BCA-8B39-85676BA007E5}" destId="{2192DD5E-CEB0-4467-8BFC-989A763BB562}" srcOrd="1" destOrd="0" parTransId="{9CB42FE1-4893-417F-9E31-757723112688}" sibTransId="{9168EB44-CDDE-4633-9D67-A3317C74E560}"/>
    <dgm:cxn modelId="{0B8C7EC3-B2C9-4DA8-B0D9-41A480674F4B}" srcId="{E70F0FDB-7130-4BCA-8B39-85676BA007E5}" destId="{F356413B-C904-4B50-91CF-F2491DC89B9B}" srcOrd="3" destOrd="0" parTransId="{1A79C74D-0345-4EFC-B63F-00500585521A}" sibTransId="{2DE47046-1162-4089-8998-FEB114EA0F71}"/>
    <dgm:cxn modelId="{33D7B6BD-8629-4DC7-B4E6-3B04FAE915A7}" type="presOf" srcId="{D469A35F-8228-42AD-9B55-1FA6BE1371B3}" destId="{1D1CCBFC-0AB0-4881-A4B4-FDB615AF93F6}" srcOrd="0" destOrd="0" presId="urn:microsoft.com/office/officeart/2005/8/layout/hierarchy6"/>
    <dgm:cxn modelId="{D75F5B39-0473-45B6-B584-7FB26704F5CC}" type="presOf" srcId="{9CB42FE1-4893-417F-9E31-757723112688}" destId="{37345338-A4D1-4DF1-A823-5D45C2FC5D2E}" srcOrd="0" destOrd="0" presId="urn:microsoft.com/office/officeart/2005/8/layout/hierarchy6"/>
    <dgm:cxn modelId="{9B797D58-B947-43AC-B96D-6C27AE61BB3C}" type="presOf" srcId="{27923CA3-B5FD-401E-A40D-B0019E57CDF5}" destId="{9C6AF792-0615-418E-8DBA-8F63007F02A5}" srcOrd="0" destOrd="0" presId="urn:microsoft.com/office/officeart/2005/8/layout/hierarchy6"/>
    <dgm:cxn modelId="{4670243B-8415-4F42-B6B2-E3CEEEAB536E}" type="presOf" srcId="{1A79C74D-0345-4EFC-B63F-00500585521A}" destId="{D35B5EA5-3D72-446E-BACE-4EFBF328A995}" srcOrd="0" destOrd="0" presId="urn:microsoft.com/office/officeart/2005/8/layout/hierarchy6"/>
    <dgm:cxn modelId="{31F14A23-419E-4FE7-9CE8-280919677075}" srcId="{E70F0FDB-7130-4BCA-8B39-85676BA007E5}" destId="{70746978-8D7A-48BF-A905-28FFD667B46C}" srcOrd="5" destOrd="0" parTransId="{64C45C91-5F1D-44C5-B6C6-642E64755560}" sibTransId="{8FFB285C-2C14-46D2-B6A4-6FDB11BCEAF5}"/>
    <dgm:cxn modelId="{E6884FAC-B66A-40AA-9EF3-E1FF88D5BF6D}" srcId="{E70F0FDB-7130-4BCA-8B39-85676BA007E5}" destId="{538C660E-465A-46EF-8E3B-CA84C95B280A}" srcOrd="6" destOrd="0" parTransId="{9CF2D3DA-18BE-4088-A6F6-EB0FDE00CFD8}" sibTransId="{A8C6D4D8-2A7B-4ECF-A38B-E3FB2B7E53A8}"/>
    <dgm:cxn modelId="{A48E3206-4272-4AAA-B5B8-DA2B198EBE22}" type="presOf" srcId="{2192DD5E-CEB0-4467-8BFC-989A763BB562}" destId="{E3293D9F-4F06-41A3-B910-0E1C3912C781}" srcOrd="0" destOrd="0" presId="urn:microsoft.com/office/officeart/2005/8/layout/hierarchy6"/>
    <dgm:cxn modelId="{84BCB274-D9B8-4CBA-BB93-F66C3A924880}" srcId="{E70F0FDB-7130-4BCA-8B39-85676BA007E5}" destId="{D469A35F-8228-42AD-9B55-1FA6BE1371B3}" srcOrd="2" destOrd="0" parTransId="{27923CA3-B5FD-401E-A40D-B0019E57CDF5}" sibTransId="{515E361B-0251-4B02-8497-9251A99215E2}"/>
    <dgm:cxn modelId="{A330E3E8-3546-420B-991F-3A93059924E7}" type="presOf" srcId="{F356413B-C904-4B50-91CF-F2491DC89B9B}" destId="{92C1361B-CF1C-4EF7-A432-1B74BFC621A6}" srcOrd="0" destOrd="0" presId="urn:microsoft.com/office/officeart/2005/8/layout/hierarchy6"/>
    <dgm:cxn modelId="{83ACB81F-3512-41DE-8F09-4B2FFAA0A8E0}" type="presParOf" srcId="{5D4727D2-85AE-4F03-BF57-7EF1231A5FC7}" destId="{9F1C0972-ACB1-4AFD-8E95-68B78B897872}" srcOrd="0" destOrd="0" presId="urn:microsoft.com/office/officeart/2005/8/layout/hierarchy6"/>
    <dgm:cxn modelId="{D2ED869D-728A-4D48-A2DC-99BF58C18F60}" type="presParOf" srcId="{9F1C0972-ACB1-4AFD-8E95-68B78B897872}" destId="{9FC8B2D2-ED7D-40BC-9259-FCAD8997C507}" srcOrd="0" destOrd="0" presId="urn:microsoft.com/office/officeart/2005/8/layout/hierarchy6"/>
    <dgm:cxn modelId="{AAEB5CDD-8893-4CE0-BF79-D1D193A1956D}" type="presParOf" srcId="{9FC8B2D2-ED7D-40BC-9259-FCAD8997C507}" destId="{0E556271-683A-49DD-A211-C080C60D9806}" srcOrd="0" destOrd="0" presId="urn:microsoft.com/office/officeart/2005/8/layout/hierarchy6"/>
    <dgm:cxn modelId="{7F5EB2C3-AA7B-411A-9F97-4502B8E21E2F}" type="presParOf" srcId="{0E556271-683A-49DD-A211-C080C60D9806}" destId="{239C4A89-FFC6-4BCB-B589-63AE414F04EF}" srcOrd="0" destOrd="0" presId="urn:microsoft.com/office/officeart/2005/8/layout/hierarchy6"/>
    <dgm:cxn modelId="{0CAE3CEF-8260-4FC4-AAC3-64E37DE0C457}" type="presParOf" srcId="{0E556271-683A-49DD-A211-C080C60D9806}" destId="{DF04E390-BF42-4091-87E8-220C3A6A4A96}" srcOrd="1" destOrd="0" presId="urn:microsoft.com/office/officeart/2005/8/layout/hierarchy6"/>
    <dgm:cxn modelId="{BFE53EC7-54AD-4194-BCB1-634AB5D0D941}" type="presParOf" srcId="{DF04E390-BF42-4091-87E8-220C3A6A4A96}" destId="{E889014E-8896-4CAD-B6A1-622D666F9082}" srcOrd="0" destOrd="0" presId="urn:microsoft.com/office/officeart/2005/8/layout/hierarchy6"/>
    <dgm:cxn modelId="{BDB4DA10-5C64-4277-BB98-1085071D7D5F}" type="presParOf" srcId="{DF04E390-BF42-4091-87E8-220C3A6A4A96}" destId="{63FA140D-454E-4F24-9F97-2CD37E33C02E}" srcOrd="1" destOrd="0" presId="urn:microsoft.com/office/officeart/2005/8/layout/hierarchy6"/>
    <dgm:cxn modelId="{017E86EF-101F-419B-85AF-5B865CF41879}" type="presParOf" srcId="{63FA140D-454E-4F24-9F97-2CD37E33C02E}" destId="{9E8BEAF4-F79E-4FBC-9B2F-D55B46DC6AD8}" srcOrd="0" destOrd="0" presId="urn:microsoft.com/office/officeart/2005/8/layout/hierarchy6"/>
    <dgm:cxn modelId="{7E6DE37D-289F-4DE9-ABD8-7A50D51635B0}" type="presParOf" srcId="{63FA140D-454E-4F24-9F97-2CD37E33C02E}" destId="{ADC6F275-7EC6-4DD5-B4E1-A3538B218D50}" srcOrd="1" destOrd="0" presId="urn:microsoft.com/office/officeart/2005/8/layout/hierarchy6"/>
    <dgm:cxn modelId="{5ABC787D-4462-48BB-B9EF-6EE4E662B196}" type="presParOf" srcId="{DF04E390-BF42-4091-87E8-220C3A6A4A96}" destId="{37345338-A4D1-4DF1-A823-5D45C2FC5D2E}" srcOrd="2" destOrd="0" presId="urn:microsoft.com/office/officeart/2005/8/layout/hierarchy6"/>
    <dgm:cxn modelId="{87B159E4-381F-405E-92AA-BA86859CEC4D}" type="presParOf" srcId="{DF04E390-BF42-4091-87E8-220C3A6A4A96}" destId="{13FAC95A-92B6-4A92-A779-D108E720AFE5}" srcOrd="3" destOrd="0" presId="urn:microsoft.com/office/officeart/2005/8/layout/hierarchy6"/>
    <dgm:cxn modelId="{00D6F95B-9FBF-4188-B39B-1BBF1234B75D}" type="presParOf" srcId="{13FAC95A-92B6-4A92-A779-D108E720AFE5}" destId="{E3293D9F-4F06-41A3-B910-0E1C3912C781}" srcOrd="0" destOrd="0" presId="urn:microsoft.com/office/officeart/2005/8/layout/hierarchy6"/>
    <dgm:cxn modelId="{2189C2EA-C1E1-44AA-9CC8-4AB9C000E37D}" type="presParOf" srcId="{13FAC95A-92B6-4A92-A779-D108E720AFE5}" destId="{4FE8A008-A561-48CE-ACF9-9580B4B4A40B}" srcOrd="1" destOrd="0" presId="urn:microsoft.com/office/officeart/2005/8/layout/hierarchy6"/>
    <dgm:cxn modelId="{50B04243-7635-4D06-8C20-2BEC41B4FDB7}" type="presParOf" srcId="{DF04E390-BF42-4091-87E8-220C3A6A4A96}" destId="{9C6AF792-0615-418E-8DBA-8F63007F02A5}" srcOrd="4" destOrd="0" presId="urn:microsoft.com/office/officeart/2005/8/layout/hierarchy6"/>
    <dgm:cxn modelId="{E991C1D8-6D29-4406-AC0E-3923DA5951AF}" type="presParOf" srcId="{DF04E390-BF42-4091-87E8-220C3A6A4A96}" destId="{F38BAA0A-AA7D-4994-B23E-9269DD52AF98}" srcOrd="5" destOrd="0" presId="urn:microsoft.com/office/officeart/2005/8/layout/hierarchy6"/>
    <dgm:cxn modelId="{E7491B1F-AB61-4997-AA7D-EC42A34C737A}" type="presParOf" srcId="{F38BAA0A-AA7D-4994-B23E-9269DD52AF98}" destId="{1D1CCBFC-0AB0-4881-A4B4-FDB615AF93F6}" srcOrd="0" destOrd="0" presId="urn:microsoft.com/office/officeart/2005/8/layout/hierarchy6"/>
    <dgm:cxn modelId="{BE783811-E8D5-4E5F-88A9-A7821FF97F7C}" type="presParOf" srcId="{F38BAA0A-AA7D-4994-B23E-9269DD52AF98}" destId="{B70A009C-CA38-406B-91AE-AB35B1666DEA}" srcOrd="1" destOrd="0" presId="urn:microsoft.com/office/officeart/2005/8/layout/hierarchy6"/>
    <dgm:cxn modelId="{468249D7-4D75-4BEC-A614-CF4DBE889799}" type="presParOf" srcId="{DF04E390-BF42-4091-87E8-220C3A6A4A96}" destId="{D35B5EA5-3D72-446E-BACE-4EFBF328A995}" srcOrd="6" destOrd="0" presId="urn:microsoft.com/office/officeart/2005/8/layout/hierarchy6"/>
    <dgm:cxn modelId="{612C2331-C43A-47E4-BC3C-65BC39946F38}" type="presParOf" srcId="{DF04E390-BF42-4091-87E8-220C3A6A4A96}" destId="{4373E8F4-BA72-4E6E-AF0E-621662579382}" srcOrd="7" destOrd="0" presId="urn:microsoft.com/office/officeart/2005/8/layout/hierarchy6"/>
    <dgm:cxn modelId="{41DE035E-C3E1-47F7-9E3C-4391EDA1CCD4}" type="presParOf" srcId="{4373E8F4-BA72-4E6E-AF0E-621662579382}" destId="{92C1361B-CF1C-4EF7-A432-1B74BFC621A6}" srcOrd="0" destOrd="0" presId="urn:microsoft.com/office/officeart/2005/8/layout/hierarchy6"/>
    <dgm:cxn modelId="{0B075C67-EAC1-4051-8186-71EB4398A1A5}" type="presParOf" srcId="{4373E8F4-BA72-4E6E-AF0E-621662579382}" destId="{38DE4016-BA93-4006-83DD-ABDBF2DEA998}" srcOrd="1" destOrd="0" presId="urn:microsoft.com/office/officeart/2005/8/layout/hierarchy6"/>
    <dgm:cxn modelId="{FD38DF38-9F3D-4AC4-9A92-D244F773B4AA}" type="presParOf" srcId="{DF04E390-BF42-4091-87E8-220C3A6A4A96}" destId="{83483A69-BDCB-4C49-98BD-BA03557BB093}" srcOrd="8" destOrd="0" presId="urn:microsoft.com/office/officeart/2005/8/layout/hierarchy6"/>
    <dgm:cxn modelId="{79A5057A-6B4A-4998-A03D-4EB11C49EACF}" type="presParOf" srcId="{DF04E390-BF42-4091-87E8-220C3A6A4A96}" destId="{1670E7C7-AF58-47C8-9127-0C88B4CD4241}" srcOrd="9" destOrd="0" presId="urn:microsoft.com/office/officeart/2005/8/layout/hierarchy6"/>
    <dgm:cxn modelId="{0BED3B84-29DF-4ED0-B814-1A0B79615E33}" type="presParOf" srcId="{1670E7C7-AF58-47C8-9127-0C88B4CD4241}" destId="{6A40258A-0A01-4D27-AEEB-D60BB7510356}" srcOrd="0" destOrd="0" presId="urn:microsoft.com/office/officeart/2005/8/layout/hierarchy6"/>
    <dgm:cxn modelId="{6F1DFA6C-6568-4633-A43F-AB6C06858257}" type="presParOf" srcId="{1670E7C7-AF58-47C8-9127-0C88B4CD4241}" destId="{A9706991-FFB9-4C4D-9C2B-C522702A756B}" srcOrd="1" destOrd="0" presId="urn:microsoft.com/office/officeart/2005/8/layout/hierarchy6"/>
    <dgm:cxn modelId="{C0404FAB-772A-49CD-9007-84AD7FBE124C}" type="presParOf" srcId="{DF04E390-BF42-4091-87E8-220C3A6A4A96}" destId="{A8525DBC-02B8-4805-94F5-9DC003180743}" srcOrd="10" destOrd="0" presId="urn:microsoft.com/office/officeart/2005/8/layout/hierarchy6"/>
    <dgm:cxn modelId="{4ABC99B8-9B9F-4ED1-A889-814A4D3A67DB}" type="presParOf" srcId="{DF04E390-BF42-4091-87E8-220C3A6A4A96}" destId="{7BFDF8BC-9461-4E5C-8FC3-3F6A54D3599E}" srcOrd="11" destOrd="0" presId="urn:microsoft.com/office/officeart/2005/8/layout/hierarchy6"/>
    <dgm:cxn modelId="{21B6B6BA-0E0B-40F7-93AB-5BD7F263B685}" type="presParOf" srcId="{7BFDF8BC-9461-4E5C-8FC3-3F6A54D3599E}" destId="{01D4803B-8BB5-4BD4-95CD-891455C94993}" srcOrd="0" destOrd="0" presId="urn:microsoft.com/office/officeart/2005/8/layout/hierarchy6"/>
    <dgm:cxn modelId="{DEE0E229-C9A0-4C5E-AD80-6C556BD535B0}" type="presParOf" srcId="{7BFDF8BC-9461-4E5C-8FC3-3F6A54D3599E}" destId="{04A1BBB8-7054-44FB-8052-4922730655CE}" srcOrd="1" destOrd="0" presId="urn:microsoft.com/office/officeart/2005/8/layout/hierarchy6"/>
    <dgm:cxn modelId="{8F0224D9-16C6-4ECF-A7EA-692C2284CF99}" type="presParOf" srcId="{DF04E390-BF42-4091-87E8-220C3A6A4A96}" destId="{09D46BC6-6791-41F9-89E0-2A2038552D46}" srcOrd="12" destOrd="0" presId="urn:microsoft.com/office/officeart/2005/8/layout/hierarchy6"/>
    <dgm:cxn modelId="{A57AD297-8442-46A3-853C-AE8368705DC2}" type="presParOf" srcId="{DF04E390-BF42-4091-87E8-220C3A6A4A96}" destId="{BB840989-52C5-4240-A381-271E43FE0E6A}" srcOrd="13" destOrd="0" presId="urn:microsoft.com/office/officeart/2005/8/layout/hierarchy6"/>
    <dgm:cxn modelId="{16B4B329-FD9A-40A4-A065-A1E40482FDAD}" type="presParOf" srcId="{BB840989-52C5-4240-A381-271E43FE0E6A}" destId="{C65C01B0-016B-4926-96AD-74469A2A122F}" srcOrd="0" destOrd="0" presId="urn:microsoft.com/office/officeart/2005/8/layout/hierarchy6"/>
    <dgm:cxn modelId="{4635A77D-F405-49A4-B4A4-CAABC7BE7FE2}" type="presParOf" srcId="{BB840989-52C5-4240-A381-271E43FE0E6A}" destId="{39F347F6-0408-4192-B49D-93550EFED3E5}" srcOrd="1" destOrd="0" presId="urn:microsoft.com/office/officeart/2005/8/layout/hierarchy6"/>
    <dgm:cxn modelId="{73E0E537-DAB4-46C9-8277-1335255A240C}" type="presParOf" srcId="{5D4727D2-85AE-4F03-BF57-7EF1231A5FC7}" destId="{CACBA40E-D213-4039-B66D-8F3667C989A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DF51DD-D736-45B2-8993-6B3340256CD2}" type="doc">
      <dgm:prSet loTypeId="urn:microsoft.com/office/officeart/2005/8/layout/hierarchy6" loCatId="hierarchy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70F0FDB-7130-4BCA-8B39-85676BA007E5}">
      <dgm:prSet phldrT="[Text]"/>
      <dgm:spPr/>
      <dgm:t>
        <a:bodyPr/>
        <a:lstStyle/>
        <a:p>
          <a:r>
            <a:rPr lang="en-US" dirty="0" smtClean="0"/>
            <a:t>Passive Attacks</a:t>
          </a:r>
          <a:endParaRPr lang="en-US" dirty="0"/>
        </a:p>
      </dgm:t>
    </dgm:pt>
    <dgm:pt modelId="{80CB828B-F9C7-4974-8CCF-87BAB2F6C105}" type="parTrans" cxnId="{CB2B4BD0-EC68-4EA8-834F-1DDAEFD7172B}">
      <dgm:prSet/>
      <dgm:spPr/>
      <dgm:t>
        <a:bodyPr/>
        <a:lstStyle/>
        <a:p>
          <a:endParaRPr lang="en-US"/>
        </a:p>
      </dgm:t>
    </dgm:pt>
    <dgm:pt modelId="{00FE896A-8FEC-4137-B294-E9A3844EECAC}" type="sibTrans" cxnId="{CB2B4BD0-EC68-4EA8-834F-1DDAEFD7172B}">
      <dgm:prSet/>
      <dgm:spPr/>
      <dgm:t>
        <a:bodyPr/>
        <a:lstStyle/>
        <a:p>
          <a:endParaRPr lang="en-US"/>
        </a:p>
      </dgm:t>
    </dgm:pt>
    <dgm:pt modelId="{5828D80A-9F1E-49B5-9556-86ED9DD0A2AB}">
      <dgm:prSet phldrT="[Text]"/>
      <dgm:spPr/>
      <dgm:t>
        <a:bodyPr/>
        <a:lstStyle/>
        <a:p>
          <a:r>
            <a:rPr lang="en-US" dirty="0" err="1" smtClean="0"/>
            <a:t>Footprinting</a:t>
          </a:r>
          <a:endParaRPr lang="en-US" dirty="0"/>
        </a:p>
      </dgm:t>
    </dgm:pt>
    <dgm:pt modelId="{B0486C8B-84BB-4092-9B1B-39F85A6CC061}" type="parTrans" cxnId="{D5BE30BF-7C90-490B-B214-6CD1CFB7AB15}">
      <dgm:prSet/>
      <dgm:spPr/>
      <dgm:t>
        <a:bodyPr/>
        <a:lstStyle/>
        <a:p>
          <a:endParaRPr lang="en-US"/>
        </a:p>
      </dgm:t>
    </dgm:pt>
    <dgm:pt modelId="{60F90384-4965-4FE0-BCA2-FD11BB087B1B}" type="sibTrans" cxnId="{D5BE30BF-7C90-490B-B214-6CD1CFB7AB15}">
      <dgm:prSet/>
      <dgm:spPr/>
      <dgm:t>
        <a:bodyPr/>
        <a:lstStyle/>
        <a:p>
          <a:endParaRPr lang="en-US"/>
        </a:p>
      </dgm:t>
    </dgm:pt>
    <dgm:pt modelId="{791E793B-C04B-4EFA-8762-900B17266EEE}">
      <dgm:prSet phldrT="[Text]"/>
      <dgm:spPr/>
      <dgm:t>
        <a:bodyPr/>
        <a:lstStyle/>
        <a:p>
          <a:r>
            <a:rPr lang="en-US" dirty="0" smtClean="0"/>
            <a:t>Monitoring</a:t>
          </a:r>
          <a:endParaRPr lang="en-US" dirty="0"/>
        </a:p>
      </dgm:t>
    </dgm:pt>
    <dgm:pt modelId="{935F778A-A2BE-4EB6-9DD1-C77ABB5713BB}" type="parTrans" cxnId="{DEE7D333-D4BC-45BF-8888-4B4B9D8FF495}">
      <dgm:prSet/>
      <dgm:spPr/>
      <dgm:t>
        <a:bodyPr/>
        <a:lstStyle/>
        <a:p>
          <a:endParaRPr lang="en-US"/>
        </a:p>
      </dgm:t>
    </dgm:pt>
    <dgm:pt modelId="{F90CA4CB-D7D8-439F-B04B-523BAA077DAA}" type="sibTrans" cxnId="{DEE7D333-D4BC-45BF-8888-4B4B9D8FF495}">
      <dgm:prSet/>
      <dgm:spPr/>
      <dgm:t>
        <a:bodyPr/>
        <a:lstStyle/>
        <a:p>
          <a:endParaRPr lang="en-US"/>
        </a:p>
      </dgm:t>
    </dgm:pt>
    <dgm:pt modelId="{241504AC-9442-4A44-9376-B14EC3D28542}">
      <dgm:prSet phldrT="[Text]"/>
      <dgm:spPr/>
      <dgm:t>
        <a:bodyPr/>
        <a:lstStyle/>
        <a:p>
          <a:r>
            <a:rPr lang="en-US" dirty="0" smtClean="0"/>
            <a:t>Eavesdropping</a:t>
          </a:r>
          <a:endParaRPr lang="en-US" dirty="0"/>
        </a:p>
      </dgm:t>
    </dgm:pt>
    <dgm:pt modelId="{FA6CF27E-9D2E-4BFC-AF09-E61690860E49}" type="parTrans" cxnId="{F6023EAF-A645-4E3F-A209-8FC75CAC1109}">
      <dgm:prSet/>
      <dgm:spPr/>
      <dgm:t>
        <a:bodyPr/>
        <a:lstStyle/>
        <a:p>
          <a:endParaRPr lang="en-US"/>
        </a:p>
      </dgm:t>
    </dgm:pt>
    <dgm:pt modelId="{D354DBE2-247E-4940-8B20-52401B6D680F}" type="sibTrans" cxnId="{F6023EAF-A645-4E3F-A209-8FC75CAC1109}">
      <dgm:prSet/>
      <dgm:spPr/>
      <dgm:t>
        <a:bodyPr/>
        <a:lstStyle/>
        <a:p>
          <a:endParaRPr lang="en-US"/>
        </a:p>
      </dgm:t>
    </dgm:pt>
    <dgm:pt modelId="{3E78C5C8-85C9-4D82-96C6-16B6E56905D4}">
      <dgm:prSet phldrT="[Text]"/>
      <dgm:spPr/>
      <dgm:t>
        <a:bodyPr/>
        <a:lstStyle/>
        <a:p>
          <a:endParaRPr lang="en-US" dirty="0"/>
        </a:p>
      </dgm:t>
    </dgm:pt>
    <dgm:pt modelId="{A65E9884-9B78-4FBB-BF63-9304459891A8}" type="parTrans" cxnId="{5E581120-B911-4FE4-94CA-34EE4F3FAACA}">
      <dgm:prSet/>
      <dgm:spPr/>
      <dgm:t>
        <a:bodyPr/>
        <a:lstStyle/>
        <a:p>
          <a:endParaRPr lang="en-US"/>
        </a:p>
      </dgm:t>
    </dgm:pt>
    <dgm:pt modelId="{AA3F6302-01D1-44BB-9481-33D9FE740A95}" type="sibTrans" cxnId="{5E581120-B911-4FE4-94CA-34EE4F3FAACA}">
      <dgm:prSet/>
      <dgm:spPr/>
      <dgm:t>
        <a:bodyPr/>
        <a:lstStyle/>
        <a:p>
          <a:endParaRPr lang="en-US"/>
        </a:p>
      </dgm:t>
    </dgm:pt>
    <dgm:pt modelId="{2E1D8C0A-994D-4652-A4CC-EB3AD05C0A68}">
      <dgm:prSet phldrT="[Text]"/>
      <dgm:spPr/>
      <dgm:t>
        <a:bodyPr/>
        <a:lstStyle/>
        <a:p>
          <a:r>
            <a:rPr lang="en-US" smtClean="0"/>
            <a:t>Traffic </a:t>
          </a:r>
          <a:r>
            <a:rPr lang="en-US" dirty="0" smtClean="0"/>
            <a:t>Analysis</a:t>
          </a:r>
          <a:endParaRPr lang="en-US" dirty="0"/>
        </a:p>
      </dgm:t>
    </dgm:pt>
    <dgm:pt modelId="{FFE3D41C-4463-469F-A22B-A52B89BC0C3C}" type="parTrans" cxnId="{43352C20-35AC-4D6F-8490-2343FBB1E6F6}">
      <dgm:prSet/>
      <dgm:spPr/>
      <dgm:t>
        <a:bodyPr/>
        <a:lstStyle/>
        <a:p>
          <a:endParaRPr lang="en-US"/>
        </a:p>
      </dgm:t>
    </dgm:pt>
    <dgm:pt modelId="{BD42F54B-7978-4D43-9444-45DCA882E70F}" type="sibTrans" cxnId="{43352C20-35AC-4D6F-8490-2343FBB1E6F6}">
      <dgm:prSet/>
      <dgm:spPr/>
      <dgm:t>
        <a:bodyPr/>
        <a:lstStyle/>
        <a:p>
          <a:endParaRPr lang="en-US"/>
        </a:p>
      </dgm:t>
    </dgm:pt>
    <dgm:pt modelId="{FD67DBD6-7988-4B3D-989B-AAE53EEA0109}" type="pres">
      <dgm:prSet presAssocID="{D6DF51DD-D736-45B2-8993-6B3340256CD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2BEE8B-FB86-4037-8ECE-970316C01666}" type="pres">
      <dgm:prSet presAssocID="{D6DF51DD-D736-45B2-8993-6B3340256CD2}" presName="hierFlow" presStyleCnt="0"/>
      <dgm:spPr/>
    </dgm:pt>
    <dgm:pt modelId="{57EC6EB8-AD02-4DFB-9A21-2161FC69F120}" type="pres">
      <dgm:prSet presAssocID="{D6DF51DD-D736-45B2-8993-6B3340256CD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D59BFA2-C0D3-4ECE-AE3F-07C32E84CDA8}" type="pres">
      <dgm:prSet presAssocID="{E70F0FDB-7130-4BCA-8B39-85676BA007E5}" presName="Name14" presStyleCnt="0"/>
      <dgm:spPr/>
    </dgm:pt>
    <dgm:pt modelId="{7B204D1F-A09D-463A-86D1-AD9E56C12F85}" type="pres">
      <dgm:prSet presAssocID="{E70F0FDB-7130-4BCA-8B39-85676BA007E5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9615D6-7C51-48EB-8873-DBF0AE13D5E1}" type="pres">
      <dgm:prSet presAssocID="{E70F0FDB-7130-4BCA-8B39-85676BA007E5}" presName="hierChild2" presStyleCnt="0"/>
      <dgm:spPr/>
    </dgm:pt>
    <dgm:pt modelId="{4639ABDB-0C75-4238-BBEB-6577458B46E5}" type="pres">
      <dgm:prSet presAssocID="{B0486C8B-84BB-4092-9B1B-39F85A6CC061}" presName="Name19" presStyleLbl="parChTrans1D2" presStyleIdx="0" presStyleCnt="5"/>
      <dgm:spPr/>
      <dgm:t>
        <a:bodyPr/>
        <a:lstStyle/>
        <a:p>
          <a:endParaRPr lang="en-US"/>
        </a:p>
      </dgm:t>
    </dgm:pt>
    <dgm:pt modelId="{C4636FC5-61B1-4539-9270-678E652F3503}" type="pres">
      <dgm:prSet presAssocID="{5828D80A-9F1E-49B5-9556-86ED9DD0A2AB}" presName="Name21" presStyleCnt="0"/>
      <dgm:spPr/>
    </dgm:pt>
    <dgm:pt modelId="{8C124038-B826-424C-8D01-095A2442FFA8}" type="pres">
      <dgm:prSet presAssocID="{5828D80A-9F1E-49B5-9556-86ED9DD0A2AB}" presName="level2Shape" presStyleLbl="node2" presStyleIdx="0" presStyleCnt="5"/>
      <dgm:spPr/>
      <dgm:t>
        <a:bodyPr/>
        <a:lstStyle/>
        <a:p>
          <a:endParaRPr lang="en-US"/>
        </a:p>
      </dgm:t>
    </dgm:pt>
    <dgm:pt modelId="{23C6C19A-C589-4D63-8AE8-2C14823B8A16}" type="pres">
      <dgm:prSet presAssocID="{5828D80A-9F1E-49B5-9556-86ED9DD0A2AB}" presName="hierChild3" presStyleCnt="0"/>
      <dgm:spPr/>
    </dgm:pt>
    <dgm:pt modelId="{AFD46ABD-6BD6-4D6E-950D-4602488C3C8D}" type="pres">
      <dgm:prSet presAssocID="{FFE3D41C-4463-469F-A22B-A52B89BC0C3C}" presName="Name19" presStyleLbl="parChTrans1D2" presStyleIdx="1" presStyleCnt="5"/>
      <dgm:spPr/>
      <dgm:t>
        <a:bodyPr/>
        <a:lstStyle/>
        <a:p>
          <a:endParaRPr lang="en-US"/>
        </a:p>
      </dgm:t>
    </dgm:pt>
    <dgm:pt modelId="{E334BD0E-DEB4-4963-A1AA-E8800E5BEBA5}" type="pres">
      <dgm:prSet presAssocID="{2E1D8C0A-994D-4652-A4CC-EB3AD05C0A68}" presName="Name21" presStyleCnt="0"/>
      <dgm:spPr/>
    </dgm:pt>
    <dgm:pt modelId="{93D97B86-B36A-40A8-B316-B29697384044}" type="pres">
      <dgm:prSet presAssocID="{2E1D8C0A-994D-4652-A4CC-EB3AD05C0A68}" presName="level2Shape" presStyleLbl="node2" presStyleIdx="1" presStyleCnt="5"/>
      <dgm:spPr/>
      <dgm:t>
        <a:bodyPr/>
        <a:lstStyle/>
        <a:p>
          <a:endParaRPr lang="en-US"/>
        </a:p>
      </dgm:t>
    </dgm:pt>
    <dgm:pt modelId="{8093FB4E-CBDE-48A8-A895-FE1AB12922D6}" type="pres">
      <dgm:prSet presAssocID="{2E1D8C0A-994D-4652-A4CC-EB3AD05C0A68}" presName="hierChild3" presStyleCnt="0"/>
      <dgm:spPr/>
    </dgm:pt>
    <dgm:pt modelId="{3E0BD8A6-D43C-495F-B780-8F52941650D1}" type="pres">
      <dgm:prSet presAssocID="{935F778A-A2BE-4EB6-9DD1-C77ABB5713BB}" presName="Name19" presStyleLbl="parChTrans1D2" presStyleIdx="2" presStyleCnt="5"/>
      <dgm:spPr/>
      <dgm:t>
        <a:bodyPr/>
        <a:lstStyle/>
        <a:p>
          <a:endParaRPr lang="en-US"/>
        </a:p>
      </dgm:t>
    </dgm:pt>
    <dgm:pt modelId="{2443C6A3-212C-4141-A1FF-E4779C52C45F}" type="pres">
      <dgm:prSet presAssocID="{791E793B-C04B-4EFA-8762-900B17266EEE}" presName="Name21" presStyleCnt="0"/>
      <dgm:spPr/>
    </dgm:pt>
    <dgm:pt modelId="{A96E146F-AC00-4DED-AD07-7938B64DB97D}" type="pres">
      <dgm:prSet presAssocID="{791E793B-C04B-4EFA-8762-900B17266EEE}" presName="level2Shape" presStyleLbl="node2" presStyleIdx="2" presStyleCnt="5"/>
      <dgm:spPr/>
      <dgm:t>
        <a:bodyPr/>
        <a:lstStyle/>
        <a:p>
          <a:endParaRPr lang="en-US"/>
        </a:p>
      </dgm:t>
    </dgm:pt>
    <dgm:pt modelId="{9D343571-384F-4B17-8496-D16BCD47C57D}" type="pres">
      <dgm:prSet presAssocID="{791E793B-C04B-4EFA-8762-900B17266EEE}" presName="hierChild3" presStyleCnt="0"/>
      <dgm:spPr/>
    </dgm:pt>
    <dgm:pt modelId="{4B3C218F-139E-4F7D-A571-11251CD40684}" type="pres">
      <dgm:prSet presAssocID="{FA6CF27E-9D2E-4BFC-AF09-E61690860E49}" presName="Name19" presStyleLbl="parChTrans1D2" presStyleIdx="3" presStyleCnt="5"/>
      <dgm:spPr/>
      <dgm:t>
        <a:bodyPr/>
        <a:lstStyle/>
        <a:p>
          <a:endParaRPr lang="en-US"/>
        </a:p>
      </dgm:t>
    </dgm:pt>
    <dgm:pt modelId="{99EC10FD-C629-4F3A-B46A-CBA79A98D4C9}" type="pres">
      <dgm:prSet presAssocID="{241504AC-9442-4A44-9376-B14EC3D28542}" presName="Name21" presStyleCnt="0"/>
      <dgm:spPr/>
    </dgm:pt>
    <dgm:pt modelId="{0959B36B-4382-4016-93E2-BF65E25379D5}" type="pres">
      <dgm:prSet presAssocID="{241504AC-9442-4A44-9376-B14EC3D28542}" presName="level2Shape" presStyleLbl="node2" presStyleIdx="3" presStyleCnt="5"/>
      <dgm:spPr/>
      <dgm:t>
        <a:bodyPr/>
        <a:lstStyle/>
        <a:p>
          <a:endParaRPr lang="en-US"/>
        </a:p>
      </dgm:t>
    </dgm:pt>
    <dgm:pt modelId="{B710E866-F21F-4CB2-85E1-8A88556E56B9}" type="pres">
      <dgm:prSet presAssocID="{241504AC-9442-4A44-9376-B14EC3D28542}" presName="hierChild3" presStyleCnt="0"/>
      <dgm:spPr/>
    </dgm:pt>
    <dgm:pt modelId="{DC29A340-7399-4230-9A68-FD679C86C5A0}" type="pres">
      <dgm:prSet presAssocID="{A65E9884-9B78-4FBB-BF63-9304459891A8}" presName="Name19" presStyleLbl="parChTrans1D2" presStyleIdx="4" presStyleCnt="5"/>
      <dgm:spPr/>
      <dgm:t>
        <a:bodyPr/>
        <a:lstStyle/>
        <a:p>
          <a:endParaRPr lang="en-US"/>
        </a:p>
      </dgm:t>
    </dgm:pt>
    <dgm:pt modelId="{4F817BC7-2F50-4DFE-BB04-937CC004277B}" type="pres">
      <dgm:prSet presAssocID="{3E78C5C8-85C9-4D82-96C6-16B6E56905D4}" presName="Name21" presStyleCnt="0"/>
      <dgm:spPr/>
    </dgm:pt>
    <dgm:pt modelId="{2F9101D6-4B77-4333-BE40-9EDB1862D691}" type="pres">
      <dgm:prSet presAssocID="{3E78C5C8-85C9-4D82-96C6-16B6E56905D4}" presName="level2Shape" presStyleLbl="node2" presStyleIdx="4" presStyleCnt="5"/>
      <dgm:spPr/>
      <dgm:t>
        <a:bodyPr/>
        <a:lstStyle/>
        <a:p>
          <a:endParaRPr lang="en-US"/>
        </a:p>
      </dgm:t>
    </dgm:pt>
    <dgm:pt modelId="{D04AB2CD-9B94-49C6-A2B3-C133F21A7C40}" type="pres">
      <dgm:prSet presAssocID="{3E78C5C8-85C9-4D82-96C6-16B6E56905D4}" presName="hierChild3" presStyleCnt="0"/>
      <dgm:spPr/>
    </dgm:pt>
    <dgm:pt modelId="{AD13EC24-FA7E-469F-8D05-C6487DACD027}" type="pres">
      <dgm:prSet presAssocID="{D6DF51DD-D736-45B2-8993-6B3340256CD2}" presName="bgShapesFlow" presStyleCnt="0"/>
      <dgm:spPr/>
    </dgm:pt>
  </dgm:ptLst>
  <dgm:cxnLst>
    <dgm:cxn modelId="{864E62CD-7D6F-4D63-BB69-BD7A8E9B2587}" type="presOf" srcId="{B0486C8B-84BB-4092-9B1B-39F85A6CC061}" destId="{4639ABDB-0C75-4238-BBEB-6577458B46E5}" srcOrd="0" destOrd="0" presId="urn:microsoft.com/office/officeart/2005/8/layout/hierarchy6"/>
    <dgm:cxn modelId="{CB2B4BD0-EC68-4EA8-834F-1DDAEFD7172B}" srcId="{D6DF51DD-D736-45B2-8993-6B3340256CD2}" destId="{E70F0FDB-7130-4BCA-8B39-85676BA007E5}" srcOrd="0" destOrd="0" parTransId="{80CB828B-F9C7-4974-8CCF-87BAB2F6C105}" sibTransId="{00FE896A-8FEC-4137-B294-E9A3844EECAC}"/>
    <dgm:cxn modelId="{EA55D8B1-031A-4DFA-8AD2-4BBE7DC61582}" type="presOf" srcId="{FA6CF27E-9D2E-4BFC-AF09-E61690860E49}" destId="{4B3C218F-139E-4F7D-A571-11251CD40684}" srcOrd="0" destOrd="0" presId="urn:microsoft.com/office/officeart/2005/8/layout/hierarchy6"/>
    <dgm:cxn modelId="{F6023EAF-A645-4E3F-A209-8FC75CAC1109}" srcId="{E70F0FDB-7130-4BCA-8B39-85676BA007E5}" destId="{241504AC-9442-4A44-9376-B14EC3D28542}" srcOrd="3" destOrd="0" parTransId="{FA6CF27E-9D2E-4BFC-AF09-E61690860E49}" sibTransId="{D354DBE2-247E-4940-8B20-52401B6D680F}"/>
    <dgm:cxn modelId="{43352C20-35AC-4D6F-8490-2343FBB1E6F6}" srcId="{E70F0FDB-7130-4BCA-8B39-85676BA007E5}" destId="{2E1D8C0A-994D-4652-A4CC-EB3AD05C0A68}" srcOrd="1" destOrd="0" parTransId="{FFE3D41C-4463-469F-A22B-A52B89BC0C3C}" sibTransId="{BD42F54B-7978-4D43-9444-45DCA882E70F}"/>
    <dgm:cxn modelId="{2B5B2F38-98EA-48CE-8698-65381DCF9E56}" type="presOf" srcId="{E70F0FDB-7130-4BCA-8B39-85676BA007E5}" destId="{7B204D1F-A09D-463A-86D1-AD9E56C12F85}" srcOrd="0" destOrd="0" presId="urn:microsoft.com/office/officeart/2005/8/layout/hierarchy6"/>
    <dgm:cxn modelId="{5E581120-B911-4FE4-94CA-34EE4F3FAACA}" srcId="{E70F0FDB-7130-4BCA-8B39-85676BA007E5}" destId="{3E78C5C8-85C9-4D82-96C6-16B6E56905D4}" srcOrd="4" destOrd="0" parTransId="{A65E9884-9B78-4FBB-BF63-9304459891A8}" sibTransId="{AA3F6302-01D1-44BB-9481-33D9FE740A95}"/>
    <dgm:cxn modelId="{654AF293-7784-4136-B0AA-0408192E6A0A}" type="presOf" srcId="{A65E9884-9B78-4FBB-BF63-9304459891A8}" destId="{DC29A340-7399-4230-9A68-FD679C86C5A0}" srcOrd="0" destOrd="0" presId="urn:microsoft.com/office/officeart/2005/8/layout/hierarchy6"/>
    <dgm:cxn modelId="{8A48783B-0955-4212-9DCB-7CFF5DBD4157}" type="presOf" srcId="{D6DF51DD-D736-45B2-8993-6B3340256CD2}" destId="{FD67DBD6-7988-4B3D-989B-AAE53EEA0109}" srcOrd="0" destOrd="0" presId="urn:microsoft.com/office/officeart/2005/8/layout/hierarchy6"/>
    <dgm:cxn modelId="{8F825DC0-2167-4B45-9208-99EECC9D7A3A}" type="presOf" srcId="{935F778A-A2BE-4EB6-9DD1-C77ABB5713BB}" destId="{3E0BD8A6-D43C-495F-B780-8F52941650D1}" srcOrd="0" destOrd="0" presId="urn:microsoft.com/office/officeart/2005/8/layout/hierarchy6"/>
    <dgm:cxn modelId="{2547FF80-6CE7-4169-8A93-CF020D777200}" type="presOf" srcId="{241504AC-9442-4A44-9376-B14EC3D28542}" destId="{0959B36B-4382-4016-93E2-BF65E25379D5}" srcOrd="0" destOrd="0" presId="urn:microsoft.com/office/officeart/2005/8/layout/hierarchy6"/>
    <dgm:cxn modelId="{782AC98E-93BE-44B3-AA28-4DEE4F796CE6}" type="presOf" srcId="{2E1D8C0A-994D-4652-A4CC-EB3AD05C0A68}" destId="{93D97B86-B36A-40A8-B316-B29697384044}" srcOrd="0" destOrd="0" presId="urn:microsoft.com/office/officeart/2005/8/layout/hierarchy6"/>
    <dgm:cxn modelId="{DEE7D333-D4BC-45BF-8888-4B4B9D8FF495}" srcId="{E70F0FDB-7130-4BCA-8B39-85676BA007E5}" destId="{791E793B-C04B-4EFA-8762-900B17266EEE}" srcOrd="2" destOrd="0" parTransId="{935F778A-A2BE-4EB6-9DD1-C77ABB5713BB}" sibTransId="{F90CA4CB-D7D8-439F-B04B-523BAA077DAA}"/>
    <dgm:cxn modelId="{FD223258-D634-4155-9BBF-763597997D35}" type="presOf" srcId="{5828D80A-9F1E-49B5-9556-86ED9DD0A2AB}" destId="{8C124038-B826-424C-8D01-095A2442FFA8}" srcOrd="0" destOrd="0" presId="urn:microsoft.com/office/officeart/2005/8/layout/hierarchy6"/>
    <dgm:cxn modelId="{97EC77A0-F2B4-46A5-A269-1CC43CA20CF8}" type="presOf" srcId="{791E793B-C04B-4EFA-8762-900B17266EEE}" destId="{A96E146F-AC00-4DED-AD07-7938B64DB97D}" srcOrd="0" destOrd="0" presId="urn:microsoft.com/office/officeart/2005/8/layout/hierarchy6"/>
    <dgm:cxn modelId="{E10C036E-509C-4AB5-A015-60E5C56704BF}" type="presOf" srcId="{3E78C5C8-85C9-4D82-96C6-16B6E56905D4}" destId="{2F9101D6-4B77-4333-BE40-9EDB1862D691}" srcOrd="0" destOrd="0" presId="urn:microsoft.com/office/officeart/2005/8/layout/hierarchy6"/>
    <dgm:cxn modelId="{34C0C3D7-C17C-4E7F-B58F-7A8C06D0D021}" type="presOf" srcId="{FFE3D41C-4463-469F-A22B-A52B89BC0C3C}" destId="{AFD46ABD-6BD6-4D6E-950D-4602488C3C8D}" srcOrd="0" destOrd="0" presId="urn:microsoft.com/office/officeart/2005/8/layout/hierarchy6"/>
    <dgm:cxn modelId="{D5BE30BF-7C90-490B-B214-6CD1CFB7AB15}" srcId="{E70F0FDB-7130-4BCA-8B39-85676BA007E5}" destId="{5828D80A-9F1E-49B5-9556-86ED9DD0A2AB}" srcOrd="0" destOrd="0" parTransId="{B0486C8B-84BB-4092-9B1B-39F85A6CC061}" sibTransId="{60F90384-4965-4FE0-BCA2-FD11BB087B1B}"/>
    <dgm:cxn modelId="{F990E71A-42E3-430B-B60E-C8104A6DF5D7}" type="presParOf" srcId="{FD67DBD6-7988-4B3D-989B-AAE53EEA0109}" destId="{F22BEE8B-FB86-4037-8ECE-970316C01666}" srcOrd="0" destOrd="0" presId="urn:microsoft.com/office/officeart/2005/8/layout/hierarchy6"/>
    <dgm:cxn modelId="{CCEE35D2-76FB-4390-A691-0F508B792A66}" type="presParOf" srcId="{F22BEE8B-FB86-4037-8ECE-970316C01666}" destId="{57EC6EB8-AD02-4DFB-9A21-2161FC69F120}" srcOrd="0" destOrd="0" presId="urn:microsoft.com/office/officeart/2005/8/layout/hierarchy6"/>
    <dgm:cxn modelId="{022CE2FF-5A05-4003-A4F8-B926B5921630}" type="presParOf" srcId="{57EC6EB8-AD02-4DFB-9A21-2161FC69F120}" destId="{DD59BFA2-C0D3-4ECE-AE3F-07C32E84CDA8}" srcOrd="0" destOrd="0" presId="urn:microsoft.com/office/officeart/2005/8/layout/hierarchy6"/>
    <dgm:cxn modelId="{137E0565-C700-4682-B723-FC7BB57A23A8}" type="presParOf" srcId="{DD59BFA2-C0D3-4ECE-AE3F-07C32E84CDA8}" destId="{7B204D1F-A09D-463A-86D1-AD9E56C12F85}" srcOrd="0" destOrd="0" presId="urn:microsoft.com/office/officeart/2005/8/layout/hierarchy6"/>
    <dgm:cxn modelId="{5C06E0DC-AB97-4ED4-A999-DDF4BDC78A01}" type="presParOf" srcId="{DD59BFA2-C0D3-4ECE-AE3F-07C32E84CDA8}" destId="{509615D6-7C51-48EB-8873-DBF0AE13D5E1}" srcOrd="1" destOrd="0" presId="urn:microsoft.com/office/officeart/2005/8/layout/hierarchy6"/>
    <dgm:cxn modelId="{9453EBD1-B82F-4FEB-BCF1-8A22D1F8D745}" type="presParOf" srcId="{509615D6-7C51-48EB-8873-DBF0AE13D5E1}" destId="{4639ABDB-0C75-4238-BBEB-6577458B46E5}" srcOrd="0" destOrd="0" presId="urn:microsoft.com/office/officeart/2005/8/layout/hierarchy6"/>
    <dgm:cxn modelId="{D64D97BF-0E5F-4CB6-8BA4-E2FCD6695B0D}" type="presParOf" srcId="{509615D6-7C51-48EB-8873-DBF0AE13D5E1}" destId="{C4636FC5-61B1-4539-9270-678E652F3503}" srcOrd="1" destOrd="0" presId="urn:microsoft.com/office/officeart/2005/8/layout/hierarchy6"/>
    <dgm:cxn modelId="{6F0485D9-AC69-450D-9375-4A8809A8C370}" type="presParOf" srcId="{C4636FC5-61B1-4539-9270-678E652F3503}" destId="{8C124038-B826-424C-8D01-095A2442FFA8}" srcOrd="0" destOrd="0" presId="urn:microsoft.com/office/officeart/2005/8/layout/hierarchy6"/>
    <dgm:cxn modelId="{FE46E212-ED07-4475-9F92-2A2E1C7CDE8D}" type="presParOf" srcId="{C4636FC5-61B1-4539-9270-678E652F3503}" destId="{23C6C19A-C589-4D63-8AE8-2C14823B8A16}" srcOrd="1" destOrd="0" presId="urn:microsoft.com/office/officeart/2005/8/layout/hierarchy6"/>
    <dgm:cxn modelId="{D73D34E8-D9AF-403F-8584-AB57F2EE0A37}" type="presParOf" srcId="{509615D6-7C51-48EB-8873-DBF0AE13D5E1}" destId="{AFD46ABD-6BD6-4D6E-950D-4602488C3C8D}" srcOrd="2" destOrd="0" presId="urn:microsoft.com/office/officeart/2005/8/layout/hierarchy6"/>
    <dgm:cxn modelId="{D838B230-3B3F-4B54-9784-43BCD8A401AE}" type="presParOf" srcId="{509615D6-7C51-48EB-8873-DBF0AE13D5E1}" destId="{E334BD0E-DEB4-4963-A1AA-E8800E5BEBA5}" srcOrd="3" destOrd="0" presId="urn:microsoft.com/office/officeart/2005/8/layout/hierarchy6"/>
    <dgm:cxn modelId="{55DF24F7-31A8-40E4-B15A-DCFED15C3B58}" type="presParOf" srcId="{E334BD0E-DEB4-4963-A1AA-E8800E5BEBA5}" destId="{93D97B86-B36A-40A8-B316-B29697384044}" srcOrd="0" destOrd="0" presId="urn:microsoft.com/office/officeart/2005/8/layout/hierarchy6"/>
    <dgm:cxn modelId="{9256AD3C-6DFA-4387-A917-AEBFE57D9DB6}" type="presParOf" srcId="{E334BD0E-DEB4-4963-A1AA-E8800E5BEBA5}" destId="{8093FB4E-CBDE-48A8-A895-FE1AB12922D6}" srcOrd="1" destOrd="0" presId="urn:microsoft.com/office/officeart/2005/8/layout/hierarchy6"/>
    <dgm:cxn modelId="{5BF91CDF-8ED6-411C-9473-B7FE38B8A99A}" type="presParOf" srcId="{509615D6-7C51-48EB-8873-DBF0AE13D5E1}" destId="{3E0BD8A6-D43C-495F-B780-8F52941650D1}" srcOrd="4" destOrd="0" presId="urn:microsoft.com/office/officeart/2005/8/layout/hierarchy6"/>
    <dgm:cxn modelId="{69763161-47E1-4C0D-9327-FDC25201951F}" type="presParOf" srcId="{509615D6-7C51-48EB-8873-DBF0AE13D5E1}" destId="{2443C6A3-212C-4141-A1FF-E4779C52C45F}" srcOrd="5" destOrd="0" presId="urn:microsoft.com/office/officeart/2005/8/layout/hierarchy6"/>
    <dgm:cxn modelId="{AD436182-B491-4B2D-9DFB-AD8541A99E8D}" type="presParOf" srcId="{2443C6A3-212C-4141-A1FF-E4779C52C45F}" destId="{A96E146F-AC00-4DED-AD07-7938B64DB97D}" srcOrd="0" destOrd="0" presId="urn:microsoft.com/office/officeart/2005/8/layout/hierarchy6"/>
    <dgm:cxn modelId="{0DBB00EF-A765-453D-A813-527E78EC5D0A}" type="presParOf" srcId="{2443C6A3-212C-4141-A1FF-E4779C52C45F}" destId="{9D343571-384F-4B17-8496-D16BCD47C57D}" srcOrd="1" destOrd="0" presId="urn:microsoft.com/office/officeart/2005/8/layout/hierarchy6"/>
    <dgm:cxn modelId="{6C4F10A9-A60E-4CBC-892C-23F6C8D85FC3}" type="presParOf" srcId="{509615D6-7C51-48EB-8873-DBF0AE13D5E1}" destId="{4B3C218F-139E-4F7D-A571-11251CD40684}" srcOrd="6" destOrd="0" presId="urn:microsoft.com/office/officeart/2005/8/layout/hierarchy6"/>
    <dgm:cxn modelId="{EEE5E38A-7897-4DDE-85ED-EDFB3F2C412C}" type="presParOf" srcId="{509615D6-7C51-48EB-8873-DBF0AE13D5E1}" destId="{99EC10FD-C629-4F3A-B46A-CBA79A98D4C9}" srcOrd="7" destOrd="0" presId="urn:microsoft.com/office/officeart/2005/8/layout/hierarchy6"/>
    <dgm:cxn modelId="{71D4A2E9-2B96-432B-9B81-85E0A5205950}" type="presParOf" srcId="{99EC10FD-C629-4F3A-B46A-CBA79A98D4C9}" destId="{0959B36B-4382-4016-93E2-BF65E25379D5}" srcOrd="0" destOrd="0" presId="urn:microsoft.com/office/officeart/2005/8/layout/hierarchy6"/>
    <dgm:cxn modelId="{9B6CAF71-44B9-401E-9D67-A4F087B42081}" type="presParOf" srcId="{99EC10FD-C629-4F3A-B46A-CBA79A98D4C9}" destId="{B710E866-F21F-4CB2-85E1-8A88556E56B9}" srcOrd="1" destOrd="0" presId="urn:microsoft.com/office/officeart/2005/8/layout/hierarchy6"/>
    <dgm:cxn modelId="{C0FEBE47-78E3-4875-8734-7F8388E8891E}" type="presParOf" srcId="{509615D6-7C51-48EB-8873-DBF0AE13D5E1}" destId="{DC29A340-7399-4230-9A68-FD679C86C5A0}" srcOrd="8" destOrd="0" presId="urn:microsoft.com/office/officeart/2005/8/layout/hierarchy6"/>
    <dgm:cxn modelId="{B586A8D4-62C6-48F1-BD03-ADED01834A91}" type="presParOf" srcId="{509615D6-7C51-48EB-8873-DBF0AE13D5E1}" destId="{4F817BC7-2F50-4DFE-BB04-937CC004277B}" srcOrd="9" destOrd="0" presId="urn:microsoft.com/office/officeart/2005/8/layout/hierarchy6"/>
    <dgm:cxn modelId="{38F7BB12-E655-4AEA-B454-DEEABFE02FA2}" type="presParOf" srcId="{4F817BC7-2F50-4DFE-BB04-937CC004277B}" destId="{2F9101D6-4B77-4333-BE40-9EDB1862D691}" srcOrd="0" destOrd="0" presId="urn:microsoft.com/office/officeart/2005/8/layout/hierarchy6"/>
    <dgm:cxn modelId="{7FC2B082-D047-4A86-8307-8F910DB85A3E}" type="presParOf" srcId="{4F817BC7-2F50-4DFE-BB04-937CC004277B}" destId="{D04AB2CD-9B94-49C6-A2B3-C133F21A7C40}" srcOrd="1" destOrd="0" presId="urn:microsoft.com/office/officeart/2005/8/layout/hierarchy6"/>
    <dgm:cxn modelId="{B809D636-BE5A-4E74-B8EE-DC6A614495EC}" type="presParOf" srcId="{FD67DBD6-7988-4B3D-989B-AAE53EEA0109}" destId="{AD13EC24-FA7E-469F-8D05-C6487DACD02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DF51DD-D736-45B2-8993-6B3340256CD2}" type="doc">
      <dgm:prSet loTypeId="urn:microsoft.com/office/officeart/2005/8/layout/radial6" loCatId="cycle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70F0FDB-7130-4BCA-8B39-85676BA007E5}">
      <dgm:prSet phldrT="[Text]"/>
      <dgm:spPr/>
      <dgm:t>
        <a:bodyPr/>
        <a:lstStyle/>
        <a:p>
          <a:r>
            <a:rPr lang="en-US" dirty="0" smtClean="0"/>
            <a:t>Types of Attacks</a:t>
          </a:r>
          <a:endParaRPr lang="en-US" dirty="0"/>
        </a:p>
      </dgm:t>
    </dgm:pt>
    <dgm:pt modelId="{80CB828B-F9C7-4974-8CCF-87BAB2F6C105}" type="parTrans" cxnId="{CB2B4BD0-EC68-4EA8-834F-1DDAEFD7172B}">
      <dgm:prSet/>
      <dgm:spPr/>
      <dgm:t>
        <a:bodyPr/>
        <a:lstStyle/>
        <a:p>
          <a:endParaRPr lang="en-US"/>
        </a:p>
      </dgm:t>
    </dgm:pt>
    <dgm:pt modelId="{00FE896A-8FEC-4137-B294-E9A3844EECAC}" type="sibTrans" cxnId="{CB2B4BD0-EC68-4EA8-834F-1DDAEFD7172B}">
      <dgm:prSet/>
      <dgm:spPr/>
      <dgm:t>
        <a:bodyPr/>
        <a:lstStyle/>
        <a:p>
          <a:endParaRPr lang="en-US"/>
        </a:p>
      </dgm:t>
    </dgm:pt>
    <dgm:pt modelId="{5828D80A-9F1E-49B5-9556-86ED9DD0A2AB}">
      <dgm:prSet phldrT="[Text]"/>
      <dgm:spPr/>
      <dgm:t>
        <a:bodyPr/>
        <a:lstStyle/>
        <a:p>
          <a:r>
            <a:rPr lang="en-US" dirty="0" smtClean="0"/>
            <a:t>Malware Attacks</a:t>
          </a:r>
          <a:endParaRPr lang="en-US" dirty="0"/>
        </a:p>
      </dgm:t>
    </dgm:pt>
    <dgm:pt modelId="{B0486C8B-84BB-4092-9B1B-39F85A6CC061}" type="parTrans" cxnId="{D5BE30BF-7C90-490B-B214-6CD1CFB7AB15}">
      <dgm:prSet/>
      <dgm:spPr/>
      <dgm:t>
        <a:bodyPr/>
        <a:lstStyle/>
        <a:p>
          <a:endParaRPr lang="en-US"/>
        </a:p>
      </dgm:t>
    </dgm:pt>
    <dgm:pt modelId="{60F90384-4965-4FE0-BCA2-FD11BB087B1B}" type="sibTrans" cxnId="{D5BE30BF-7C90-490B-B214-6CD1CFB7AB15}">
      <dgm:prSet/>
      <dgm:spPr/>
      <dgm:t>
        <a:bodyPr/>
        <a:lstStyle/>
        <a:p>
          <a:endParaRPr lang="en-US"/>
        </a:p>
      </dgm:t>
    </dgm:pt>
    <dgm:pt modelId="{7BF1BFFD-A0AB-4FBC-BD3D-C5538AC3E146}">
      <dgm:prSet phldrT="[Text]"/>
      <dgm:spPr/>
      <dgm:t>
        <a:bodyPr/>
        <a:lstStyle/>
        <a:p>
          <a:r>
            <a:rPr lang="en-US" dirty="0" smtClean="0"/>
            <a:t>Password Attacks</a:t>
          </a:r>
          <a:endParaRPr lang="en-US" dirty="0"/>
        </a:p>
      </dgm:t>
    </dgm:pt>
    <dgm:pt modelId="{8CEBE7A0-FFE6-4983-8146-64DAF070AA77}" type="parTrans" cxnId="{D06C86AE-9BCE-4D63-9D60-20D42F1B0710}">
      <dgm:prSet/>
      <dgm:spPr/>
      <dgm:t>
        <a:bodyPr/>
        <a:lstStyle/>
        <a:p>
          <a:endParaRPr lang="en-US"/>
        </a:p>
      </dgm:t>
    </dgm:pt>
    <dgm:pt modelId="{FC6612AD-05E2-4FF0-9B3C-3A2D008ADDBE}" type="sibTrans" cxnId="{D06C86AE-9BCE-4D63-9D60-20D42F1B0710}">
      <dgm:prSet/>
      <dgm:spPr/>
      <dgm:t>
        <a:bodyPr/>
        <a:lstStyle/>
        <a:p>
          <a:endParaRPr lang="en-US"/>
        </a:p>
      </dgm:t>
    </dgm:pt>
    <dgm:pt modelId="{C700CD5C-3CD3-4CCE-A13C-06363D230B54}">
      <dgm:prSet phldrT="[Text]"/>
      <dgm:spPr/>
      <dgm:t>
        <a:bodyPr/>
        <a:lstStyle/>
        <a:p>
          <a:r>
            <a:rPr lang="en-US" dirty="0" smtClean="0"/>
            <a:t>Denial of Service Attack</a:t>
          </a:r>
          <a:endParaRPr lang="en-US" dirty="0"/>
        </a:p>
      </dgm:t>
    </dgm:pt>
    <dgm:pt modelId="{64272A61-459F-44F7-8BBA-4AAA0ECC77E6}" type="parTrans" cxnId="{7A93FBAC-EB4C-4D2D-B7BC-287F4F0A9814}">
      <dgm:prSet/>
      <dgm:spPr/>
      <dgm:t>
        <a:bodyPr/>
        <a:lstStyle/>
        <a:p>
          <a:endParaRPr lang="en-US"/>
        </a:p>
      </dgm:t>
    </dgm:pt>
    <dgm:pt modelId="{0B5B4FB3-BFEA-4C28-8071-EAA58EE18889}" type="sibTrans" cxnId="{7A93FBAC-EB4C-4D2D-B7BC-287F4F0A9814}">
      <dgm:prSet/>
      <dgm:spPr/>
      <dgm:t>
        <a:bodyPr/>
        <a:lstStyle/>
        <a:p>
          <a:endParaRPr lang="en-US"/>
        </a:p>
      </dgm:t>
    </dgm:pt>
    <dgm:pt modelId="{8F9CE9C3-F795-4BD6-84C6-1E9E46F9DF15}">
      <dgm:prSet phldrT="[Text]"/>
      <dgm:spPr/>
      <dgm:t>
        <a:bodyPr/>
        <a:lstStyle/>
        <a:p>
          <a:r>
            <a:rPr lang="en-US" dirty="0" smtClean="0"/>
            <a:t>Social Engineering Attack</a:t>
          </a:r>
          <a:endParaRPr lang="en-US" dirty="0"/>
        </a:p>
      </dgm:t>
    </dgm:pt>
    <dgm:pt modelId="{2DBC1A67-3F82-4C78-8800-07CA40A23B24}" type="parTrans" cxnId="{2AB48CCB-2AEF-4259-9255-92643926739A}">
      <dgm:prSet/>
      <dgm:spPr/>
      <dgm:t>
        <a:bodyPr/>
        <a:lstStyle/>
        <a:p>
          <a:endParaRPr lang="en-US"/>
        </a:p>
      </dgm:t>
    </dgm:pt>
    <dgm:pt modelId="{D17772C4-4B99-49EE-9C50-06AE60F8B723}" type="sibTrans" cxnId="{2AB48CCB-2AEF-4259-9255-92643926739A}">
      <dgm:prSet/>
      <dgm:spPr/>
      <dgm:t>
        <a:bodyPr/>
        <a:lstStyle/>
        <a:p>
          <a:endParaRPr lang="en-US"/>
        </a:p>
      </dgm:t>
    </dgm:pt>
    <dgm:pt modelId="{D34663A1-FC2D-4F40-93D8-0D2941B1D944}">
      <dgm:prSet phldrT="[Text]"/>
      <dgm:spPr/>
      <dgm:t>
        <a:bodyPr/>
        <a:lstStyle/>
        <a:p>
          <a:r>
            <a:rPr lang="en-US" dirty="0" smtClean="0"/>
            <a:t>SQL Injection Attacks</a:t>
          </a:r>
          <a:endParaRPr lang="en-US" dirty="0"/>
        </a:p>
      </dgm:t>
    </dgm:pt>
    <dgm:pt modelId="{44572B6B-C53B-4AD3-B818-F7CA1F71D7C3}" type="parTrans" cxnId="{1A84557D-8E99-4D46-9DD0-18B7B23E5E3F}">
      <dgm:prSet/>
      <dgm:spPr/>
      <dgm:t>
        <a:bodyPr/>
        <a:lstStyle/>
        <a:p>
          <a:endParaRPr lang="en-US"/>
        </a:p>
      </dgm:t>
    </dgm:pt>
    <dgm:pt modelId="{7CC5F103-4801-4DBB-9D2C-095EE0C7E303}" type="sibTrans" cxnId="{1A84557D-8E99-4D46-9DD0-18B7B23E5E3F}">
      <dgm:prSet/>
      <dgm:spPr/>
      <dgm:t>
        <a:bodyPr/>
        <a:lstStyle/>
        <a:p>
          <a:endParaRPr lang="en-US"/>
        </a:p>
      </dgm:t>
    </dgm:pt>
    <dgm:pt modelId="{9DBF656F-B771-42FC-9D2B-B8E7AE7C407F}">
      <dgm:prSet phldrT="[Text]"/>
      <dgm:spPr/>
      <dgm:t>
        <a:bodyPr/>
        <a:lstStyle/>
        <a:p>
          <a:r>
            <a:rPr lang="en-US" dirty="0" smtClean="0"/>
            <a:t>Man in the Middle Attack</a:t>
          </a:r>
          <a:endParaRPr lang="en-US" dirty="0"/>
        </a:p>
      </dgm:t>
    </dgm:pt>
    <dgm:pt modelId="{5322FC9B-7641-4D6A-B0CA-ABC0EAB4F201}" type="parTrans" cxnId="{3B4FDD79-09CF-4181-89E3-31F582B248D6}">
      <dgm:prSet/>
      <dgm:spPr/>
      <dgm:t>
        <a:bodyPr/>
        <a:lstStyle/>
        <a:p>
          <a:endParaRPr lang="en-US"/>
        </a:p>
      </dgm:t>
    </dgm:pt>
    <dgm:pt modelId="{38227DF6-4DE4-4A4F-A0AC-364FAE8375AD}" type="sibTrans" cxnId="{3B4FDD79-09CF-4181-89E3-31F582B248D6}">
      <dgm:prSet/>
      <dgm:spPr/>
      <dgm:t>
        <a:bodyPr/>
        <a:lstStyle/>
        <a:p>
          <a:endParaRPr lang="en-US"/>
        </a:p>
      </dgm:t>
    </dgm:pt>
    <dgm:pt modelId="{EC0C48EA-3A84-4D52-819E-04567FE4D23E}" type="pres">
      <dgm:prSet presAssocID="{D6DF51DD-D736-45B2-8993-6B3340256CD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16B9C6-18C7-47DA-8B59-0525B2154C73}" type="pres">
      <dgm:prSet presAssocID="{E70F0FDB-7130-4BCA-8B39-85676BA007E5}" presName="centerShape" presStyleLbl="node0" presStyleIdx="0" presStyleCnt="1"/>
      <dgm:spPr/>
      <dgm:t>
        <a:bodyPr/>
        <a:lstStyle/>
        <a:p>
          <a:endParaRPr lang="en-US"/>
        </a:p>
      </dgm:t>
    </dgm:pt>
    <dgm:pt modelId="{8EA0C4ED-7574-425F-866D-63F36F726BAB}" type="pres">
      <dgm:prSet presAssocID="{5828D80A-9F1E-49B5-9556-86ED9DD0A2A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6B79E-AEFE-4AF1-8A65-C4B756B47195}" type="pres">
      <dgm:prSet presAssocID="{5828D80A-9F1E-49B5-9556-86ED9DD0A2AB}" presName="dummy" presStyleCnt="0"/>
      <dgm:spPr/>
    </dgm:pt>
    <dgm:pt modelId="{23081AB9-9804-4588-B18B-47E7417DC10A}" type="pres">
      <dgm:prSet presAssocID="{60F90384-4965-4FE0-BCA2-FD11BB087B1B}" presName="sibTrans" presStyleLbl="sibTrans2D1" presStyleIdx="0" presStyleCnt="6"/>
      <dgm:spPr/>
      <dgm:t>
        <a:bodyPr/>
        <a:lstStyle/>
        <a:p>
          <a:endParaRPr lang="en-US"/>
        </a:p>
      </dgm:t>
    </dgm:pt>
    <dgm:pt modelId="{7CA9CC81-E3CE-4E18-8C6D-0980552CA405}" type="pres">
      <dgm:prSet presAssocID="{7BF1BFFD-A0AB-4FBC-BD3D-C5538AC3E14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B83BAC-EEE4-4963-97CC-6DDDDED46A95}" type="pres">
      <dgm:prSet presAssocID="{7BF1BFFD-A0AB-4FBC-BD3D-C5538AC3E146}" presName="dummy" presStyleCnt="0"/>
      <dgm:spPr/>
    </dgm:pt>
    <dgm:pt modelId="{DF53E324-31CD-4D30-9FB7-2F529A6C1618}" type="pres">
      <dgm:prSet presAssocID="{FC6612AD-05E2-4FF0-9B3C-3A2D008ADDBE}" presName="sibTrans" presStyleLbl="sibTrans2D1" presStyleIdx="1" presStyleCnt="6"/>
      <dgm:spPr/>
      <dgm:t>
        <a:bodyPr/>
        <a:lstStyle/>
        <a:p>
          <a:endParaRPr lang="en-US"/>
        </a:p>
      </dgm:t>
    </dgm:pt>
    <dgm:pt modelId="{559737FB-BBAD-49F8-9037-D8B651FADF15}" type="pres">
      <dgm:prSet presAssocID="{C700CD5C-3CD3-4CCE-A13C-06363D230B5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CB4CA-CD60-406C-AD31-F1209C826A84}" type="pres">
      <dgm:prSet presAssocID="{C700CD5C-3CD3-4CCE-A13C-06363D230B54}" presName="dummy" presStyleCnt="0"/>
      <dgm:spPr/>
    </dgm:pt>
    <dgm:pt modelId="{DE9E1729-3002-4F8C-A016-EEF271C3F69C}" type="pres">
      <dgm:prSet presAssocID="{0B5B4FB3-BFEA-4C28-8071-EAA58EE18889}" presName="sibTrans" presStyleLbl="sibTrans2D1" presStyleIdx="2" presStyleCnt="6"/>
      <dgm:spPr/>
      <dgm:t>
        <a:bodyPr/>
        <a:lstStyle/>
        <a:p>
          <a:endParaRPr lang="en-US"/>
        </a:p>
      </dgm:t>
    </dgm:pt>
    <dgm:pt modelId="{43015942-0F0E-46A9-B68D-4C5839CE5D25}" type="pres">
      <dgm:prSet presAssocID="{8F9CE9C3-F795-4BD6-84C6-1E9E46F9DF1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B47A0A-8B94-4F6C-A6DD-71BE8C5C8AD3}" type="pres">
      <dgm:prSet presAssocID="{8F9CE9C3-F795-4BD6-84C6-1E9E46F9DF15}" presName="dummy" presStyleCnt="0"/>
      <dgm:spPr/>
    </dgm:pt>
    <dgm:pt modelId="{E71E17FC-43F2-4293-9598-CF0BFE52774E}" type="pres">
      <dgm:prSet presAssocID="{D17772C4-4B99-49EE-9C50-06AE60F8B723}" presName="sibTrans" presStyleLbl="sibTrans2D1" presStyleIdx="3" presStyleCnt="6"/>
      <dgm:spPr/>
      <dgm:t>
        <a:bodyPr/>
        <a:lstStyle/>
        <a:p>
          <a:endParaRPr lang="en-US"/>
        </a:p>
      </dgm:t>
    </dgm:pt>
    <dgm:pt modelId="{DC5085C4-4F2F-46A2-94C1-326F9FAEB511}" type="pres">
      <dgm:prSet presAssocID="{D34663A1-FC2D-4F40-93D8-0D2941B1D94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B00FA-6DD9-4CE6-9CC4-B813C8BA0CD2}" type="pres">
      <dgm:prSet presAssocID="{D34663A1-FC2D-4F40-93D8-0D2941B1D944}" presName="dummy" presStyleCnt="0"/>
      <dgm:spPr/>
    </dgm:pt>
    <dgm:pt modelId="{42D7058E-EDA5-4748-B4F2-FC9779447E37}" type="pres">
      <dgm:prSet presAssocID="{7CC5F103-4801-4DBB-9D2C-095EE0C7E303}" presName="sibTrans" presStyleLbl="sibTrans2D1" presStyleIdx="4" presStyleCnt="6"/>
      <dgm:spPr/>
      <dgm:t>
        <a:bodyPr/>
        <a:lstStyle/>
        <a:p>
          <a:endParaRPr lang="en-US"/>
        </a:p>
      </dgm:t>
    </dgm:pt>
    <dgm:pt modelId="{29D9F927-9B3C-42EB-8A6B-DCA7924DD90E}" type="pres">
      <dgm:prSet presAssocID="{9DBF656F-B771-42FC-9D2B-B8E7AE7C407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53E79D-CD72-46B8-91C3-A76076FD6261}" type="pres">
      <dgm:prSet presAssocID="{9DBF656F-B771-42FC-9D2B-B8E7AE7C407F}" presName="dummy" presStyleCnt="0"/>
      <dgm:spPr/>
    </dgm:pt>
    <dgm:pt modelId="{3AB9C0A2-B3C8-4FDA-A72C-C1DBA7BD733E}" type="pres">
      <dgm:prSet presAssocID="{38227DF6-4DE4-4A4F-A0AC-364FAE8375AD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1A84557D-8E99-4D46-9DD0-18B7B23E5E3F}" srcId="{E70F0FDB-7130-4BCA-8B39-85676BA007E5}" destId="{D34663A1-FC2D-4F40-93D8-0D2941B1D944}" srcOrd="4" destOrd="0" parTransId="{44572B6B-C53B-4AD3-B818-F7CA1F71D7C3}" sibTransId="{7CC5F103-4801-4DBB-9D2C-095EE0C7E303}"/>
    <dgm:cxn modelId="{D5BE30BF-7C90-490B-B214-6CD1CFB7AB15}" srcId="{E70F0FDB-7130-4BCA-8B39-85676BA007E5}" destId="{5828D80A-9F1E-49B5-9556-86ED9DD0A2AB}" srcOrd="0" destOrd="0" parTransId="{B0486C8B-84BB-4092-9B1B-39F85A6CC061}" sibTransId="{60F90384-4965-4FE0-BCA2-FD11BB087B1B}"/>
    <dgm:cxn modelId="{1BA41A43-2B3A-4EE1-94B0-76CC6AF6A3BF}" type="presOf" srcId="{7BF1BFFD-A0AB-4FBC-BD3D-C5538AC3E146}" destId="{7CA9CC81-E3CE-4E18-8C6D-0980552CA405}" srcOrd="0" destOrd="0" presId="urn:microsoft.com/office/officeart/2005/8/layout/radial6"/>
    <dgm:cxn modelId="{CDAD3444-2378-47F4-A868-78B91A3380CD}" type="presOf" srcId="{9DBF656F-B771-42FC-9D2B-B8E7AE7C407F}" destId="{29D9F927-9B3C-42EB-8A6B-DCA7924DD90E}" srcOrd="0" destOrd="0" presId="urn:microsoft.com/office/officeart/2005/8/layout/radial6"/>
    <dgm:cxn modelId="{EFB827D0-4EE4-4991-96EA-3729E8A2306A}" type="presOf" srcId="{38227DF6-4DE4-4A4F-A0AC-364FAE8375AD}" destId="{3AB9C0A2-B3C8-4FDA-A72C-C1DBA7BD733E}" srcOrd="0" destOrd="0" presId="urn:microsoft.com/office/officeart/2005/8/layout/radial6"/>
    <dgm:cxn modelId="{7EE5F31C-9BD5-41AE-A267-A5A65DE07B40}" type="presOf" srcId="{0B5B4FB3-BFEA-4C28-8071-EAA58EE18889}" destId="{DE9E1729-3002-4F8C-A016-EEF271C3F69C}" srcOrd="0" destOrd="0" presId="urn:microsoft.com/office/officeart/2005/8/layout/radial6"/>
    <dgm:cxn modelId="{7A93FBAC-EB4C-4D2D-B7BC-287F4F0A9814}" srcId="{E70F0FDB-7130-4BCA-8B39-85676BA007E5}" destId="{C700CD5C-3CD3-4CCE-A13C-06363D230B54}" srcOrd="2" destOrd="0" parTransId="{64272A61-459F-44F7-8BBA-4AAA0ECC77E6}" sibTransId="{0B5B4FB3-BFEA-4C28-8071-EAA58EE18889}"/>
    <dgm:cxn modelId="{ED1D3319-0E94-40A9-B6C0-8CC9CDCE8737}" type="presOf" srcId="{C700CD5C-3CD3-4CCE-A13C-06363D230B54}" destId="{559737FB-BBAD-49F8-9037-D8B651FADF15}" srcOrd="0" destOrd="0" presId="urn:microsoft.com/office/officeart/2005/8/layout/radial6"/>
    <dgm:cxn modelId="{D527A51A-314C-4079-A1D3-0E3D49D56564}" type="presOf" srcId="{D6DF51DD-D736-45B2-8993-6B3340256CD2}" destId="{EC0C48EA-3A84-4D52-819E-04567FE4D23E}" srcOrd="0" destOrd="0" presId="urn:microsoft.com/office/officeart/2005/8/layout/radial6"/>
    <dgm:cxn modelId="{7F793545-F379-4371-9FD0-C8C8705A9B1A}" type="presOf" srcId="{60F90384-4965-4FE0-BCA2-FD11BB087B1B}" destId="{23081AB9-9804-4588-B18B-47E7417DC10A}" srcOrd="0" destOrd="0" presId="urn:microsoft.com/office/officeart/2005/8/layout/radial6"/>
    <dgm:cxn modelId="{2AB48CCB-2AEF-4259-9255-92643926739A}" srcId="{E70F0FDB-7130-4BCA-8B39-85676BA007E5}" destId="{8F9CE9C3-F795-4BD6-84C6-1E9E46F9DF15}" srcOrd="3" destOrd="0" parTransId="{2DBC1A67-3F82-4C78-8800-07CA40A23B24}" sibTransId="{D17772C4-4B99-49EE-9C50-06AE60F8B723}"/>
    <dgm:cxn modelId="{CA2D6E63-351F-4D45-915A-638A5418CFB9}" type="presOf" srcId="{7CC5F103-4801-4DBB-9D2C-095EE0C7E303}" destId="{42D7058E-EDA5-4748-B4F2-FC9779447E37}" srcOrd="0" destOrd="0" presId="urn:microsoft.com/office/officeart/2005/8/layout/radial6"/>
    <dgm:cxn modelId="{67247AD5-1593-490C-B22B-2502DD9B1128}" type="presOf" srcId="{8F9CE9C3-F795-4BD6-84C6-1E9E46F9DF15}" destId="{43015942-0F0E-46A9-B68D-4C5839CE5D25}" srcOrd="0" destOrd="0" presId="urn:microsoft.com/office/officeart/2005/8/layout/radial6"/>
    <dgm:cxn modelId="{D06C86AE-9BCE-4D63-9D60-20D42F1B0710}" srcId="{E70F0FDB-7130-4BCA-8B39-85676BA007E5}" destId="{7BF1BFFD-A0AB-4FBC-BD3D-C5538AC3E146}" srcOrd="1" destOrd="0" parTransId="{8CEBE7A0-FFE6-4983-8146-64DAF070AA77}" sibTransId="{FC6612AD-05E2-4FF0-9B3C-3A2D008ADDBE}"/>
    <dgm:cxn modelId="{B60B2BB7-D6AC-452A-8A0B-6FEB8FA5391A}" type="presOf" srcId="{D17772C4-4B99-49EE-9C50-06AE60F8B723}" destId="{E71E17FC-43F2-4293-9598-CF0BFE52774E}" srcOrd="0" destOrd="0" presId="urn:microsoft.com/office/officeart/2005/8/layout/radial6"/>
    <dgm:cxn modelId="{5C9736B9-BA79-4907-A058-46EBB27CD7F4}" type="presOf" srcId="{5828D80A-9F1E-49B5-9556-86ED9DD0A2AB}" destId="{8EA0C4ED-7574-425F-866D-63F36F726BAB}" srcOrd="0" destOrd="0" presId="urn:microsoft.com/office/officeart/2005/8/layout/radial6"/>
    <dgm:cxn modelId="{CB2B4BD0-EC68-4EA8-834F-1DDAEFD7172B}" srcId="{D6DF51DD-D736-45B2-8993-6B3340256CD2}" destId="{E70F0FDB-7130-4BCA-8B39-85676BA007E5}" srcOrd="0" destOrd="0" parTransId="{80CB828B-F9C7-4974-8CCF-87BAB2F6C105}" sibTransId="{00FE896A-8FEC-4137-B294-E9A3844EECAC}"/>
    <dgm:cxn modelId="{802125DD-B291-4011-A111-FC4E3787AAD2}" type="presOf" srcId="{E70F0FDB-7130-4BCA-8B39-85676BA007E5}" destId="{C716B9C6-18C7-47DA-8B59-0525B2154C73}" srcOrd="0" destOrd="0" presId="urn:microsoft.com/office/officeart/2005/8/layout/radial6"/>
    <dgm:cxn modelId="{1250AA69-1DA2-4A48-9433-99027D0C554B}" type="presOf" srcId="{D34663A1-FC2D-4F40-93D8-0D2941B1D944}" destId="{DC5085C4-4F2F-46A2-94C1-326F9FAEB511}" srcOrd="0" destOrd="0" presId="urn:microsoft.com/office/officeart/2005/8/layout/radial6"/>
    <dgm:cxn modelId="{3B4FDD79-09CF-4181-89E3-31F582B248D6}" srcId="{E70F0FDB-7130-4BCA-8B39-85676BA007E5}" destId="{9DBF656F-B771-42FC-9D2B-B8E7AE7C407F}" srcOrd="5" destOrd="0" parTransId="{5322FC9B-7641-4D6A-B0CA-ABC0EAB4F201}" sibTransId="{38227DF6-4DE4-4A4F-A0AC-364FAE8375AD}"/>
    <dgm:cxn modelId="{57DB14B1-A9C6-4571-8F4E-166E3783907F}" type="presOf" srcId="{FC6612AD-05E2-4FF0-9B3C-3A2D008ADDBE}" destId="{DF53E324-31CD-4D30-9FB7-2F529A6C1618}" srcOrd="0" destOrd="0" presId="urn:microsoft.com/office/officeart/2005/8/layout/radial6"/>
    <dgm:cxn modelId="{3E38765B-B318-477E-80BB-929822FD0A25}" type="presParOf" srcId="{EC0C48EA-3A84-4D52-819E-04567FE4D23E}" destId="{C716B9C6-18C7-47DA-8B59-0525B2154C73}" srcOrd="0" destOrd="0" presId="urn:microsoft.com/office/officeart/2005/8/layout/radial6"/>
    <dgm:cxn modelId="{F035AC32-6BCB-4D17-BCBD-69626655B648}" type="presParOf" srcId="{EC0C48EA-3A84-4D52-819E-04567FE4D23E}" destId="{8EA0C4ED-7574-425F-866D-63F36F726BAB}" srcOrd="1" destOrd="0" presId="urn:microsoft.com/office/officeart/2005/8/layout/radial6"/>
    <dgm:cxn modelId="{3652E429-DE48-49D4-87DE-39FEBB835474}" type="presParOf" srcId="{EC0C48EA-3A84-4D52-819E-04567FE4D23E}" destId="{6686B79E-AEFE-4AF1-8A65-C4B756B47195}" srcOrd="2" destOrd="0" presId="urn:microsoft.com/office/officeart/2005/8/layout/radial6"/>
    <dgm:cxn modelId="{649BBB19-68E5-4CD5-9A39-2F37360A2B7F}" type="presParOf" srcId="{EC0C48EA-3A84-4D52-819E-04567FE4D23E}" destId="{23081AB9-9804-4588-B18B-47E7417DC10A}" srcOrd="3" destOrd="0" presId="urn:microsoft.com/office/officeart/2005/8/layout/radial6"/>
    <dgm:cxn modelId="{5F182FB6-D816-4496-9F22-436823868E1E}" type="presParOf" srcId="{EC0C48EA-3A84-4D52-819E-04567FE4D23E}" destId="{7CA9CC81-E3CE-4E18-8C6D-0980552CA405}" srcOrd="4" destOrd="0" presId="urn:microsoft.com/office/officeart/2005/8/layout/radial6"/>
    <dgm:cxn modelId="{7F417187-A0EA-456A-A1D9-948C0BB576C4}" type="presParOf" srcId="{EC0C48EA-3A84-4D52-819E-04567FE4D23E}" destId="{18B83BAC-EEE4-4963-97CC-6DDDDED46A95}" srcOrd="5" destOrd="0" presId="urn:microsoft.com/office/officeart/2005/8/layout/radial6"/>
    <dgm:cxn modelId="{BADFF420-10E7-49DD-9013-3DA4FB8C57AA}" type="presParOf" srcId="{EC0C48EA-3A84-4D52-819E-04567FE4D23E}" destId="{DF53E324-31CD-4D30-9FB7-2F529A6C1618}" srcOrd="6" destOrd="0" presId="urn:microsoft.com/office/officeart/2005/8/layout/radial6"/>
    <dgm:cxn modelId="{147C27B9-D151-433F-8A38-8DE57D280806}" type="presParOf" srcId="{EC0C48EA-3A84-4D52-819E-04567FE4D23E}" destId="{559737FB-BBAD-49F8-9037-D8B651FADF15}" srcOrd="7" destOrd="0" presId="urn:microsoft.com/office/officeart/2005/8/layout/radial6"/>
    <dgm:cxn modelId="{0E3AD901-869B-43CC-98F4-D9859ACDF4DD}" type="presParOf" srcId="{EC0C48EA-3A84-4D52-819E-04567FE4D23E}" destId="{B36CB4CA-CD60-406C-AD31-F1209C826A84}" srcOrd="8" destOrd="0" presId="urn:microsoft.com/office/officeart/2005/8/layout/radial6"/>
    <dgm:cxn modelId="{7C01B4BD-FE31-4071-9828-2BD2F73577C7}" type="presParOf" srcId="{EC0C48EA-3A84-4D52-819E-04567FE4D23E}" destId="{DE9E1729-3002-4F8C-A016-EEF271C3F69C}" srcOrd="9" destOrd="0" presId="urn:microsoft.com/office/officeart/2005/8/layout/radial6"/>
    <dgm:cxn modelId="{53C9A094-473D-4532-953B-3945FD309C32}" type="presParOf" srcId="{EC0C48EA-3A84-4D52-819E-04567FE4D23E}" destId="{43015942-0F0E-46A9-B68D-4C5839CE5D25}" srcOrd="10" destOrd="0" presId="urn:microsoft.com/office/officeart/2005/8/layout/radial6"/>
    <dgm:cxn modelId="{DA580ED4-5E2E-4022-A752-4BCBC45437F9}" type="presParOf" srcId="{EC0C48EA-3A84-4D52-819E-04567FE4D23E}" destId="{29B47A0A-8B94-4F6C-A6DD-71BE8C5C8AD3}" srcOrd="11" destOrd="0" presId="urn:microsoft.com/office/officeart/2005/8/layout/radial6"/>
    <dgm:cxn modelId="{6B51E5C1-B3E3-4BDB-8662-A0BE551269BC}" type="presParOf" srcId="{EC0C48EA-3A84-4D52-819E-04567FE4D23E}" destId="{E71E17FC-43F2-4293-9598-CF0BFE52774E}" srcOrd="12" destOrd="0" presId="urn:microsoft.com/office/officeart/2005/8/layout/radial6"/>
    <dgm:cxn modelId="{3AE57D7D-BB63-48F9-8D1F-5D07C5B0D71F}" type="presParOf" srcId="{EC0C48EA-3A84-4D52-819E-04567FE4D23E}" destId="{DC5085C4-4F2F-46A2-94C1-326F9FAEB511}" srcOrd="13" destOrd="0" presId="urn:microsoft.com/office/officeart/2005/8/layout/radial6"/>
    <dgm:cxn modelId="{253AE857-DE2F-4ECE-B75D-A1A55274679F}" type="presParOf" srcId="{EC0C48EA-3A84-4D52-819E-04567FE4D23E}" destId="{01EB00FA-6DD9-4CE6-9CC4-B813C8BA0CD2}" srcOrd="14" destOrd="0" presId="urn:microsoft.com/office/officeart/2005/8/layout/radial6"/>
    <dgm:cxn modelId="{3B6B80DC-34BA-45FD-841E-F10A848ABF27}" type="presParOf" srcId="{EC0C48EA-3A84-4D52-819E-04567FE4D23E}" destId="{42D7058E-EDA5-4748-B4F2-FC9779447E37}" srcOrd="15" destOrd="0" presId="urn:microsoft.com/office/officeart/2005/8/layout/radial6"/>
    <dgm:cxn modelId="{C417CCEA-4B4B-41EF-AB7A-213C843ECAE5}" type="presParOf" srcId="{EC0C48EA-3A84-4D52-819E-04567FE4D23E}" destId="{29D9F927-9B3C-42EB-8A6B-DCA7924DD90E}" srcOrd="16" destOrd="0" presId="urn:microsoft.com/office/officeart/2005/8/layout/radial6"/>
    <dgm:cxn modelId="{84378F1D-B308-48B4-81B8-AC7E2B842145}" type="presParOf" srcId="{EC0C48EA-3A84-4D52-819E-04567FE4D23E}" destId="{9153E79D-CD72-46B8-91C3-A76076FD6261}" srcOrd="17" destOrd="0" presId="urn:microsoft.com/office/officeart/2005/8/layout/radial6"/>
    <dgm:cxn modelId="{17B99288-3A85-4C98-874E-E052472990F5}" type="presParOf" srcId="{EC0C48EA-3A84-4D52-819E-04567FE4D23E}" destId="{3AB9C0A2-B3C8-4FDA-A72C-C1DBA7BD733E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DF51DD-D736-45B2-8993-6B3340256CD2}" type="doc">
      <dgm:prSet loTypeId="urn:microsoft.com/office/officeart/2005/8/layout/radial6" loCatId="cycle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70F0FDB-7130-4BCA-8B39-85676BA007E5}">
      <dgm:prSet phldrT="[Text]"/>
      <dgm:spPr/>
      <dgm:t>
        <a:bodyPr/>
        <a:lstStyle/>
        <a:p>
          <a:r>
            <a:rPr lang="en-US" dirty="0" smtClean="0"/>
            <a:t>Types of Attacks</a:t>
          </a:r>
          <a:endParaRPr lang="en-US" dirty="0"/>
        </a:p>
      </dgm:t>
    </dgm:pt>
    <dgm:pt modelId="{80CB828B-F9C7-4974-8CCF-87BAB2F6C105}" type="parTrans" cxnId="{CB2B4BD0-EC68-4EA8-834F-1DDAEFD7172B}">
      <dgm:prSet/>
      <dgm:spPr/>
      <dgm:t>
        <a:bodyPr/>
        <a:lstStyle/>
        <a:p>
          <a:endParaRPr lang="en-US"/>
        </a:p>
      </dgm:t>
    </dgm:pt>
    <dgm:pt modelId="{00FE896A-8FEC-4137-B294-E9A3844EECAC}" type="sibTrans" cxnId="{CB2B4BD0-EC68-4EA8-834F-1DDAEFD7172B}">
      <dgm:prSet/>
      <dgm:spPr/>
      <dgm:t>
        <a:bodyPr/>
        <a:lstStyle/>
        <a:p>
          <a:endParaRPr lang="en-US"/>
        </a:p>
      </dgm:t>
    </dgm:pt>
    <dgm:pt modelId="{5828D80A-9F1E-49B5-9556-86ED9DD0A2AB}">
      <dgm:prSet phldrT="[Text]"/>
      <dgm:spPr/>
      <dgm:t>
        <a:bodyPr/>
        <a:lstStyle/>
        <a:p>
          <a:r>
            <a:rPr lang="en-US" dirty="0" smtClean="0"/>
            <a:t>Malware Attacks</a:t>
          </a:r>
          <a:endParaRPr lang="en-US" dirty="0"/>
        </a:p>
      </dgm:t>
    </dgm:pt>
    <dgm:pt modelId="{B0486C8B-84BB-4092-9B1B-39F85A6CC061}" type="parTrans" cxnId="{D5BE30BF-7C90-490B-B214-6CD1CFB7AB15}">
      <dgm:prSet/>
      <dgm:spPr/>
      <dgm:t>
        <a:bodyPr/>
        <a:lstStyle/>
        <a:p>
          <a:endParaRPr lang="en-US"/>
        </a:p>
      </dgm:t>
    </dgm:pt>
    <dgm:pt modelId="{60F90384-4965-4FE0-BCA2-FD11BB087B1B}" type="sibTrans" cxnId="{D5BE30BF-7C90-490B-B214-6CD1CFB7AB15}">
      <dgm:prSet/>
      <dgm:spPr/>
      <dgm:t>
        <a:bodyPr/>
        <a:lstStyle/>
        <a:p>
          <a:endParaRPr lang="en-US"/>
        </a:p>
      </dgm:t>
    </dgm:pt>
    <dgm:pt modelId="{7BF1BFFD-A0AB-4FBC-BD3D-C5538AC3E146}">
      <dgm:prSet phldrT="[Text]"/>
      <dgm:spPr/>
      <dgm:t>
        <a:bodyPr/>
        <a:lstStyle/>
        <a:p>
          <a:r>
            <a:rPr lang="en-US" dirty="0" smtClean="0"/>
            <a:t>Password Attacks</a:t>
          </a:r>
          <a:endParaRPr lang="en-US" dirty="0"/>
        </a:p>
      </dgm:t>
    </dgm:pt>
    <dgm:pt modelId="{8CEBE7A0-FFE6-4983-8146-64DAF070AA77}" type="parTrans" cxnId="{D06C86AE-9BCE-4D63-9D60-20D42F1B0710}">
      <dgm:prSet/>
      <dgm:spPr/>
      <dgm:t>
        <a:bodyPr/>
        <a:lstStyle/>
        <a:p>
          <a:endParaRPr lang="en-US"/>
        </a:p>
      </dgm:t>
    </dgm:pt>
    <dgm:pt modelId="{FC6612AD-05E2-4FF0-9B3C-3A2D008ADDBE}" type="sibTrans" cxnId="{D06C86AE-9BCE-4D63-9D60-20D42F1B0710}">
      <dgm:prSet/>
      <dgm:spPr/>
      <dgm:t>
        <a:bodyPr/>
        <a:lstStyle/>
        <a:p>
          <a:endParaRPr lang="en-US"/>
        </a:p>
      </dgm:t>
    </dgm:pt>
    <dgm:pt modelId="{C700CD5C-3CD3-4CCE-A13C-06363D230B54}">
      <dgm:prSet phldrT="[Text]"/>
      <dgm:spPr/>
      <dgm:t>
        <a:bodyPr/>
        <a:lstStyle/>
        <a:p>
          <a:r>
            <a:rPr lang="en-US" dirty="0" smtClean="0"/>
            <a:t>Denial of Service Attack</a:t>
          </a:r>
          <a:endParaRPr lang="en-US" dirty="0"/>
        </a:p>
      </dgm:t>
    </dgm:pt>
    <dgm:pt modelId="{64272A61-459F-44F7-8BBA-4AAA0ECC77E6}" type="parTrans" cxnId="{7A93FBAC-EB4C-4D2D-B7BC-287F4F0A9814}">
      <dgm:prSet/>
      <dgm:spPr/>
      <dgm:t>
        <a:bodyPr/>
        <a:lstStyle/>
        <a:p>
          <a:endParaRPr lang="en-US"/>
        </a:p>
      </dgm:t>
    </dgm:pt>
    <dgm:pt modelId="{0B5B4FB3-BFEA-4C28-8071-EAA58EE18889}" type="sibTrans" cxnId="{7A93FBAC-EB4C-4D2D-B7BC-287F4F0A9814}">
      <dgm:prSet/>
      <dgm:spPr/>
      <dgm:t>
        <a:bodyPr/>
        <a:lstStyle/>
        <a:p>
          <a:endParaRPr lang="en-US"/>
        </a:p>
      </dgm:t>
    </dgm:pt>
    <dgm:pt modelId="{8F9CE9C3-F795-4BD6-84C6-1E9E46F9DF15}">
      <dgm:prSet phldrT="[Text]"/>
      <dgm:spPr/>
      <dgm:t>
        <a:bodyPr/>
        <a:lstStyle/>
        <a:p>
          <a:r>
            <a:rPr lang="en-US" dirty="0" smtClean="0"/>
            <a:t>Social Engineering Attack</a:t>
          </a:r>
          <a:endParaRPr lang="en-US" dirty="0"/>
        </a:p>
      </dgm:t>
    </dgm:pt>
    <dgm:pt modelId="{2DBC1A67-3F82-4C78-8800-07CA40A23B24}" type="parTrans" cxnId="{2AB48CCB-2AEF-4259-9255-92643926739A}">
      <dgm:prSet/>
      <dgm:spPr/>
      <dgm:t>
        <a:bodyPr/>
        <a:lstStyle/>
        <a:p>
          <a:endParaRPr lang="en-US"/>
        </a:p>
      </dgm:t>
    </dgm:pt>
    <dgm:pt modelId="{D17772C4-4B99-49EE-9C50-06AE60F8B723}" type="sibTrans" cxnId="{2AB48CCB-2AEF-4259-9255-92643926739A}">
      <dgm:prSet/>
      <dgm:spPr/>
      <dgm:t>
        <a:bodyPr/>
        <a:lstStyle/>
        <a:p>
          <a:endParaRPr lang="en-US"/>
        </a:p>
      </dgm:t>
    </dgm:pt>
    <dgm:pt modelId="{D34663A1-FC2D-4F40-93D8-0D2941B1D944}">
      <dgm:prSet phldrT="[Text]"/>
      <dgm:spPr/>
      <dgm:t>
        <a:bodyPr/>
        <a:lstStyle/>
        <a:p>
          <a:r>
            <a:rPr lang="en-US" dirty="0" smtClean="0"/>
            <a:t>SQL Injection Attacks</a:t>
          </a:r>
          <a:endParaRPr lang="en-US" dirty="0"/>
        </a:p>
      </dgm:t>
    </dgm:pt>
    <dgm:pt modelId="{44572B6B-C53B-4AD3-B818-F7CA1F71D7C3}" type="parTrans" cxnId="{1A84557D-8E99-4D46-9DD0-18B7B23E5E3F}">
      <dgm:prSet/>
      <dgm:spPr/>
      <dgm:t>
        <a:bodyPr/>
        <a:lstStyle/>
        <a:p>
          <a:endParaRPr lang="en-US"/>
        </a:p>
      </dgm:t>
    </dgm:pt>
    <dgm:pt modelId="{7CC5F103-4801-4DBB-9D2C-095EE0C7E303}" type="sibTrans" cxnId="{1A84557D-8E99-4D46-9DD0-18B7B23E5E3F}">
      <dgm:prSet/>
      <dgm:spPr/>
      <dgm:t>
        <a:bodyPr/>
        <a:lstStyle/>
        <a:p>
          <a:endParaRPr lang="en-US"/>
        </a:p>
      </dgm:t>
    </dgm:pt>
    <dgm:pt modelId="{9DBF656F-B771-42FC-9D2B-B8E7AE7C407F}">
      <dgm:prSet phldrT="[Text]"/>
      <dgm:spPr/>
      <dgm:t>
        <a:bodyPr/>
        <a:lstStyle/>
        <a:p>
          <a:r>
            <a:rPr lang="en-US" dirty="0" smtClean="0"/>
            <a:t>Man in the Middle Attack</a:t>
          </a:r>
          <a:endParaRPr lang="en-US" dirty="0"/>
        </a:p>
      </dgm:t>
    </dgm:pt>
    <dgm:pt modelId="{5322FC9B-7641-4D6A-B0CA-ABC0EAB4F201}" type="parTrans" cxnId="{3B4FDD79-09CF-4181-89E3-31F582B248D6}">
      <dgm:prSet/>
      <dgm:spPr/>
      <dgm:t>
        <a:bodyPr/>
        <a:lstStyle/>
        <a:p>
          <a:endParaRPr lang="en-US"/>
        </a:p>
      </dgm:t>
    </dgm:pt>
    <dgm:pt modelId="{38227DF6-4DE4-4A4F-A0AC-364FAE8375AD}" type="sibTrans" cxnId="{3B4FDD79-09CF-4181-89E3-31F582B248D6}">
      <dgm:prSet/>
      <dgm:spPr/>
      <dgm:t>
        <a:bodyPr/>
        <a:lstStyle/>
        <a:p>
          <a:endParaRPr lang="en-US"/>
        </a:p>
      </dgm:t>
    </dgm:pt>
    <dgm:pt modelId="{EC0C48EA-3A84-4D52-819E-04567FE4D23E}" type="pres">
      <dgm:prSet presAssocID="{D6DF51DD-D736-45B2-8993-6B3340256CD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16B9C6-18C7-47DA-8B59-0525B2154C73}" type="pres">
      <dgm:prSet presAssocID="{E70F0FDB-7130-4BCA-8B39-85676BA007E5}" presName="centerShape" presStyleLbl="node0" presStyleIdx="0" presStyleCnt="1"/>
      <dgm:spPr/>
      <dgm:t>
        <a:bodyPr/>
        <a:lstStyle/>
        <a:p>
          <a:endParaRPr lang="en-US"/>
        </a:p>
      </dgm:t>
    </dgm:pt>
    <dgm:pt modelId="{8EA0C4ED-7574-425F-866D-63F36F726BAB}" type="pres">
      <dgm:prSet presAssocID="{5828D80A-9F1E-49B5-9556-86ED9DD0A2AB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6B79E-AEFE-4AF1-8A65-C4B756B47195}" type="pres">
      <dgm:prSet presAssocID="{5828D80A-9F1E-49B5-9556-86ED9DD0A2AB}" presName="dummy" presStyleCnt="0"/>
      <dgm:spPr/>
    </dgm:pt>
    <dgm:pt modelId="{23081AB9-9804-4588-B18B-47E7417DC10A}" type="pres">
      <dgm:prSet presAssocID="{60F90384-4965-4FE0-BCA2-FD11BB087B1B}" presName="sibTrans" presStyleLbl="sibTrans2D1" presStyleIdx="0" presStyleCnt="6"/>
      <dgm:spPr/>
      <dgm:t>
        <a:bodyPr/>
        <a:lstStyle/>
        <a:p>
          <a:endParaRPr lang="en-US"/>
        </a:p>
      </dgm:t>
    </dgm:pt>
    <dgm:pt modelId="{7CA9CC81-E3CE-4E18-8C6D-0980552CA405}" type="pres">
      <dgm:prSet presAssocID="{7BF1BFFD-A0AB-4FBC-BD3D-C5538AC3E146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B83BAC-EEE4-4963-97CC-6DDDDED46A95}" type="pres">
      <dgm:prSet presAssocID="{7BF1BFFD-A0AB-4FBC-BD3D-C5538AC3E146}" presName="dummy" presStyleCnt="0"/>
      <dgm:spPr/>
    </dgm:pt>
    <dgm:pt modelId="{DF53E324-31CD-4D30-9FB7-2F529A6C1618}" type="pres">
      <dgm:prSet presAssocID="{FC6612AD-05E2-4FF0-9B3C-3A2D008ADDBE}" presName="sibTrans" presStyleLbl="sibTrans2D1" presStyleIdx="1" presStyleCnt="6"/>
      <dgm:spPr/>
      <dgm:t>
        <a:bodyPr/>
        <a:lstStyle/>
        <a:p>
          <a:endParaRPr lang="en-US"/>
        </a:p>
      </dgm:t>
    </dgm:pt>
    <dgm:pt modelId="{559737FB-BBAD-49F8-9037-D8B651FADF15}" type="pres">
      <dgm:prSet presAssocID="{C700CD5C-3CD3-4CCE-A13C-06363D230B5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CB4CA-CD60-406C-AD31-F1209C826A84}" type="pres">
      <dgm:prSet presAssocID="{C700CD5C-3CD3-4CCE-A13C-06363D230B54}" presName="dummy" presStyleCnt="0"/>
      <dgm:spPr/>
    </dgm:pt>
    <dgm:pt modelId="{DE9E1729-3002-4F8C-A016-EEF271C3F69C}" type="pres">
      <dgm:prSet presAssocID="{0B5B4FB3-BFEA-4C28-8071-EAA58EE18889}" presName="sibTrans" presStyleLbl="sibTrans2D1" presStyleIdx="2" presStyleCnt="6"/>
      <dgm:spPr/>
      <dgm:t>
        <a:bodyPr/>
        <a:lstStyle/>
        <a:p>
          <a:endParaRPr lang="en-US"/>
        </a:p>
      </dgm:t>
    </dgm:pt>
    <dgm:pt modelId="{43015942-0F0E-46A9-B68D-4C5839CE5D25}" type="pres">
      <dgm:prSet presAssocID="{8F9CE9C3-F795-4BD6-84C6-1E9E46F9DF15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B47A0A-8B94-4F6C-A6DD-71BE8C5C8AD3}" type="pres">
      <dgm:prSet presAssocID="{8F9CE9C3-F795-4BD6-84C6-1E9E46F9DF15}" presName="dummy" presStyleCnt="0"/>
      <dgm:spPr/>
    </dgm:pt>
    <dgm:pt modelId="{E71E17FC-43F2-4293-9598-CF0BFE52774E}" type="pres">
      <dgm:prSet presAssocID="{D17772C4-4B99-49EE-9C50-06AE60F8B723}" presName="sibTrans" presStyleLbl="sibTrans2D1" presStyleIdx="3" presStyleCnt="6"/>
      <dgm:spPr/>
      <dgm:t>
        <a:bodyPr/>
        <a:lstStyle/>
        <a:p>
          <a:endParaRPr lang="en-US"/>
        </a:p>
      </dgm:t>
    </dgm:pt>
    <dgm:pt modelId="{DC5085C4-4F2F-46A2-94C1-326F9FAEB511}" type="pres">
      <dgm:prSet presAssocID="{D34663A1-FC2D-4F40-93D8-0D2941B1D94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B00FA-6DD9-4CE6-9CC4-B813C8BA0CD2}" type="pres">
      <dgm:prSet presAssocID="{D34663A1-FC2D-4F40-93D8-0D2941B1D944}" presName="dummy" presStyleCnt="0"/>
      <dgm:spPr/>
    </dgm:pt>
    <dgm:pt modelId="{42D7058E-EDA5-4748-B4F2-FC9779447E37}" type="pres">
      <dgm:prSet presAssocID="{7CC5F103-4801-4DBB-9D2C-095EE0C7E303}" presName="sibTrans" presStyleLbl="sibTrans2D1" presStyleIdx="4" presStyleCnt="6"/>
      <dgm:spPr/>
      <dgm:t>
        <a:bodyPr/>
        <a:lstStyle/>
        <a:p>
          <a:endParaRPr lang="en-US"/>
        </a:p>
      </dgm:t>
    </dgm:pt>
    <dgm:pt modelId="{29D9F927-9B3C-42EB-8A6B-DCA7924DD90E}" type="pres">
      <dgm:prSet presAssocID="{9DBF656F-B771-42FC-9D2B-B8E7AE7C407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53E79D-CD72-46B8-91C3-A76076FD6261}" type="pres">
      <dgm:prSet presAssocID="{9DBF656F-B771-42FC-9D2B-B8E7AE7C407F}" presName="dummy" presStyleCnt="0"/>
      <dgm:spPr/>
    </dgm:pt>
    <dgm:pt modelId="{3AB9C0A2-B3C8-4FDA-A72C-C1DBA7BD733E}" type="pres">
      <dgm:prSet presAssocID="{38227DF6-4DE4-4A4F-A0AC-364FAE8375AD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1A84557D-8E99-4D46-9DD0-18B7B23E5E3F}" srcId="{E70F0FDB-7130-4BCA-8B39-85676BA007E5}" destId="{D34663A1-FC2D-4F40-93D8-0D2941B1D944}" srcOrd="4" destOrd="0" parTransId="{44572B6B-C53B-4AD3-B818-F7CA1F71D7C3}" sibTransId="{7CC5F103-4801-4DBB-9D2C-095EE0C7E303}"/>
    <dgm:cxn modelId="{D5BE30BF-7C90-490B-B214-6CD1CFB7AB15}" srcId="{E70F0FDB-7130-4BCA-8B39-85676BA007E5}" destId="{5828D80A-9F1E-49B5-9556-86ED9DD0A2AB}" srcOrd="0" destOrd="0" parTransId="{B0486C8B-84BB-4092-9B1B-39F85A6CC061}" sibTransId="{60F90384-4965-4FE0-BCA2-FD11BB087B1B}"/>
    <dgm:cxn modelId="{BC4C8655-FB99-486C-88B6-FCCFD61C1351}" type="presOf" srcId="{C700CD5C-3CD3-4CCE-A13C-06363D230B54}" destId="{559737FB-BBAD-49F8-9037-D8B651FADF15}" srcOrd="0" destOrd="0" presId="urn:microsoft.com/office/officeart/2005/8/layout/radial6"/>
    <dgm:cxn modelId="{9A333E00-2D4D-4973-A5A0-13638D8E4067}" type="presOf" srcId="{0B5B4FB3-BFEA-4C28-8071-EAA58EE18889}" destId="{DE9E1729-3002-4F8C-A016-EEF271C3F69C}" srcOrd="0" destOrd="0" presId="urn:microsoft.com/office/officeart/2005/8/layout/radial6"/>
    <dgm:cxn modelId="{ED755C63-6E15-473F-A861-027C1B94D49F}" type="presOf" srcId="{D17772C4-4B99-49EE-9C50-06AE60F8B723}" destId="{E71E17FC-43F2-4293-9598-CF0BFE52774E}" srcOrd="0" destOrd="0" presId="urn:microsoft.com/office/officeart/2005/8/layout/radial6"/>
    <dgm:cxn modelId="{7A93FBAC-EB4C-4D2D-B7BC-287F4F0A9814}" srcId="{E70F0FDB-7130-4BCA-8B39-85676BA007E5}" destId="{C700CD5C-3CD3-4CCE-A13C-06363D230B54}" srcOrd="2" destOrd="0" parTransId="{64272A61-459F-44F7-8BBA-4AAA0ECC77E6}" sibTransId="{0B5B4FB3-BFEA-4C28-8071-EAA58EE18889}"/>
    <dgm:cxn modelId="{152F19ED-2D4C-453C-BC7F-59AB149AB108}" type="presOf" srcId="{D6DF51DD-D736-45B2-8993-6B3340256CD2}" destId="{EC0C48EA-3A84-4D52-819E-04567FE4D23E}" srcOrd="0" destOrd="0" presId="urn:microsoft.com/office/officeart/2005/8/layout/radial6"/>
    <dgm:cxn modelId="{C1B67870-EB3E-47CA-8869-104987AF2293}" type="presOf" srcId="{38227DF6-4DE4-4A4F-A0AC-364FAE8375AD}" destId="{3AB9C0A2-B3C8-4FDA-A72C-C1DBA7BD733E}" srcOrd="0" destOrd="0" presId="urn:microsoft.com/office/officeart/2005/8/layout/radial6"/>
    <dgm:cxn modelId="{2AB48CCB-2AEF-4259-9255-92643926739A}" srcId="{E70F0FDB-7130-4BCA-8B39-85676BA007E5}" destId="{8F9CE9C3-F795-4BD6-84C6-1E9E46F9DF15}" srcOrd="3" destOrd="0" parTransId="{2DBC1A67-3F82-4C78-8800-07CA40A23B24}" sibTransId="{D17772C4-4B99-49EE-9C50-06AE60F8B723}"/>
    <dgm:cxn modelId="{2DD444D5-8778-4B59-8716-58E465FF8D6F}" type="presOf" srcId="{E70F0FDB-7130-4BCA-8B39-85676BA007E5}" destId="{C716B9C6-18C7-47DA-8B59-0525B2154C73}" srcOrd="0" destOrd="0" presId="urn:microsoft.com/office/officeart/2005/8/layout/radial6"/>
    <dgm:cxn modelId="{63643DFC-6E4C-4699-A56E-AF7F4213EA02}" type="presOf" srcId="{60F90384-4965-4FE0-BCA2-FD11BB087B1B}" destId="{23081AB9-9804-4588-B18B-47E7417DC10A}" srcOrd="0" destOrd="0" presId="urn:microsoft.com/office/officeart/2005/8/layout/radial6"/>
    <dgm:cxn modelId="{DB40066D-08BD-46EB-B755-3AF2E88809FB}" type="presOf" srcId="{8F9CE9C3-F795-4BD6-84C6-1E9E46F9DF15}" destId="{43015942-0F0E-46A9-B68D-4C5839CE5D25}" srcOrd="0" destOrd="0" presId="urn:microsoft.com/office/officeart/2005/8/layout/radial6"/>
    <dgm:cxn modelId="{B81D24E1-2AEC-47F7-BD67-55A573440FD3}" type="presOf" srcId="{7CC5F103-4801-4DBB-9D2C-095EE0C7E303}" destId="{42D7058E-EDA5-4748-B4F2-FC9779447E37}" srcOrd="0" destOrd="0" presId="urn:microsoft.com/office/officeart/2005/8/layout/radial6"/>
    <dgm:cxn modelId="{D06C86AE-9BCE-4D63-9D60-20D42F1B0710}" srcId="{E70F0FDB-7130-4BCA-8B39-85676BA007E5}" destId="{7BF1BFFD-A0AB-4FBC-BD3D-C5538AC3E146}" srcOrd="1" destOrd="0" parTransId="{8CEBE7A0-FFE6-4983-8146-64DAF070AA77}" sibTransId="{FC6612AD-05E2-4FF0-9B3C-3A2D008ADDBE}"/>
    <dgm:cxn modelId="{4250169D-6257-40BA-8AFB-E9655039539A}" type="presOf" srcId="{FC6612AD-05E2-4FF0-9B3C-3A2D008ADDBE}" destId="{DF53E324-31CD-4D30-9FB7-2F529A6C1618}" srcOrd="0" destOrd="0" presId="urn:microsoft.com/office/officeart/2005/8/layout/radial6"/>
    <dgm:cxn modelId="{2602E1BA-8A60-491C-BF1F-E2F34DEE681B}" type="presOf" srcId="{9DBF656F-B771-42FC-9D2B-B8E7AE7C407F}" destId="{29D9F927-9B3C-42EB-8A6B-DCA7924DD90E}" srcOrd="0" destOrd="0" presId="urn:microsoft.com/office/officeart/2005/8/layout/radial6"/>
    <dgm:cxn modelId="{CB2B4BD0-EC68-4EA8-834F-1DDAEFD7172B}" srcId="{D6DF51DD-D736-45B2-8993-6B3340256CD2}" destId="{E70F0FDB-7130-4BCA-8B39-85676BA007E5}" srcOrd="0" destOrd="0" parTransId="{80CB828B-F9C7-4974-8CCF-87BAB2F6C105}" sibTransId="{00FE896A-8FEC-4137-B294-E9A3844EECAC}"/>
    <dgm:cxn modelId="{39AB35B8-DFEB-4A27-8A03-49F03AEFAD18}" type="presOf" srcId="{7BF1BFFD-A0AB-4FBC-BD3D-C5538AC3E146}" destId="{7CA9CC81-E3CE-4E18-8C6D-0980552CA405}" srcOrd="0" destOrd="0" presId="urn:microsoft.com/office/officeart/2005/8/layout/radial6"/>
    <dgm:cxn modelId="{7CF3EB01-F6F5-4486-88EF-32D4D4853518}" type="presOf" srcId="{D34663A1-FC2D-4F40-93D8-0D2941B1D944}" destId="{DC5085C4-4F2F-46A2-94C1-326F9FAEB511}" srcOrd="0" destOrd="0" presId="urn:microsoft.com/office/officeart/2005/8/layout/radial6"/>
    <dgm:cxn modelId="{212AF8C7-5A67-4AB7-886D-5846245082C4}" type="presOf" srcId="{5828D80A-9F1E-49B5-9556-86ED9DD0A2AB}" destId="{8EA0C4ED-7574-425F-866D-63F36F726BAB}" srcOrd="0" destOrd="0" presId="urn:microsoft.com/office/officeart/2005/8/layout/radial6"/>
    <dgm:cxn modelId="{3B4FDD79-09CF-4181-89E3-31F582B248D6}" srcId="{E70F0FDB-7130-4BCA-8B39-85676BA007E5}" destId="{9DBF656F-B771-42FC-9D2B-B8E7AE7C407F}" srcOrd="5" destOrd="0" parTransId="{5322FC9B-7641-4D6A-B0CA-ABC0EAB4F201}" sibTransId="{38227DF6-4DE4-4A4F-A0AC-364FAE8375AD}"/>
    <dgm:cxn modelId="{61F850A5-F617-43B6-BBE5-FDEC2D6C9FE2}" type="presParOf" srcId="{EC0C48EA-3A84-4D52-819E-04567FE4D23E}" destId="{C716B9C6-18C7-47DA-8B59-0525B2154C73}" srcOrd="0" destOrd="0" presId="urn:microsoft.com/office/officeart/2005/8/layout/radial6"/>
    <dgm:cxn modelId="{2241FBF2-99C8-4A55-88C1-2D6329DF40F5}" type="presParOf" srcId="{EC0C48EA-3A84-4D52-819E-04567FE4D23E}" destId="{8EA0C4ED-7574-425F-866D-63F36F726BAB}" srcOrd="1" destOrd="0" presId="urn:microsoft.com/office/officeart/2005/8/layout/radial6"/>
    <dgm:cxn modelId="{8ADBB342-3193-46CF-8B92-EBEC22F3ABAD}" type="presParOf" srcId="{EC0C48EA-3A84-4D52-819E-04567FE4D23E}" destId="{6686B79E-AEFE-4AF1-8A65-C4B756B47195}" srcOrd="2" destOrd="0" presId="urn:microsoft.com/office/officeart/2005/8/layout/radial6"/>
    <dgm:cxn modelId="{82398F03-1298-45AB-802D-FB4A2FC29567}" type="presParOf" srcId="{EC0C48EA-3A84-4D52-819E-04567FE4D23E}" destId="{23081AB9-9804-4588-B18B-47E7417DC10A}" srcOrd="3" destOrd="0" presId="urn:microsoft.com/office/officeart/2005/8/layout/radial6"/>
    <dgm:cxn modelId="{3377162C-94E2-4C5C-A80E-3967D961912E}" type="presParOf" srcId="{EC0C48EA-3A84-4D52-819E-04567FE4D23E}" destId="{7CA9CC81-E3CE-4E18-8C6D-0980552CA405}" srcOrd="4" destOrd="0" presId="urn:microsoft.com/office/officeart/2005/8/layout/radial6"/>
    <dgm:cxn modelId="{9CE96241-C57D-47E1-9767-147BA83075DA}" type="presParOf" srcId="{EC0C48EA-3A84-4D52-819E-04567FE4D23E}" destId="{18B83BAC-EEE4-4963-97CC-6DDDDED46A95}" srcOrd="5" destOrd="0" presId="urn:microsoft.com/office/officeart/2005/8/layout/radial6"/>
    <dgm:cxn modelId="{CFF6422B-7297-48AE-B3A1-03A7D9C6EA30}" type="presParOf" srcId="{EC0C48EA-3A84-4D52-819E-04567FE4D23E}" destId="{DF53E324-31CD-4D30-9FB7-2F529A6C1618}" srcOrd="6" destOrd="0" presId="urn:microsoft.com/office/officeart/2005/8/layout/radial6"/>
    <dgm:cxn modelId="{78B0BF02-52CC-4CB4-9899-46BA3A0EDE18}" type="presParOf" srcId="{EC0C48EA-3A84-4D52-819E-04567FE4D23E}" destId="{559737FB-BBAD-49F8-9037-D8B651FADF15}" srcOrd="7" destOrd="0" presId="urn:microsoft.com/office/officeart/2005/8/layout/radial6"/>
    <dgm:cxn modelId="{A3912A0E-4FE9-4464-9979-49E22098B48E}" type="presParOf" srcId="{EC0C48EA-3A84-4D52-819E-04567FE4D23E}" destId="{B36CB4CA-CD60-406C-AD31-F1209C826A84}" srcOrd="8" destOrd="0" presId="urn:microsoft.com/office/officeart/2005/8/layout/radial6"/>
    <dgm:cxn modelId="{507EDE4C-48F9-4677-8E03-D3A8BA3A0E09}" type="presParOf" srcId="{EC0C48EA-3A84-4D52-819E-04567FE4D23E}" destId="{DE9E1729-3002-4F8C-A016-EEF271C3F69C}" srcOrd="9" destOrd="0" presId="urn:microsoft.com/office/officeart/2005/8/layout/radial6"/>
    <dgm:cxn modelId="{7E985DA6-B646-4F7F-B99E-54691B402449}" type="presParOf" srcId="{EC0C48EA-3A84-4D52-819E-04567FE4D23E}" destId="{43015942-0F0E-46A9-B68D-4C5839CE5D25}" srcOrd="10" destOrd="0" presId="urn:microsoft.com/office/officeart/2005/8/layout/radial6"/>
    <dgm:cxn modelId="{E4A46F02-DB1E-4A58-84E1-391BAF583955}" type="presParOf" srcId="{EC0C48EA-3A84-4D52-819E-04567FE4D23E}" destId="{29B47A0A-8B94-4F6C-A6DD-71BE8C5C8AD3}" srcOrd="11" destOrd="0" presId="urn:microsoft.com/office/officeart/2005/8/layout/radial6"/>
    <dgm:cxn modelId="{B38E8A37-1317-4FFE-90B7-678356CA68E8}" type="presParOf" srcId="{EC0C48EA-3A84-4D52-819E-04567FE4D23E}" destId="{E71E17FC-43F2-4293-9598-CF0BFE52774E}" srcOrd="12" destOrd="0" presId="urn:microsoft.com/office/officeart/2005/8/layout/radial6"/>
    <dgm:cxn modelId="{3A492440-D577-4C14-963A-F3F2A43CA2C5}" type="presParOf" srcId="{EC0C48EA-3A84-4D52-819E-04567FE4D23E}" destId="{DC5085C4-4F2F-46A2-94C1-326F9FAEB511}" srcOrd="13" destOrd="0" presId="urn:microsoft.com/office/officeart/2005/8/layout/radial6"/>
    <dgm:cxn modelId="{B8388253-87F8-40CA-B1CA-4A218246845D}" type="presParOf" srcId="{EC0C48EA-3A84-4D52-819E-04567FE4D23E}" destId="{01EB00FA-6DD9-4CE6-9CC4-B813C8BA0CD2}" srcOrd="14" destOrd="0" presId="urn:microsoft.com/office/officeart/2005/8/layout/radial6"/>
    <dgm:cxn modelId="{B531040B-9D58-4970-9D5F-1FA289991C9A}" type="presParOf" srcId="{EC0C48EA-3A84-4D52-819E-04567FE4D23E}" destId="{42D7058E-EDA5-4748-B4F2-FC9779447E37}" srcOrd="15" destOrd="0" presId="urn:microsoft.com/office/officeart/2005/8/layout/radial6"/>
    <dgm:cxn modelId="{F23EF685-2175-45FD-B17B-A55CA6277F31}" type="presParOf" srcId="{EC0C48EA-3A84-4D52-819E-04567FE4D23E}" destId="{29D9F927-9B3C-42EB-8A6B-DCA7924DD90E}" srcOrd="16" destOrd="0" presId="urn:microsoft.com/office/officeart/2005/8/layout/radial6"/>
    <dgm:cxn modelId="{B26B47F6-55B3-4107-9ED0-82B4A505CDF1}" type="presParOf" srcId="{EC0C48EA-3A84-4D52-819E-04567FE4D23E}" destId="{9153E79D-CD72-46B8-91C3-A76076FD6261}" srcOrd="17" destOrd="0" presId="urn:microsoft.com/office/officeart/2005/8/layout/radial6"/>
    <dgm:cxn modelId="{7E575538-6ED1-4295-A9E4-3D98BBD9A74F}" type="presParOf" srcId="{EC0C48EA-3A84-4D52-819E-04567FE4D23E}" destId="{3AB9C0A2-B3C8-4FDA-A72C-C1DBA7BD733E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6DF51DD-D736-45B2-8993-6B3340256CD2}" type="doc">
      <dgm:prSet loTypeId="urn:microsoft.com/office/officeart/2005/8/layout/radial6" loCatId="cycle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828D80A-9F1E-49B5-9556-86ED9DD0A2AB}">
      <dgm:prSet phldrT="[Text]"/>
      <dgm:spPr/>
      <dgm:t>
        <a:bodyPr/>
        <a:lstStyle/>
        <a:p>
          <a:r>
            <a:rPr lang="en-US" dirty="0" smtClean="0"/>
            <a:t>Phishing Attack</a:t>
          </a:r>
          <a:endParaRPr lang="en-US" dirty="0"/>
        </a:p>
      </dgm:t>
    </dgm:pt>
    <dgm:pt modelId="{B0486C8B-84BB-4092-9B1B-39F85A6CC061}" type="parTrans" cxnId="{D5BE30BF-7C90-490B-B214-6CD1CFB7AB15}">
      <dgm:prSet/>
      <dgm:spPr/>
      <dgm:t>
        <a:bodyPr/>
        <a:lstStyle/>
        <a:p>
          <a:endParaRPr lang="en-US"/>
        </a:p>
      </dgm:t>
    </dgm:pt>
    <dgm:pt modelId="{60F90384-4965-4FE0-BCA2-FD11BB087B1B}" type="sibTrans" cxnId="{D5BE30BF-7C90-490B-B214-6CD1CFB7AB15}">
      <dgm:prSet/>
      <dgm:spPr/>
      <dgm:t>
        <a:bodyPr/>
        <a:lstStyle/>
        <a:p>
          <a:endParaRPr lang="en-US"/>
        </a:p>
      </dgm:t>
    </dgm:pt>
    <dgm:pt modelId="{8A343E0B-4CB3-42F7-9568-46D1C9C1EC1F}">
      <dgm:prSet phldrT="[Text]"/>
      <dgm:spPr/>
      <dgm:t>
        <a:bodyPr/>
        <a:lstStyle/>
        <a:p>
          <a:endParaRPr lang="en-US" dirty="0"/>
        </a:p>
      </dgm:t>
    </dgm:pt>
    <dgm:pt modelId="{5ED2B35D-CBCC-44B5-83B0-8DFC70C6191F}" type="parTrans" cxnId="{B72A8687-3C71-4865-87E0-BD8744096C46}">
      <dgm:prSet/>
      <dgm:spPr/>
      <dgm:t>
        <a:bodyPr/>
        <a:lstStyle/>
        <a:p>
          <a:endParaRPr lang="en-US"/>
        </a:p>
      </dgm:t>
    </dgm:pt>
    <dgm:pt modelId="{122E1037-599C-4CB5-B79B-5C4382A85097}" type="sibTrans" cxnId="{B72A8687-3C71-4865-87E0-BD8744096C46}">
      <dgm:prSet/>
      <dgm:spPr/>
      <dgm:t>
        <a:bodyPr/>
        <a:lstStyle/>
        <a:p>
          <a:endParaRPr lang="en-US"/>
        </a:p>
      </dgm:t>
    </dgm:pt>
    <dgm:pt modelId="{E70F0FDB-7130-4BCA-8B39-85676BA007E5}">
      <dgm:prSet phldrT="[Text]"/>
      <dgm:spPr/>
      <dgm:t>
        <a:bodyPr/>
        <a:lstStyle/>
        <a:p>
          <a:r>
            <a:rPr lang="en-US" smtClean="0"/>
            <a:t>Social Engineering Attacks</a:t>
          </a:r>
          <a:endParaRPr lang="en-US" dirty="0"/>
        </a:p>
      </dgm:t>
    </dgm:pt>
    <dgm:pt modelId="{00FE896A-8FEC-4137-B294-E9A3844EECAC}" type="sibTrans" cxnId="{CB2B4BD0-EC68-4EA8-834F-1DDAEFD7172B}">
      <dgm:prSet/>
      <dgm:spPr/>
      <dgm:t>
        <a:bodyPr/>
        <a:lstStyle/>
        <a:p>
          <a:endParaRPr lang="en-US"/>
        </a:p>
      </dgm:t>
    </dgm:pt>
    <dgm:pt modelId="{80CB828B-F9C7-4974-8CCF-87BAB2F6C105}" type="parTrans" cxnId="{CB2B4BD0-EC68-4EA8-834F-1DDAEFD7172B}">
      <dgm:prSet/>
      <dgm:spPr/>
      <dgm:t>
        <a:bodyPr/>
        <a:lstStyle/>
        <a:p>
          <a:endParaRPr lang="en-US"/>
        </a:p>
      </dgm:t>
    </dgm:pt>
    <dgm:pt modelId="{EC0C48EA-3A84-4D52-819E-04567FE4D23E}" type="pres">
      <dgm:prSet presAssocID="{D6DF51DD-D736-45B2-8993-6B3340256CD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16B9C6-18C7-47DA-8B59-0525B2154C73}" type="pres">
      <dgm:prSet presAssocID="{E70F0FDB-7130-4BCA-8B39-85676BA007E5}" presName="centerShape" presStyleLbl="node0" presStyleIdx="0" presStyleCnt="1"/>
      <dgm:spPr/>
      <dgm:t>
        <a:bodyPr/>
        <a:lstStyle/>
        <a:p>
          <a:endParaRPr lang="en-US"/>
        </a:p>
      </dgm:t>
    </dgm:pt>
    <dgm:pt modelId="{8EA0C4ED-7574-425F-866D-63F36F726BAB}" type="pres">
      <dgm:prSet presAssocID="{5828D80A-9F1E-49B5-9556-86ED9DD0A2AB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6B79E-AEFE-4AF1-8A65-C4B756B47195}" type="pres">
      <dgm:prSet presAssocID="{5828D80A-9F1E-49B5-9556-86ED9DD0A2AB}" presName="dummy" presStyleCnt="0"/>
      <dgm:spPr/>
    </dgm:pt>
    <dgm:pt modelId="{23081AB9-9804-4588-B18B-47E7417DC10A}" type="pres">
      <dgm:prSet presAssocID="{60F90384-4965-4FE0-BCA2-FD11BB087B1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8AAD58D7-5327-4FD3-82B7-8B39F03F4031}" type="pres">
      <dgm:prSet presAssocID="{8A343E0B-4CB3-42F7-9568-46D1C9C1EC1F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78E962-03FC-44EA-9A65-EE7A60A16A6E}" type="pres">
      <dgm:prSet presAssocID="{8A343E0B-4CB3-42F7-9568-46D1C9C1EC1F}" presName="dummy" presStyleCnt="0"/>
      <dgm:spPr/>
    </dgm:pt>
    <dgm:pt modelId="{D8A86F7C-CCB9-4A56-986F-F440CF692B35}" type="pres">
      <dgm:prSet presAssocID="{122E1037-599C-4CB5-B79B-5C4382A85097}" presName="sibTrans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185E9170-9886-432E-A32D-A47D06818875}" type="presOf" srcId="{D6DF51DD-D736-45B2-8993-6B3340256CD2}" destId="{EC0C48EA-3A84-4D52-819E-04567FE4D23E}" srcOrd="0" destOrd="0" presId="urn:microsoft.com/office/officeart/2005/8/layout/radial6"/>
    <dgm:cxn modelId="{D5BE30BF-7C90-490B-B214-6CD1CFB7AB15}" srcId="{E70F0FDB-7130-4BCA-8B39-85676BA007E5}" destId="{5828D80A-9F1E-49B5-9556-86ED9DD0A2AB}" srcOrd="0" destOrd="0" parTransId="{B0486C8B-84BB-4092-9B1B-39F85A6CC061}" sibTransId="{60F90384-4965-4FE0-BCA2-FD11BB087B1B}"/>
    <dgm:cxn modelId="{5155280C-0E55-4432-A64C-65FC5FB530C7}" type="presOf" srcId="{8A343E0B-4CB3-42F7-9568-46D1C9C1EC1F}" destId="{8AAD58D7-5327-4FD3-82B7-8B39F03F4031}" srcOrd="0" destOrd="0" presId="urn:microsoft.com/office/officeart/2005/8/layout/radial6"/>
    <dgm:cxn modelId="{CB2B4BD0-EC68-4EA8-834F-1DDAEFD7172B}" srcId="{D6DF51DD-D736-45B2-8993-6B3340256CD2}" destId="{E70F0FDB-7130-4BCA-8B39-85676BA007E5}" srcOrd="0" destOrd="0" parTransId="{80CB828B-F9C7-4974-8CCF-87BAB2F6C105}" sibTransId="{00FE896A-8FEC-4137-B294-E9A3844EECAC}"/>
    <dgm:cxn modelId="{E11AB0E5-8E9F-4C9D-BDC0-754E34D3D535}" type="presOf" srcId="{122E1037-599C-4CB5-B79B-5C4382A85097}" destId="{D8A86F7C-CCB9-4A56-986F-F440CF692B35}" srcOrd="0" destOrd="0" presId="urn:microsoft.com/office/officeart/2005/8/layout/radial6"/>
    <dgm:cxn modelId="{B72A8687-3C71-4865-87E0-BD8744096C46}" srcId="{E70F0FDB-7130-4BCA-8B39-85676BA007E5}" destId="{8A343E0B-4CB3-42F7-9568-46D1C9C1EC1F}" srcOrd="1" destOrd="0" parTransId="{5ED2B35D-CBCC-44B5-83B0-8DFC70C6191F}" sibTransId="{122E1037-599C-4CB5-B79B-5C4382A85097}"/>
    <dgm:cxn modelId="{4D0164F4-22B8-4E03-972B-E7EEC18D469B}" type="presOf" srcId="{E70F0FDB-7130-4BCA-8B39-85676BA007E5}" destId="{C716B9C6-18C7-47DA-8B59-0525B2154C73}" srcOrd="0" destOrd="0" presId="urn:microsoft.com/office/officeart/2005/8/layout/radial6"/>
    <dgm:cxn modelId="{2BCD0F3F-4CF2-48A8-A024-AD3F6C2F8D00}" type="presOf" srcId="{5828D80A-9F1E-49B5-9556-86ED9DD0A2AB}" destId="{8EA0C4ED-7574-425F-866D-63F36F726BAB}" srcOrd="0" destOrd="0" presId="urn:microsoft.com/office/officeart/2005/8/layout/radial6"/>
    <dgm:cxn modelId="{C6CA69A7-DB01-41BD-A71F-489B06384C2B}" type="presOf" srcId="{60F90384-4965-4FE0-BCA2-FD11BB087B1B}" destId="{23081AB9-9804-4588-B18B-47E7417DC10A}" srcOrd="0" destOrd="0" presId="urn:microsoft.com/office/officeart/2005/8/layout/radial6"/>
    <dgm:cxn modelId="{D3123E8F-F00D-44BE-BD4B-3222CB42657D}" type="presParOf" srcId="{EC0C48EA-3A84-4D52-819E-04567FE4D23E}" destId="{C716B9C6-18C7-47DA-8B59-0525B2154C73}" srcOrd="0" destOrd="0" presId="urn:microsoft.com/office/officeart/2005/8/layout/radial6"/>
    <dgm:cxn modelId="{314331FB-0D3C-47BD-8855-69BE50B10E1D}" type="presParOf" srcId="{EC0C48EA-3A84-4D52-819E-04567FE4D23E}" destId="{8EA0C4ED-7574-425F-866D-63F36F726BAB}" srcOrd="1" destOrd="0" presId="urn:microsoft.com/office/officeart/2005/8/layout/radial6"/>
    <dgm:cxn modelId="{AEEA7C7C-AF04-4C3E-A5D3-0DBFF38698A8}" type="presParOf" srcId="{EC0C48EA-3A84-4D52-819E-04567FE4D23E}" destId="{6686B79E-AEFE-4AF1-8A65-C4B756B47195}" srcOrd="2" destOrd="0" presId="urn:microsoft.com/office/officeart/2005/8/layout/radial6"/>
    <dgm:cxn modelId="{A490006C-0A67-462C-923D-CCC244859E1D}" type="presParOf" srcId="{EC0C48EA-3A84-4D52-819E-04567FE4D23E}" destId="{23081AB9-9804-4588-B18B-47E7417DC10A}" srcOrd="3" destOrd="0" presId="urn:microsoft.com/office/officeart/2005/8/layout/radial6"/>
    <dgm:cxn modelId="{AAD8BCF8-A17F-481E-9131-82F5180B6685}" type="presParOf" srcId="{EC0C48EA-3A84-4D52-819E-04567FE4D23E}" destId="{8AAD58D7-5327-4FD3-82B7-8B39F03F4031}" srcOrd="4" destOrd="0" presId="urn:microsoft.com/office/officeart/2005/8/layout/radial6"/>
    <dgm:cxn modelId="{22618BD5-8C6B-4C0F-BD9B-0BE3C5D1522C}" type="presParOf" srcId="{EC0C48EA-3A84-4D52-819E-04567FE4D23E}" destId="{9778E962-03FC-44EA-9A65-EE7A60A16A6E}" srcOrd="5" destOrd="0" presId="urn:microsoft.com/office/officeart/2005/8/layout/radial6"/>
    <dgm:cxn modelId="{5B319149-99AC-4E2C-AE57-9FEBA0D86337}" type="presParOf" srcId="{EC0C48EA-3A84-4D52-819E-04567FE4D23E}" destId="{D8A86F7C-CCB9-4A56-986F-F440CF692B35}" srcOrd="6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6DF51DD-D736-45B2-8993-6B3340256CD2}" type="doc">
      <dgm:prSet loTypeId="urn:microsoft.com/office/officeart/2005/8/layout/radial6" loCatId="cycle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828D80A-9F1E-49B5-9556-86ED9DD0A2AB}">
      <dgm:prSet phldrT="[Text]"/>
      <dgm:spPr/>
      <dgm:t>
        <a:bodyPr/>
        <a:lstStyle/>
        <a:p>
          <a:r>
            <a:rPr lang="en-US" dirty="0" err="1" smtClean="0"/>
            <a:t>Dictotionary</a:t>
          </a:r>
          <a:r>
            <a:rPr lang="en-US" dirty="0" smtClean="0"/>
            <a:t> Attacks</a:t>
          </a:r>
          <a:endParaRPr lang="en-US" dirty="0"/>
        </a:p>
      </dgm:t>
    </dgm:pt>
    <dgm:pt modelId="{B0486C8B-84BB-4092-9B1B-39F85A6CC061}" type="parTrans" cxnId="{D5BE30BF-7C90-490B-B214-6CD1CFB7AB15}">
      <dgm:prSet/>
      <dgm:spPr/>
      <dgm:t>
        <a:bodyPr/>
        <a:lstStyle/>
        <a:p>
          <a:endParaRPr lang="en-US"/>
        </a:p>
      </dgm:t>
    </dgm:pt>
    <dgm:pt modelId="{60F90384-4965-4FE0-BCA2-FD11BB087B1B}" type="sibTrans" cxnId="{D5BE30BF-7C90-490B-B214-6CD1CFB7AB15}">
      <dgm:prSet/>
      <dgm:spPr/>
      <dgm:t>
        <a:bodyPr/>
        <a:lstStyle/>
        <a:p>
          <a:endParaRPr lang="en-US"/>
        </a:p>
      </dgm:t>
    </dgm:pt>
    <dgm:pt modelId="{8A343E0B-4CB3-42F7-9568-46D1C9C1EC1F}">
      <dgm:prSet phldrT="[Text]"/>
      <dgm:spPr/>
      <dgm:t>
        <a:bodyPr/>
        <a:lstStyle/>
        <a:p>
          <a:r>
            <a:rPr lang="en-US" dirty="0" smtClean="0"/>
            <a:t>Brute Force</a:t>
          </a:r>
          <a:endParaRPr lang="en-US" dirty="0"/>
        </a:p>
      </dgm:t>
    </dgm:pt>
    <dgm:pt modelId="{5ED2B35D-CBCC-44B5-83B0-8DFC70C6191F}" type="parTrans" cxnId="{B72A8687-3C71-4865-87E0-BD8744096C46}">
      <dgm:prSet/>
      <dgm:spPr/>
      <dgm:t>
        <a:bodyPr/>
        <a:lstStyle/>
        <a:p>
          <a:endParaRPr lang="en-US"/>
        </a:p>
      </dgm:t>
    </dgm:pt>
    <dgm:pt modelId="{122E1037-599C-4CB5-B79B-5C4382A85097}" type="sibTrans" cxnId="{B72A8687-3C71-4865-87E0-BD8744096C46}">
      <dgm:prSet/>
      <dgm:spPr/>
      <dgm:t>
        <a:bodyPr/>
        <a:lstStyle/>
        <a:p>
          <a:endParaRPr lang="en-US"/>
        </a:p>
      </dgm:t>
    </dgm:pt>
    <dgm:pt modelId="{E70F0FDB-7130-4BCA-8B39-85676BA007E5}">
      <dgm:prSet phldrT="[Text]"/>
      <dgm:spPr/>
      <dgm:t>
        <a:bodyPr/>
        <a:lstStyle/>
        <a:p>
          <a:r>
            <a:rPr lang="en-US" dirty="0" smtClean="0"/>
            <a:t>Password Attacks</a:t>
          </a:r>
          <a:endParaRPr lang="en-US" dirty="0"/>
        </a:p>
      </dgm:t>
    </dgm:pt>
    <dgm:pt modelId="{00FE896A-8FEC-4137-B294-E9A3844EECAC}" type="sibTrans" cxnId="{CB2B4BD0-EC68-4EA8-834F-1DDAEFD7172B}">
      <dgm:prSet/>
      <dgm:spPr/>
      <dgm:t>
        <a:bodyPr/>
        <a:lstStyle/>
        <a:p>
          <a:endParaRPr lang="en-US"/>
        </a:p>
      </dgm:t>
    </dgm:pt>
    <dgm:pt modelId="{80CB828B-F9C7-4974-8CCF-87BAB2F6C105}" type="parTrans" cxnId="{CB2B4BD0-EC68-4EA8-834F-1DDAEFD7172B}">
      <dgm:prSet/>
      <dgm:spPr/>
      <dgm:t>
        <a:bodyPr/>
        <a:lstStyle/>
        <a:p>
          <a:endParaRPr lang="en-US"/>
        </a:p>
      </dgm:t>
    </dgm:pt>
    <dgm:pt modelId="{AA0D8EE0-0360-4716-A0D1-B658334BA173}">
      <dgm:prSet phldrT="[Text]"/>
      <dgm:spPr/>
      <dgm:t>
        <a:bodyPr/>
        <a:lstStyle/>
        <a:p>
          <a:r>
            <a:rPr lang="en-US" dirty="0" err="1" smtClean="0"/>
            <a:t>Keylogger</a:t>
          </a:r>
          <a:endParaRPr lang="en-US" dirty="0"/>
        </a:p>
      </dgm:t>
    </dgm:pt>
    <dgm:pt modelId="{99A09592-9E59-4A1F-A618-4A0DF006AE65}" type="parTrans" cxnId="{820CC5A5-6270-4555-873D-ED68AC4EB077}">
      <dgm:prSet/>
      <dgm:spPr/>
      <dgm:t>
        <a:bodyPr/>
        <a:lstStyle/>
        <a:p>
          <a:endParaRPr lang="en-US"/>
        </a:p>
      </dgm:t>
    </dgm:pt>
    <dgm:pt modelId="{24F025C2-69AB-49E6-BF6F-B5DEAA5FF5AF}" type="sibTrans" cxnId="{820CC5A5-6270-4555-873D-ED68AC4EB077}">
      <dgm:prSet/>
      <dgm:spPr/>
      <dgm:t>
        <a:bodyPr/>
        <a:lstStyle/>
        <a:p>
          <a:endParaRPr lang="en-US"/>
        </a:p>
      </dgm:t>
    </dgm:pt>
    <dgm:pt modelId="{AC73EC16-B16F-4706-90ED-0BA05F18E91C}">
      <dgm:prSet phldrT="[Text]"/>
      <dgm:spPr/>
      <dgm:t>
        <a:bodyPr/>
        <a:lstStyle/>
        <a:p>
          <a:r>
            <a:rPr lang="en-US" dirty="0" smtClean="0"/>
            <a:t>Rainbow Table Attack</a:t>
          </a:r>
          <a:endParaRPr lang="en-US" dirty="0"/>
        </a:p>
      </dgm:t>
    </dgm:pt>
    <dgm:pt modelId="{4739B39D-03FE-4FA8-B431-0DE0AF181B9C}" type="parTrans" cxnId="{25579D62-59BC-4D7E-9558-9EA75A55FDC5}">
      <dgm:prSet/>
      <dgm:spPr/>
      <dgm:t>
        <a:bodyPr/>
        <a:lstStyle/>
        <a:p>
          <a:endParaRPr lang="en-US"/>
        </a:p>
      </dgm:t>
    </dgm:pt>
    <dgm:pt modelId="{D041C59B-1E01-462E-9EAB-8909814D8479}" type="sibTrans" cxnId="{25579D62-59BC-4D7E-9558-9EA75A55FDC5}">
      <dgm:prSet/>
      <dgm:spPr/>
      <dgm:t>
        <a:bodyPr/>
        <a:lstStyle/>
        <a:p>
          <a:endParaRPr lang="en-US"/>
        </a:p>
      </dgm:t>
    </dgm:pt>
    <dgm:pt modelId="{B3761434-C531-453C-9461-C3A867B136BA}">
      <dgm:prSet phldrT="[Text]"/>
      <dgm:spPr/>
      <dgm:t>
        <a:bodyPr/>
        <a:lstStyle/>
        <a:p>
          <a:r>
            <a:rPr lang="en-US" dirty="0" smtClean="0"/>
            <a:t>Shoulder surfing</a:t>
          </a:r>
          <a:endParaRPr lang="en-US" dirty="0"/>
        </a:p>
      </dgm:t>
    </dgm:pt>
    <dgm:pt modelId="{1A0CBDA6-C56F-40A0-8FDB-FD1AE3C479AF}" type="parTrans" cxnId="{F2D21B78-4536-419D-A397-752CE8C65E8D}">
      <dgm:prSet/>
      <dgm:spPr/>
      <dgm:t>
        <a:bodyPr/>
        <a:lstStyle/>
        <a:p>
          <a:endParaRPr lang="en-US"/>
        </a:p>
      </dgm:t>
    </dgm:pt>
    <dgm:pt modelId="{2010E908-BF1E-4897-84A7-9BFC6E0C7D40}" type="sibTrans" cxnId="{F2D21B78-4536-419D-A397-752CE8C65E8D}">
      <dgm:prSet/>
      <dgm:spPr/>
      <dgm:t>
        <a:bodyPr/>
        <a:lstStyle/>
        <a:p>
          <a:endParaRPr lang="en-US"/>
        </a:p>
      </dgm:t>
    </dgm:pt>
    <dgm:pt modelId="{EC0C48EA-3A84-4D52-819E-04567FE4D23E}" type="pres">
      <dgm:prSet presAssocID="{D6DF51DD-D736-45B2-8993-6B3340256CD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16B9C6-18C7-47DA-8B59-0525B2154C73}" type="pres">
      <dgm:prSet presAssocID="{E70F0FDB-7130-4BCA-8B39-85676BA007E5}" presName="centerShape" presStyleLbl="node0" presStyleIdx="0" presStyleCnt="1"/>
      <dgm:spPr/>
      <dgm:t>
        <a:bodyPr/>
        <a:lstStyle/>
        <a:p>
          <a:endParaRPr lang="en-US"/>
        </a:p>
      </dgm:t>
    </dgm:pt>
    <dgm:pt modelId="{8EA0C4ED-7574-425F-866D-63F36F726BAB}" type="pres">
      <dgm:prSet presAssocID="{5828D80A-9F1E-49B5-9556-86ED9DD0A2AB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6B79E-AEFE-4AF1-8A65-C4B756B47195}" type="pres">
      <dgm:prSet presAssocID="{5828D80A-9F1E-49B5-9556-86ED9DD0A2AB}" presName="dummy" presStyleCnt="0"/>
      <dgm:spPr/>
    </dgm:pt>
    <dgm:pt modelId="{23081AB9-9804-4588-B18B-47E7417DC10A}" type="pres">
      <dgm:prSet presAssocID="{60F90384-4965-4FE0-BCA2-FD11BB087B1B}" presName="sibTrans" presStyleLbl="sibTrans2D1" presStyleIdx="0" presStyleCnt="5"/>
      <dgm:spPr/>
      <dgm:t>
        <a:bodyPr/>
        <a:lstStyle/>
        <a:p>
          <a:endParaRPr lang="en-US"/>
        </a:p>
      </dgm:t>
    </dgm:pt>
    <dgm:pt modelId="{8AAD58D7-5327-4FD3-82B7-8B39F03F4031}" type="pres">
      <dgm:prSet presAssocID="{8A343E0B-4CB3-42F7-9568-46D1C9C1EC1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78E962-03FC-44EA-9A65-EE7A60A16A6E}" type="pres">
      <dgm:prSet presAssocID="{8A343E0B-4CB3-42F7-9568-46D1C9C1EC1F}" presName="dummy" presStyleCnt="0"/>
      <dgm:spPr/>
    </dgm:pt>
    <dgm:pt modelId="{D8A86F7C-CCB9-4A56-986F-F440CF692B35}" type="pres">
      <dgm:prSet presAssocID="{122E1037-599C-4CB5-B79B-5C4382A85097}" presName="sibTrans" presStyleLbl="sibTrans2D1" presStyleIdx="1" presStyleCnt="5"/>
      <dgm:spPr/>
      <dgm:t>
        <a:bodyPr/>
        <a:lstStyle/>
        <a:p>
          <a:endParaRPr lang="en-US"/>
        </a:p>
      </dgm:t>
    </dgm:pt>
    <dgm:pt modelId="{5A6E88F2-19E2-4C39-B0C7-96EEF10D45F5}" type="pres">
      <dgm:prSet presAssocID="{AA0D8EE0-0360-4716-A0D1-B658334BA17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B0B2F3-300A-41A5-99D8-C7A04B16B4AA}" type="pres">
      <dgm:prSet presAssocID="{AA0D8EE0-0360-4716-A0D1-B658334BA173}" presName="dummy" presStyleCnt="0"/>
      <dgm:spPr/>
    </dgm:pt>
    <dgm:pt modelId="{6C87C30E-7F01-4716-A784-91A198D454AC}" type="pres">
      <dgm:prSet presAssocID="{24F025C2-69AB-49E6-BF6F-B5DEAA5FF5AF}" presName="sibTrans" presStyleLbl="sibTrans2D1" presStyleIdx="2" presStyleCnt="5"/>
      <dgm:spPr/>
      <dgm:t>
        <a:bodyPr/>
        <a:lstStyle/>
        <a:p>
          <a:endParaRPr lang="en-US"/>
        </a:p>
      </dgm:t>
    </dgm:pt>
    <dgm:pt modelId="{972928E1-AE0D-4E79-A8FC-10DDFEFC098A}" type="pres">
      <dgm:prSet presAssocID="{AC73EC16-B16F-4706-90ED-0BA05F18E91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FE00C-B462-4304-9CC2-57ED58A3A2E3}" type="pres">
      <dgm:prSet presAssocID="{AC73EC16-B16F-4706-90ED-0BA05F18E91C}" presName="dummy" presStyleCnt="0"/>
      <dgm:spPr/>
    </dgm:pt>
    <dgm:pt modelId="{5D4E4080-0454-4FA8-9E4A-296D82E420A5}" type="pres">
      <dgm:prSet presAssocID="{D041C59B-1E01-462E-9EAB-8909814D8479}" presName="sibTrans" presStyleLbl="sibTrans2D1" presStyleIdx="3" presStyleCnt="5"/>
      <dgm:spPr/>
      <dgm:t>
        <a:bodyPr/>
        <a:lstStyle/>
        <a:p>
          <a:endParaRPr lang="en-US"/>
        </a:p>
      </dgm:t>
    </dgm:pt>
    <dgm:pt modelId="{910A9FDA-F4DD-4D4B-8E69-E1E0F1455ACE}" type="pres">
      <dgm:prSet presAssocID="{B3761434-C531-453C-9461-C3A867B136B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382C15-CA2D-4F6B-A64C-4D59FA6C2D06}" type="pres">
      <dgm:prSet presAssocID="{B3761434-C531-453C-9461-C3A867B136BA}" presName="dummy" presStyleCnt="0"/>
      <dgm:spPr/>
    </dgm:pt>
    <dgm:pt modelId="{DB6F0710-EC78-488F-933A-CDAFE1FBEFB1}" type="pres">
      <dgm:prSet presAssocID="{2010E908-BF1E-4897-84A7-9BFC6E0C7D40}" presName="sibTrans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40411E0C-E23B-4DFD-80F6-D0A4640ACA79}" type="presOf" srcId="{D6DF51DD-D736-45B2-8993-6B3340256CD2}" destId="{EC0C48EA-3A84-4D52-819E-04567FE4D23E}" srcOrd="0" destOrd="0" presId="urn:microsoft.com/office/officeart/2005/8/layout/radial6"/>
    <dgm:cxn modelId="{F2D21B78-4536-419D-A397-752CE8C65E8D}" srcId="{E70F0FDB-7130-4BCA-8B39-85676BA007E5}" destId="{B3761434-C531-453C-9461-C3A867B136BA}" srcOrd="4" destOrd="0" parTransId="{1A0CBDA6-C56F-40A0-8FDB-FD1AE3C479AF}" sibTransId="{2010E908-BF1E-4897-84A7-9BFC6E0C7D40}"/>
    <dgm:cxn modelId="{835D462D-20F4-4AA2-974F-973C996960D8}" type="presOf" srcId="{B3761434-C531-453C-9461-C3A867B136BA}" destId="{910A9FDA-F4DD-4D4B-8E69-E1E0F1455ACE}" srcOrd="0" destOrd="0" presId="urn:microsoft.com/office/officeart/2005/8/layout/radial6"/>
    <dgm:cxn modelId="{599BF3C4-FB02-47C1-B0A4-F2E887902E61}" type="presOf" srcId="{5828D80A-9F1E-49B5-9556-86ED9DD0A2AB}" destId="{8EA0C4ED-7574-425F-866D-63F36F726BAB}" srcOrd="0" destOrd="0" presId="urn:microsoft.com/office/officeart/2005/8/layout/radial6"/>
    <dgm:cxn modelId="{25579D62-59BC-4D7E-9558-9EA75A55FDC5}" srcId="{E70F0FDB-7130-4BCA-8B39-85676BA007E5}" destId="{AC73EC16-B16F-4706-90ED-0BA05F18E91C}" srcOrd="3" destOrd="0" parTransId="{4739B39D-03FE-4FA8-B431-0DE0AF181B9C}" sibTransId="{D041C59B-1E01-462E-9EAB-8909814D8479}"/>
    <dgm:cxn modelId="{D5BE30BF-7C90-490B-B214-6CD1CFB7AB15}" srcId="{E70F0FDB-7130-4BCA-8B39-85676BA007E5}" destId="{5828D80A-9F1E-49B5-9556-86ED9DD0A2AB}" srcOrd="0" destOrd="0" parTransId="{B0486C8B-84BB-4092-9B1B-39F85A6CC061}" sibTransId="{60F90384-4965-4FE0-BCA2-FD11BB087B1B}"/>
    <dgm:cxn modelId="{1FF19F00-7520-436A-90DB-0B698062D770}" type="presOf" srcId="{8A343E0B-4CB3-42F7-9568-46D1C9C1EC1F}" destId="{8AAD58D7-5327-4FD3-82B7-8B39F03F4031}" srcOrd="0" destOrd="0" presId="urn:microsoft.com/office/officeart/2005/8/layout/radial6"/>
    <dgm:cxn modelId="{309C1199-A13F-4B3F-9D4F-990371AB09BC}" type="presOf" srcId="{60F90384-4965-4FE0-BCA2-FD11BB087B1B}" destId="{23081AB9-9804-4588-B18B-47E7417DC10A}" srcOrd="0" destOrd="0" presId="urn:microsoft.com/office/officeart/2005/8/layout/radial6"/>
    <dgm:cxn modelId="{A27635D8-9E07-4C52-9332-38086CA761DB}" type="presOf" srcId="{2010E908-BF1E-4897-84A7-9BFC6E0C7D40}" destId="{DB6F0710-EC78-488F-933A-CDAFE1FBEFB1}" srcOrd="0" destOrd="0" presId="urn:microsoft.com/office/officeart/2005/8/layout/radial6"/>
    <dgm:cxn modelId="{65FDBDED-2BE1-4FEF-B930-C5B70D7A3E02}" type="presOf" srcId="{AA0D8EE0-0360-4716-A0D1-B658334BA173}" destId="{5A6E88F2-19E2-4C39-B0C7-96EEF10D45F5}" srcOrd="0" destOrd="0" presId="urn:microsoft.com/office/officeart/2005/8/layout/radial6"/>
    <dgm:cxn modelId="{06BAAAE1-58B3-4309-95F6-E70636A9D386}" type="presOf" srcId="{24F025C2-69AB-49E6-BF6F-B5DEAA5FF5AF}" destId="{6C87C30E-7F01-4716-A784-91A198D454AC}" srcOrd="0" destOrd="0" presId="urn:microsoft.com/office/officeart/2005/8/layout/radial6"/>
    <dgm:cxn modelId="{CB2B4BD0-EC68-4EA8-834F-1DDAEFD7172B}" srcId="{D6DF51DD-D736-45B2-8993-6B3340256CD2}" destId="{E70F0FDB-7130-4BCA-8B39-85676BA007E5}" srcOrd="0" destOrd="0" parTransId="{80CB828B-F9C7-4974-8CCF-87BAB2F6C105}" sibTransId="{00FE896A-8FEC-4137-B294-E9A3844EECAC}"/>
    <dgm:cxn modelId="{820CC5A5-6270-4555-873D-ED68AC4EB077}" srcId="{E70F0FDB-7130-4BCA-8B39-85676BA007E5}" destId="{AA0D8EE0-0360-4716-A0D1-B658334BA173}" srcOrd="2" destOrd="0" parTransId="{99A09592-9E59-4A1F-A618-4A0DF006AE65}" sibTransId="{24F025C2-69AB-49E6-BF6F-B5DEAA5FF5AF}"/>
    <dgm:cxn modelId="{B72A8687-3C71-4865-87E0-BD8744096C46}" srcId="{E70F0FDB-7130-4BCA-8B39-85676BA007E5}" destId="{8A343E0B-4CB3-42F7-9568-46D1C9C1EC1F}" srcOrd="1" destOrd="0" parTransId="{5ED2B35D-CBCC-44B5-83B0-8DFC70C6191F}" sibTransId="{122E1037-599C-4CB5-B79B-5C4382A85097}"/>
    <dgm:cxn modelId="{2DCF740D-1F17-4980-A9A5-B4E58B9C723F}" type="presOf" srcId="{122E1037-599C-4CB5-B79B-5C4382A85097}" destId="{D8A86F7C-CCB9-4A56-986F-F440CF692B35}" srcOrd="0" destOrd="0" presId="urn:microsoft.com/office/officeart/2005/8/layout/radial6"/>
    <dgm:cxn modelId="{C51E057D-689E-4928-8553-723DD417A369}" type="presOf" srcId="{E70F0FDB-7130-4BCA-8B39-85676BA007E5}" destId="{C716B9C6-18C7-47DA-8B59-0525B2154C73}" srcOrd="0" destOrd="0" presId="urn:microsoft.com/office/officeart/2005/8/layout/radial6"/>
    <dgm:cxn modelId="{85BD2726-98C3-40D7-AE15-DF8248971026}" type="presOf" srcId="{D041C59B-1E01-462E-9EAB-8909814D8479}" destId="{5D4E4080-0454-4FA8-9E4A-296D82E420A5}" srcOrd="0" destOrd="0" presId="urn:microsoft.com/office/officeart/2005/8/layout/radial6"/>
    <dgm:cxn modelId="{F2D8CF41-BDCD-49AF-8597-3C67F74CE9FD}" type="presOf" srcId="{AC73EC16-B16F-4706-90ED-0BA05F18E91C}" destId="{972928E1-AE0D-4E79-A8FC-10DDFEFC098A}" srcOrd="0" destOrd="0" presId="urn:microsoft.com/office/officeart/2005/8/layout/radial6"/>
    <dgm:cxn modelId="{A9065F99-85A1-4318-8BC2-73666F8D1039}" type="presParOf" srcId="{EC0C48EA-3A84-4D52-819E-04567FE4D23E}" destId="{C716B9C6-18C7-47DA-8B59-0525B2154C73}" srcOrd="0" destOrd="0" presId="urn:microsoft.com/office/officeart/2005/8/layout/radial6"/>
    <dgm:cxn modelId="{63E0886A-5136-4F4D-B768-C5A521AD7F7A}" type="presParOf" srcId="{EC0C48EA-3A84-4D52-819E-04567FE4D23E}" destId="{8EA0C4ED-7574-425F-866D-63F36F726BAB}" srcOrd="1" destOrd="0" presId="urn:microsoft.com/office/officeart/2005/8/layout/radial6"/>
    <dgm:cxn modelId="{3860D14D-6F39-45F0-805B-B3F4A5D4EA61}" type="presParOf" srcId="{EC0C48EA-3A84-4D52-819E-04567FE4D23E}" destId="{6686B79E-AEFE-4AF1-8A65-C4B756B47195}" srcOrd="2" destOrd="0" presId="urn:microsoft.com/office/officeart/2005/8/layout/radial6"/>
    <dgm:cxn modelId="{78A34339-D13C-4F11-AD51-B10DC2813772}" type="presParOf" srcId="{EC0C48EA-3A84-4D52-819E-04567FE4D23E}" destId="{23081AB9-9804-4588-B18B-47E7417DC10A}" srcOrd="3" destOrd="0" presId="urn:microsoft.com/office/officeart/2005/8/layout/radial6"/>
    <dgm:cxn modelId="{10C49348-5FC5-4AB5-A5E7-EF6B257B40A5}" type="presParOf" srcId="{EC0C48EA-3A84-4D52-819E-04567FE4D23E}" destId="{8AAD58D7-5327-4FD3-82B7-8B39F03F4031}" srcOrd="4" destOrd="0" presId="urn:microsoft.com/office/officeart/2005/8/layout/radial6"/>
    <dgm:cxn modelId="{776B839A-8611-4249-B157-8D8346C36A7E}" type="presParOf" srcId="{EC0C48EA-3A84-4D52-819E-04567FE4D23E}" destId="{9778E962-03FC-44EA-9A65-EE7A60A16A6E}" srcOrd="5" destOrd="0" presId="urn:microsoft.com/office/officeart/2005/8/layout/radial6"/>
    <dgm:cxn modelId="{20D96732-CBBF-4661-BF40-40B0BA791D59}" type="presParOf" srcId="{EC0C48EA-3A84-4D52-819E-04567FE4D23E}" destId="{D8A86F7C-CCB9-4A56-986F-F440CF692B35}" srcOrd="6" destOrd="0" presId="urn:microsoft.com/office/officeart/2005/8/layout/radial6"/>
    <dgm:cxn modelId="{0CB6B3B2-FD59-44C4-B668-68C8142D16AE}" type="presParOf" srcId="{EC0C48EA-3A84-4D52-819E-04567FE4D23E}" destId="{5A6E88F2-19E2-4C39-B0C7-96EEF10D45F5}" srcOrd="7" destOrd="0" presId="urn:microsoft.com/office/officeart/2005/8/layout/radial6"/>
    <dgm:cxn modelId="{9CD1B4D6-E1CB-4AEA-8D29-55180E796A85}" type="presParOf" srcId="{EC0C48EA-3A84-4D52-819E-04567FE4D23E}" destId="{14B0B2F3-300A-41A5-99D8-C7A04B16B4AA}" srcOrd="8" destOrd="0" presId="urn:microsoft.com/office/officeart/2005/8/layout/radial6"/>
    <dgm:cxn modelId="{57D2913A-EEC7-4FE2-B34F-4810EEC2A52D}" type="presParOf" srcId="{EC0C48EA-3A84-4D52-819E-04567FE4D23E}" destId="{6C87C30E-7F01-4716-A784-91A198D454AC}" srcOrd="9" destOrd="0" presId="urn:microsoft.com/office/officeart/2005/8/layout/radial6"/>
    <dgm:cxn modelId="{9FCEE17C-971D-4CD0-9F27-BB6129A45765}" type="presParOf" srcId="{EC0C48EA-3A84-4D52-819E-04567FE4D23E}" destId="{972928E1-AE0D-4E79-A8FC-10DDFEFC098A}" srcOrd="10" destOrd="0" presId="urn:microsoft.com/office/officeart/2005/8/layout/radial6"/>
    <dgm:cxn modelId="{584ABF9D-F1E3-442A-AC25-B7E0A529A5E9}" type="presParOf" srcId="{EC0C48EA-3A84-4D52-819E-04567FE4D23E}" destId="{E4FFE00C-B462-4304-9CC2-57ED58A3A2E3}" srcOrd="11" destOrd="0" presId="urn:microsoft.com/office/officeart/2005/8/layout/radial6"/>
    <dgm:cxn modelId="{34372AC0-5638-414A-A34D-5EB5AD89855D}" type="presParOf" srcId="{EC0C48EA-3A84-4D52-819E-04567FE4D23E}" destId="{5D4E4080-0454-4FA8-9E4A-296D82E420A5}" srcOrd="12" destOrd="0" presId="urn:microsoft.com/office/officeart/2005/8/layout/radial6"/>
    <dgm:cxn modelId="{B4E1D3F2-D411-494D-95D0-9C4F31FC2DB2}" type="presParOf" srcId="{EC0C48EA-3A84-4D52-819E-04567FE4D23E}" destId="{910A9FDA-F4DD-4D4B-8E69-E1E0F1455ACE}" srcOrd="13" destOrd="0" presId="urn:microsoft.com/office/officeart/2005/8/layout/radial6"/>
    <dgm:cxn modelId="{99965B22-7D70-4460-8282-C88730B03F8F}" type="presParOf" srcId="{EC0C48EA-3A84-4D52-819E-04567FE4D23E}" destId="{A0382C15-CA2D-4F6B-A64C-4D59FA6C2D06}" srcOrd="14" destOrd="0" presId="urn:microsoft.com/office/officeart/2005/8/layout/radial6"/>
    <dgm:cxn modelId="{4310FB4E-CB09-40A0-8852-8EEE446A3935}" type="presParOf" srcId="{EC0C48EA-3A84-4D52-819E-04567FE4D23E}" destId="{DB6F0710-EC78-488F-933A-CDAFE1FBEFB1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018C5EE-4B56-4AEB-A9BD-958D1C4ED345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46EE91-8146-4A00-AE90-E4FAEC1BED3C}">
      <dgm:prSet phldrT="[Text]"/>
      <dgm:spPr/>
      <dgm:t>
        <a:bodyPr/>
        <a:lstStyle/>
        <a:p>
          <a:r>
            <a:rPr lang="en-US" dirty="0" smtClean="0"/>
            <a:t>Pre Connection Attacks</a:t>
          </a:r>
          <a:endParaRPr lang="en-US" dirty="0"/>
        </a:p>
      </dgm:t>
    </dgm:pt>
    <dgm:pt modelId="{CDB5255C-C3AF-4E0C-B4CF-A0171A9567AD}" type="parTrans" cxnId="{EC61D183-D8BD-441F-BFAC-A1E8774D4D6A}">
      <dgm:prSet/>
      <dgm:spPr/>
      <dgm:t>
        <a:bodyPr/>
        <a:lstStyle/>
        <a:p>
          <a:endParaRPr lang="en-US"/>
        </a:p>
      </dgm:t>
    </dgm:pt>
    <dgm:pt modelId="{7925ED7B-1538-4782-8F4D-8B10D8E0B90E}" type="sibTrans" cxnId="{EC61D183-D8BD-441F-BFAC-A1E8774D4D6A}">
      <dgm:prSet/>
      <dgm:spPr/>
      <dgm:t>
        <a:bodyPr/>
        <a:lstStyle/>
        <a:p>
          <a:endParaRPr lang="en-US"/>
        </a:p>
      </dgm:t>
    </dgm:pt>
    <dgm:pt modelId="{D9055577-6B07-4088-88BD-8E863F85CA32}">
      <dgm:prSet phldrT="[Text]" phldr="1"/>
      <dgm:spPr/>
      <dgm:t>
        <a:bodyPr/>
        <a:lstStyle/>
        <a:p>
          <a:endParaRPr lang="en-US"/>
        </a:p>
      </dgm:t>
    </dgm:pt>
    <dgm:pt modelId="{4818E47A-5AE7-43FA-8785-AFDB189E73C7}" type="parTrans" cxnId="{A70A5988-E212-4EF3-8448-4FA9F031C6AA}">
      <dgm:prSet/>
      <dgm:spPr/>
      <dgm:t>
        <a:bodyPr/>
        <a:lstStyle/>
        <a:p>
          <a:endParaRPr lang="en-US"/>
        </a:p>
      </dgm:t>
    </dgm:pt>
    <dgm:pt modelId="{4110AAB9-B8D5-436C-806E-29B46FE71483}" type="sibTrans" cxnId="{A70A5988-E212-4EF3-8448-4FA9F031C6AA}">
      <dgm:prSet/>
      <dgm:spPr/>
      <dgm:t>
        <a:bodyPr/>
        <a:lstStyle/>
        <a:p>
          <a:endParaRPr lang="en-US"/>
        </a:p>
      </dgm:t>
    </dgm:pt>
    <dgm:pt modelId="{34C5C6CB-07C0-4B81-B571-C816BB727BC9}">
      <dgm:prSet phldrT="[Text]" phldr="1"/>
      <dgm:spPr/>
      <dgm:t>
        <a:bodyPr/>
        <a:lstStyle/>
        <a:p>
          <a:endParaRPr lang="en-US"/>
        </a:p>
      </dgm:t>
    </dgm:pt>
    <dgm:pt modelId="{A09C0FC0-596E-497C-978F-DB4D1D75B79A}" type="parTrans" cxnId="{73F09C29-1BB2-4C6B-8DB8-2439F3DD9457}">
      <dgm:prSet/>
      <dgm:spPr/>
      <dgm:t>
        <a:bodyPr/>
        <a:lstStyle/>
        <a:p>
          <a:endParaRPr lang="en-US"/>
        </a:p>
      </dgm:t>
    </dgm:pt>
    <dgm:pt modelId="{5532E852-29DD-46CC-BFA9-FD867B3DE630}" type="sibTrans" cxnId="{73F09C29-1BB2-4C6B-8DB8-2439F3DD9457}">
      <dgm:prSet/>
      <dgm:spPr/>
      <dgm:t>
        <a:bodyPr/>
        <a:lstStyle/>
        <a:p>
          <a:endParaRPr lang="en-US"/>
        </a:p>
      </dgm:t>
    </dgm:pt>
    <dgm:pt modelId="{E350D1B4-2B4D-4E4B-AA15-C1A18EF26F9E}">
      <dgm:prSet phldrT="[Text]"/>
      <dgm:spPr/>
      <dgm:t>
        <a:bodyPr/>
        <a:lstStyle/>
        <a:p>
          <a:r>
            <a:rPr lang="en-US" dirty="0" smtClean="0"/>
            <a:t>Post Connection Attacks</a:t>
          </a:r>
          <a:endParaRPr lang="en-US" dirty="0"/>
        </a:p>
      </dgm:t>
    </dgm:pt>
    <dgm:pt modelId="{A533988B-62CF-42B7-9780-25DEB37E1583}" type="parTrans" cxnId="{50C00D79-886A-4690-8FC4-02A8EA2DCAF3}">
      <dgm:prSet/>
      <dgm:spPr/>
      <dgm:t>
        <a:bodyPr/>
        <a:lstStyle/>
        <a:p>
          <a:endParaRPr lang="en-US"/>
        </a:p>
      </dgm:t>
    </dgm:pt>
    <dgm:pt modelId="{D0D6FEB5-F82D-4F3A-83AE-4E1F3B7EBBD4}" type="sibTrans" cxnId="{50C00D79-886A-4690-8FC4-02A8EA2DCAF3}">
      <dgm:prSet/>
      <dgm:spPr/>
      <dgm:t>
        <a:bodyPr/>
        <a:lstStyle/>
        <a:p>
          <a:endParaRPr lang="en-US"/>
        </a:p>
      </dgm:t>
    </dgm:pt>
    <dgm:pt modelId="{7E6BD913-FAD0-4559-BDD9-8096933CE74E}">
      <dgm:prSet phldrT="[Text]"/>
      <dgm:spPr/>
      <dgm:t>
        <a:bodyPr/>
        <a:lstStyle/>
        <a:p>
          <a:r>
            <a:rPr lang="en-US" dirty="0" smtClean="0"/>
            <a:t>Man in the Middle Attack (MIMT)</a:t>
          </a:r>
          <a:endParaRPr lang="en-US" dirty="0"/>
        </a:p>
      </dgm:t>
    </dgm:pt>
    <dgm:pt modelId="{09C7B42C-C83B-47E3-9111-6842CBA5DD15}" type="parTrans" cxnId="{E74B476D-D9F6-48D5-A81F-8B172BE15CC3}">
      <dgm:prSet/>
      <dgm:spPr/>
      <dgm:t>
        <a:bodyPr/>
        <a:lstStyle/>
        <a:p>
          <a:endParaRPr lang="en-US"/>
        </a:p>
      </dgm:t>
    </dgm:pt>
    <dgm:pt modelId="{BE818F95-1B27-4BA9-BA7B-84344C41F029}" type="sibTrans" cxnId="{E74B476D-D9F6-48D5-A81F-8B172BE15CC3}">
      <dgm:prSet/>
      <dgm:spPr/>
      <dgm:t>
        <a:bodyPr/>
        <a:lstStyle/>
        <a:p>
          <a:endParaRPr lang="en-US"/>
        </a:p>
      </dgm:t>
    </dgm:pt>
    <dgm:pt modelId="{9A7CAC8F-D4A9-40E9-89DC-62541ABCD3FC}">
      <dgm:prSet phldrT="[Text]" phldr="1"/>
      <dgm:spPr/>
      <dgm:t>
        <a:bodyPr/>
        <a:lstStyle/>
        <a:p>
          <a:endParaRPr lang="en-US"/>
        </a:p>
      </dgm:t>
    </dgm:pt>
    <dgm:pt modelId="{6CDEFA08-AC42-4439-BE60-A411CA7CA23E}" type="parTrans" cxnId="{11A5C8CE-ADF1-45F6-9AE3-D5F4B047572B}">
      <dgm:prSet/>
      <dgm:spPr/>
      <dgm:t>
        <a:bodyPr/>
        <a:lstStyle/>
        <a:p>
          <a:endParaRPr lang="en-US"/>
        </a:p>
      </dgm:t>
    </dgm:pt>
    <dgm:pt modelId="{8D57CFDB-6FBB-4299-896F-852D54429D91}" type="sibTrans" cxnId="{11A5C8CE-ADF1-45F6-9AE3-D5F4B047572B}">
      <dgm:prSet/>
      <dgm:spPr/>
      <dgm:t>
        <a:bodyPr/>
        <a:lstStyle/>
        <a:p>
          <a:endParaRPr lang="en-US"/>
        </a:p>
      </dgm:t>
    </dgm:pt>
    <dgm:pt modelId="{D221B01A-827B-4FC6-AC32-DC5B30D5592C}" type="pres">
      <dgm:prSet presAssocID="{8018C5EE-4B56-4AEB-A9BD-958D1C4ED34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05E6CE2-CFB9-4BAF-8DFF-F1D6363C1BFA}" type="pres">
      <dgm:prSet presAssocID="{9846EE91-8146-4A00-AE90-E4FAEC1BED3C}" presName="root" presStyleCnt="0"/>
      <dgm:spPr/>
    </dgm:pt>
    <dgm:pt modelId="{9EE4E499-B6AD-4705-BB02-D6C1608D9BD0}" type="pres">
      <dgm:prSet presAssocID="{9846EE91-8146-4A00-AE90-E4FAEC1BED3C}" presName="rootComposite" presStyleCnt="0"/>
      <dgm:spPr/>
    </dgm:pt>
    <dgm:pt modelId="{D7E8127F-2259-4D09-AAD6-9701FC83B7F8}" type="pres">
      <dgm:prSet presAssocID="{9846EE91-8146-4A00-AE90-E4FAEC1BED3C}" presName="rootText" presStyleLbl="node1" presStyleIdx="0" presStyleCnt="2"/>
      <dgm:spPr/>
      <dgm:t>
        <a:bodyPr/>
        <a:lstStyle/>
        <a:p>
          <a:endParaRPr lang="en-US"/>
        </a:p>
      </dgm:t>
    </dgm:pt>
    <dgm:pt modelId="{49B1D1D7-E60D-45A4-95BA-1CD45FEF2041}" type="pres">
      <dgm:prSet presAssocID="{9846EE91-8146-4A00-AE90-E4FAEC1BED3C}" presName="rootConnector" presStyleLbl="node1" presStyleIdx="0" presStyleCnt="2"/>
      <dgm:spPr/>
      <dgm:t>
        <a:bodyPr/>
        <a:lstStyle/>
        <a:p>
          <a:endParaRPr lang="en-US"/>
        </a:p>
      </dgm:t>
    </dgm:pt>
    <dgm:pt modelId="{9AE10498-1D43-47E5-BE0D-BCA4F19692C7}" type="pres">
      <dgm:prSet presAssocID="{9846EE91-8146-4A00-AE90-E4FAEC1BED3C}" presName="childShape" presStyleCnt="0"/>
      <dgm:spPr/>
    </dgm:pt>
    <dgm:pt modelId="{0AE9CBE3-0465-47CB-82F8-457FFEB78766}" type="pres">
      <dgm:prSet presAssocID="{4818E47A-5AE7-43FA-8785-AFDB189E73C7}" presName="Name13" presStyleLbl="parChTrans1D2" presStyleIdx="0" presStyleCnt="4"/>
      <dgm:spPr/>
      <dgm:t>
        <a:bodyPr/>
        <a:lstStyle/>
        <a:p>
          <a:endParaRPr lang="en-US"/>
        </a:p>
      </dgm:t>
    </dgm:pt>
    <dgm:pt modelId="{36374053-FA4D-48A3-B0FC-08F864B5A438}" type="pres">
      <dgm:prSet presAssocID="{D9055577-6B07-4088-88BD-8E863F85CA32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425C28-FB3F-4FDC-8FED-67B50D39CE8E}" type="pres">
      <dgm:prSet presAssocID="{A09C0FC0-596E-497C-978F-DB4D1D75B79A}" presName="Name13" presStyleLbl="parChTrans1D2" presStyleIdx="1" presStyleCnt="4"/>
      <dgm:spPr/>
      <dgm:t>
        <a:bodyPr/>
        <a:lstStyle/>
        <a:p>
          <a:endParaRPr lang="en-US"/>
        </a:p>
      </dgm:t>
    </dgm:pt>
    <dgm:pt modelId="{6D4244C2-FA69-40DB-BB68-E61BDAA75DE5}" type="pres">
      <dgm:prSet presAssocID="{34C5C6CB-07C0-4B81-B571-C816BB727BC9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A6BF51-599B-42F3-9CBD-1765CAE3E65C}" type="pres">
      <dgm:prSet presAssocID="{E350D1B4-2B4D-4E4B-AA15-C1A18EF26F9E}" presName="root" presStyleCnt="0"/>
      <dgm:spPr/>
    </dgm:pt>
    <dgm:pt modelId="{2DAACEB8-28B3-4560-A82F-2AFF5ABC8792}" type="pres">
      <dgm:prSet presAssocID="{E350D1B4-2B4D-4E4B-AA15-C1A18EF26F9E}" presName="rootComposite" presStyleCnt="0"/>
      <dgm:spPr/>
    </dgm:pt>
    <dgm:pt modelId="{0A8FFAA0-E77D-465B-AD23-09F4AB8FB4FE}" type="pres">
      <dgm:prSet presAssocID="{E350D1B4-2B4D-4E4B-AA15-C1A18EF26F9E}" presName="rootText" presStyleLbl="node1" presStyleIdx="1" presStyleCnt="2"/>
      <dgm:spPr/>
      <dgm:t>
        <a:bodyPr/>
        <a:lstStyle/>
        <a:p>
          <a:endParaRPr lang="en-US"/>
        </a:p>
      </dgm:t>
    </dgm:pt>
    <dgm:pt modelId="{DE874FC8-7FF6-4B12-9B27-F5DF5EB5443F}" type="pres">
      <dgm:prSet presAssocID="{E350D1B4-2B4D-4E4B-AA15-C1A18EF26F9E}" presName="rootConnector" presStyleLbl="node1" presStyleIdx="1" presStyleCnt="2"/>
      <dgm:spPr/>
      <dgm:t>
        <a:bodyPr/>
        <a:lstStyle/>
        <a:p>
          <a:endParaRPr lang="en-US"/>
        </a:p>
      </dgm:t>
    </dgm:pt>
    <dgm:pt modelId="{219012B1-85B4-4911-AB6D-BE16173C0176}" type="pres">
      <dgm:prSet presAssocID="{E350D1B4-2B4D-4E4B-AA15-C1A18EF26F9E}" presName="childShape" presStyleCnt="0"/>
      <dgm:spPr/>
    </dgm:pt>
    <dgm:pt modelId="{A84BBB9A-4762-4A52-9041-86CA70238B20}" type="pres">
      <dgm:prSet presAssocID="{09C7B42C-C83B-47E3-9111-6842CBA5DD15}" presName="Name13" presStyleLbl="parChTrans1D2" presStyleIdx="2" presStyleCnt="4"/>
      <dgm:spPr/>
      <dgm:t>
        <a:bodyPr/>
        <a:lstStyle/>
        <a:p>
          <a:endParaRPr lang="en-US"/>
        </a:p>
      </dgm:t>
    </dgm:pt>
    <dgm:pt modelId="{C783776B-3E27-4775-9291-CE884AE4449A}" type="pres">
      <dgm:prSet presAssocID="{7E6BD913-FAD0-4559-BDD9-8096933CE74E}" presName="child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6FE57-FB88-4610-9CC2-E717F521E737}" type="pres">
      <dgm:prSet presAssocID="{6CDEFA08-AC42-4439-BE60-A411CA7CA23E}" presName="Name13" presStyleLbl="parChTrans1D2" presStyleIdx="3" presStyleCnt="4"/>
      <dgm:spPr/>
      <dgm:t>
        <a:bodyPr/>
        <a:lstStyle/>
        <a:p>
          <a:endParaRPr lang="en-US"/>
        </a:p>
      </dgm:t>
    </dgm:pt>
    <dgm:pt modelId="{9B8F1649-EC62-4C35-8533-14465B041C54}" type="pres">
      <dgm:prSet presAssocID="{9A7CAC8F-D4A9-40E9-89DC-62541ABCD3FC}" presName="child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C3101B-7520-4497-B969-148979B9252E}" type="presOf" srcId="{4818E47A-5AE7-43FA-8785-AFDB189E73C7}" destId="{0AE9CBE3-0465-47CB-82F8-457FFEB78766}" srcOrd="0" destOrd="0" presId="urn:microsoft.com/office/officeart/2005/8/layout/hierarchy3"/>
    <dgm:cxn modelId="{7207E60D-D1F9-4786-B6A1-6C2D89F83A02}" type="presOf" srcId="{09C7B42C-C83B-47E3-9111-6842CBA5DD15}" destId="{A84BBB9A-4762-4A52-9041-86CA70238B20}" srcOrd="0" destOrd="0" presId="urn:microsoft.com/office/officeart/2005/8/layout/hierarchy3"/>
    <dgm:cxn modelId="{F4C103F5-5294-4ED1-B62B-3DFC8E28F500}" type="presOf" srcId="{A09C0FC0-596E-497C-978F-DB4D1D75B79A}" destId="{84425C28-FB3F-4FDC-8FED-67B50D39CE8E}" srcOrd="0" destOrd="0" presId="urn:microsoft.com/office/officeart/2005/8/layout/hierarchy3"/>
    <dgm:cxn modelId="{C37AED87-8655-43DA-8047-BD6C28E93C9D}" type="presOf" srcId="{D9055577-6B07-4088-88BD-8E863F85CA32}" destId="{36374053-FA4D-48A3-B0FC-08F864B5A438}" srcOrd="0" destOrd="0" presId="urn:microsoft.com/office/officeart/2005/8/layout/hierarchy3"/>
    <dgm:cxn modelId="{50C00D79-886A-4690-8FC4-02A8EA2DCAF3}" srcId="{8018C5EE-4B56-4AEB-A9BD-958D1C4ED345}" destId="{E350D1B4-2B4D-4E4B-AA15-C1A18EF26F9E}" srcOrd="1" destOrd="0" parTransId="{A533988B-62CF-42B7-9780-25DEB37E1583}" sibTransId="{D0D6FEB5-F82D-4F3A-83AE-4E1F3B7EBBD4}"/>
    <dgm:cxn modelId="{2A1BD53C-CF51-41C0-937D-134C7553F413}" type="presOf" srcId="{E350D1B4-2B4D-4E4B-AA15-C1A18EF26F9E}" destId="{DE874FC8-7FF6-4B12-9B27-F5DF5EB5443F}" srcOrd="1" destOrd="0" presId="urn:microsoft.com/office/officeart/2005/8/layout/hierarchy3"/>
    <dgm:cxn modelId="{E74B476D-D9F6-48D5-A81F-8B172BE15CC3}" srcId="{E350D1B4-2B4D-4E4B-AA15-C1A18EF26F9E}" destId="{7E6BD913-FAD0-4559-BDD9-8096933CE74E}" srcOrd="0" destOrd="0" parTransId="{09C7B42C-C83B-47E3-9111-6842CBA5DD15}" sibTransId="{BE818F95-1B27-4BA9-BA7B-84344C41F029}"/>
    <dgm:cxn modelId="{2DC6D812-D96A-45ED-BE40-41C455A8975F}" type="presOf" srcId="{7E6BD913-FAD0-4559-BDD9-8096933CE74E}" destId="{C783776B-3E27-4775-9291-CE884AE4449A}" srcOrd="0" destOrd="0" presId="urn:microsoft.com/office/officeart/2005/8/layout/hierarchy3"/>
    <dgm:cxn modelId="{EC61D183-D8BD-441F-BFAC-A1E8774D4D6A}" srcId="{8018C5EE-4B56-4AEB-A9BD-958D1C4ED345}" destId="{9846EE91-8146-4A00-AE90-E4FAEC1BED3C}" srcOrd="0" destOrd="0" parTransId="{CDB5255C-C3AF-4E0C-B4CF-A0171A9567AD}" sibTransId="{7925ED7B-1538-4782-8F4D-8B10D8E0B90E}"/>
    <dgm:cxn modelId="{022F8EDB-042E-41A4-B5D4-34CF564B2FA2}" type="presOf" srcId="{34C5C6CB-07C0-4B81-B571-C816BB727BC9}" destId="{6D4244C2-FA69-40DB-BB68-E61BDAA75DE5}" srcOrd="0" destOrd="0" presId="urn:microsoft.com/office/officeart/2005/8/layout/hierarchy3"/>
    <dgm:cxn modelId="{ABFE5E89-757B-4BC3-AB51-9727FB224F62}" type="presOf" srcId="{E350D1B4-2B4D-4E4B-AA15-C1A18EF26F9E}" destId="{0A8FFAA0-E77D-465B-AD23-09F4AB8FB4FE}" srcOrd="0" destOrd="0" presId="urn:microsoft.com/office/officeart/2005/8/layout/hierarchy3"/>
    <dgm:cxn modelId="{73F09C29-1BB2-4C6B-8DB8-2439F3DD9457}" srcId="{9846EE91-8146-4A00-AE90-E4FAEC1BED3C}" destId="{34C5C6CB-07C0-4B81-B571-C816BB727BC9}" srcOrd="1" destOrd="0" parTransId="{A09C0FC0-596E-497C-978F-DB4D1D75B79A}" sibTransId="{5532E852-29DD-46CC-BFA9-FD867B3DE630}"/>
    <dgm:cxn modelId="{11A5C8CE-ADF1-45F6-9AE3-D5F4B047572B}" srcId="{E350D1B4-2B4D-4E4B-AA15-C1A18EF26F9E}" destId="{9A7CAC8F-D4A9-40E9-89DC-62541ABCD3FC}" srcOrd="1" destOrd="0" parTransId="{6CDEFA08-AC42-4439-BE60-A411CA7CA23E}" sibTransId="{8D57CFDB-6FBB-4299-896F-852D54429D91}"/>
    <dgm:cxn modelId="{DEB33A58-D15D-4F02-A336-F72FB573019B}" type="presOf" srcId="{6CDEFA08-AC42-4439-BE60-A411CA7CA23E}" destId="{5976FE57-FB88-4610-9CC2-E717F521E737}" srcOrd="0" destOrd="0" presId="urn:microsoft.com/office/officeart/2005/8/layout/hierarchy3"/>
    <dgm:cxn modelId="{D7F4C48A-0C66-419E-ADEA-27546E73C7F9}" type="presOf" srcId="{9A7CAC8F-D4A9-40E9-89DC-62541ABCD3FC}" destId="{9B8F1649-EC62-4C35-8533-14465B041C54}" srcOrd="0" destOrd="0" presId="urn:microsoft.com/office/officeart/2005/8/layout/hierarchy3"/>
    <dgm:cxn modelId="{86F64C67-44CC-48AF-A97C-CE939321C696}" type="presOf" srcId="{9846EE91-8146-4A00-AE90-E4FAEC1BED3C}" destId="{49B1D1D7-E60D-45A4-95BA-1CD45FEF2041}" srcOrd="1" destOrd="0" presId="urn:microsoft.com/office/officeart/2005/8/layout/hierarchy3"/>
    <dgm:cxn modelId="{78EA744E-7A77-452C-9FC9-24468E0D2187}" type="presOf" srcId="{8018C5EE-4B56-4AEB-A9BD-958D1C4ED345}" destId="{D221B01A-827B-4FC6-AC32-DC5B30D5592C}" srcOrd="0" destOrd="0" presId="urn:microsoft.com/office/officeart/2005/8/layout/hierarchy3"/>
    <dgm:cxn modelId="{A70A5988-E212-4EF3-8448-4FA9F031C6AA}" srcId="{9846EE91-8146-4A00-AE90-E4FAEC1BED3C}" destId="{D9055577-6B07-4088-88BD-8E863F85CA32}" srcOrd="0" destOrd="0" parTransId="{4818E47A-5AE7-43FA-8785-AFDB189E73C7}" sibTransId="{4110AAB9-B8D5-436C-806E-29B46FE71483}"/>
    <dgm:cxn modelId="{C867581A-F778-4B3B-A25F-644D574333C6}" type="presOf" srcId="{9846EE91-8146-4A00-AE90-E4FAEC1BED3C}" destId="{D7E8127F-2259-4D09-AAD6-9701FC83B7F8}" srcOrd="0" destOrd="0" presId="urn:microsoft.com/office/officeart/2005/8/layout/hierarchy3"/>
    <dgm:cxn modelId="{BE7BCC2C-617D-463D-91D2-B5785062EC48}" type="presParOf" srcId="{D221B01A-827B-4FC6-AC32-DC5B30D5592C}" destId="{E05E6CE2-CFB9-4BAF-8DFF-F1D6363C1BFA}" srcOrd="0" destOrd="0" presId="urn:microsoft.com/office/officeart/2005/8/layout/hierarchy3"/>
    <dgm:cxn modelId="{9E2B0172-FD54-4324-8293-FF3AA6B98047}" type="presParOf" srcId="{E05E6CE2-CFB9-4BAF-8DFF-F1D6363C1BFA}" destId="{9EE4E499-B6AD-4705-BB02-D6C1608D9BD0}" srcOrd="0" destOrd="0" presId="urn:microsoft.com/office/officeart/2005/8/layout/hierarchy3"/>
    <dgm:cxn modelId="{57732488-0E98-45A5-959B-8D2A8BB3CF74}" type="presParOf" srcId="{9EE4E499-B6AD-4705-BB02-D6C1608D9BD0}" destId="{D7E8127F-2259-4D09-AAD6-9701FC83B7F8}" srcOrd="0" destOrd="0" presId="urn:microsoft.com/office/officeart/2005/8/layout/hierarchy3"/>
    <dgm:cxn modelId="{A2943EB9-71FB-4EFD-B2F2-BB04317A8AC6}" type="presParOf" srcId="{9EE4E499-B6AD-4705-BB02-D6C1608D9BD0}" destId="{49B1D1D7-E60D-45A4-95BA-1CD45FEF2041}" srcOrd="1" destOrd="0" presId="urn:microsoft.com/office/officeart/2005/8/layout/hierarchy3"/>
    <dgm:cxn modelId="{9A4A8F8F-C0E8-4836-BA9B-802CE9F89353}" type="presParOf" srcId="{E05E6CE2-CFB9-4BAF-8DFF-F1D6363C1BFA}" destId="{9AE10498-1D43-47E5-BE0D-BCA4F19692C7}" srcOrd="1" destOrd="0" presId="urn:microsoft.com/office/officeart/2005/8/layout/hierarchy3"/>
    <dgm:cxn modelId="{E63CEB9D-68AD-48D8-9A3F-815F63C7F218}" type="presParOf" srcId="{9AE10498-1D43-47E5-BE0D-BCA4F19692C7}" destId="{0AE9CBE3-0465-47CB-82F8-457FFEB78766}" srcOrd="0" destOrd="0" presId="urn:microsoft.com/office/officeart/2005/8/layout/hierarchy3"/>
    <dgm:cxn modelId="{F65010CC-E0B9-4E6F-BA01-FCE3C04E1438}" type="presParOf" srcId="{9AE10498-1D43-47E5-BE0D-BCA4F19692C7}" destId="{36374053-FA4D-48A3-B0FC-08F864B5A438}" srcOrd="1" destOrd="0" presId="urn:microsoft.com/office/officeart/2005/8/layout/hierarchy3"/>
    <dgm:cxn modelId="{C69E31E4-8A51-4B59-9C1E-B96A3D45090C}" type="presParOf" srcId="{9AE10498-1D43-47E5-BE0D-BCA4F19692C7}" destId="{84425C28-FB3F-4FDC-8FED-67B50D39CE8E}" srcOrd="2" destOrd="0" presId="urn:microsoft.com/office/officeart/2005/8/layout/hierarchy3"/>
    <dgm:cxn modelId="{49EA039C-655C-4F9D-9AC8-30CAC7AC66C2}" type="presParOf" srcId="{9AE10498-1D43-47E5-BE0D-BCA4F19692C7}" destId="{6D4244C2-FA69-40DB-BB68-E61BDAA75DE5}" srcOrd="3" destOrd="0" presId="urn:microsoft.com/office/officeart/2005/8/layout/hierarchy3"/>
    <dgm:cxn modelId="{5908B13A-06AC-4A6E-A6CF-E6E96191B4F5}" type="presParOf" srcId="{D221B01A-827B-4FC6-AC32-DC5B30D5592C}" destId="{01A6BF51-599B-42F3-9CBD-1765CAE3E65C}" srcOrd="1" destOrd="0" presId="urn:microsoft.com/office/officeart/2005/8/layout/hierarchy3"/>
    <dgm:cxn modelId="{96C2A17C-8D4A-4D89-A9C2-1122F6FD02B6}" type="presParOf" srcId="{01A6BF51-599B-42F3-9CBD-1765CAE3E65C}" destId="{2DAACEB8-28B3-4560-A82F-2AFF5ABC8792}" srcOrd="0" destOrd="0" presId="urn:microsoft.com/office/officeart/2005/8/layout/hierarchy3"/>
    <dgm:cxn modelId="{9B2E4D8A-44E4-4F4E-B2D0-CBADA55E2E74}" type="presParOf" srcId="{2DAACEB8-28B3-4560-A82F-2AFF5ABC8792}" destId="{0A8FFAA0-E77D-465B-AD23-09F4AB8FB4FE}" srcOrd="0" destOrd="0" presId="urn:microsoft.com/office/officeart/2005/8/layout/hierarchy3"/>
    <dgm:cxn modelId="{0D2E3A45-C474-413F-9339-7A55BFB790DC}" type="presParOf" srcId="{2DAACEB8-28B3-4560-A82F-2AFF5ABC8792}" destId="{DE874FC8-7FF6-4B12-9B27-F5DF5EB5443F}" srcOrd="1" destOrd="0" presId="urn:microsoft.com/office/officeart/2005/8/layout/hierarchy3"/>
    <dgm:cxn modelId="{DCBEF08A-5962-48AA-9926-A3CD4D90D782}" type="presParOf" srcId="{01A6BF51-599B-42F3-9CBD-1765CAE3E65C}" destId="{219012B1-85B4-4911-AB6D-BE16173C0176}" srcOrd="1" destOrd="0" presId="urn:microsoft.com/office/officeart/2005/8/layout/hierarchy3"/>
    <dgm:cxn modelId="{4ABA60D0-4FED-424D-A9E5-3A5AC37533B4}" type="presParOf" srcId="{219012B1-85B4-4911-AB6D-BE16173C0176}" destId="{A84BBB9A-4762-4A52-9041-86CA70238B20}" srcOrd="0" destOrd="0" presId="urn:microsoft.com/office/officeart/2005/8/layout/hierarchy3"/>
    <dgm:cxn modelId="{88F25AA9-C923-4024-8CCF-08A49F9FE4CB}" type="presParOf" srcId="{219012B1-85B4-4911-AB6D-BE16173C0176}" destId="{C783776B-3E27-4775-9291-CE884AE4449A}" srcOrd="1" destOrd="0" presId="urn:microsoft.com/office/officeart/2005/8/layout/hierarchy3"/>
    <dgm:cxn modelId="{5AC2126A-70E9-4E13-A5BC-F315167C01BB}" type="presParOf" srcId="{219012B1-85B4-4911-AB6D-BE16173C0176}" destId="{5976FE57-FB88-4610-9CC2-E717F521E737}" srcOrd="2" destOrd="0" presId="urn:microsoft.com/office/officeart/2005/8/layout/hierarchy3"/>
    <dgm:cxn modelId="{A9065C53-F6E3-4CAF-96C4-C91ADD7CD470}" type="presParOf" srcId="{219012B1-85B4-4911-AB6D-BE16173C0176}" destId="{9B8F1649-EC62-4C35-8533-14465B041C5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6DF51DD-D736-45B2-8993-6B3340256CD2}" type="doc">
      <dgm:prSet loTypeId="urn:microsoft.com/office/officeart/2005/8/layout/radial6" loCatId="cycle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828D80A-9F1E-49B5-9556-86ED9DD0A2AB}">
      <dgm:prSet phldrT="[Text]"/>
      <dgm:spPr/>
      <dgm:t>
        <a:bodyPr/>
        <a:lstStyle/>
        <a:p>
          <a:r>
            <a:rPr lang="en-US" dirty="0" smtClean="0"/>
            <a:t>10. April 27 2007 </a:t>
          </a:r>
          <a:r>
            <a:rPr lang="en-US" dirty="0" err="1" smtClean="0"/>
            <a:t>Astonia</a:t>
          </a:r>
          <a:endParaRPr lang="en-US" dirty="0"/>
        </a:p>
      </dgm:t>
    </dgm:pt>
    <dgm:pt modelId="{B0486C8B-84BB-4092-9B1B-39F85A6CC061}" type="parTrans" cxnId="{D5BE30BF-7C90-490B-B214-6CD1CFB7AB15}">
      <dgm:prSet/>
      <dgm:spPr/>
      <dgm:t>
        <a:bodyPr/>
        <a:lstStyle/>
        <a:p>
          <a:endParaRPr lang="en-US"/>
        </a:p>
      </dgm:t>
    </dgm:pt>
    <dgm:pt modelId="{60F90384-4965-4FE0-BCA2-FD11BB087B1B}" type="sibTrans" cxnId="{D5BE30BF-7C90-490B-B214-6CD1CFB7AB15}">
      <dgm:prSet/>
      <dgm:spPr/>
      <dgm:t>
        <a:bodyPr/>
        <a:lstStyle/>
        <a:p>
          <a:endParaRPr lang="en-US"/>
        </a:p>
      </dgm:t>
    </dgm:pt>
    <dgm:pt modelId="{8A343E0B-4CB3-42F7-9568-46D1C9C1EC1F}">
      <dgm:prSet phldrT="[Text]"/>
      <dgm:spPr/>
      <dgm:t>
        <a:bodyPr/>
        <a:lstStyle/>
        <a:p>
          <a:r>
            <a:rPr lang="en-US" dirty="0" smtClean="0"/>
            <a:t>9. December 23 2015 Ukraine Power Outage</a:t>
          </a:r>
          <a:endParaRPr lang="en-US" dirty="0"/>
        </a:p>
      </dgm:t>
    </dgm:pt>
    <dgm:pt modelId="{5ED2B35D-CBCC-44B5-83B0-8DFC70C6191F}" type="parTrans" cxnId="{B72A8687-3C71-4865-87E0-BD8744096C46}">
      <dgm:prSet/>
      <dgm:spPr/>
      <dgm:t>
        <a:bodyPr/>
        <a:lstStyle/>
        <a:p>
          <a:endParaRPr lang="en-US"/>
        </a:p>
      </dgm:t>
    </dgm:pt>
    <dgm:pt modelId="{122E1037-599C-4CB5-B79B-5C4382A85097}" type="sibTrans" cxnId="{B72A8687-3C71-4865-87E0-BD8744096C46}">
      <dgm:prSet/>
      <dgm:spPr/>
      <dgm:t>
        <a:bodyPr/>
        <a:lstStyle/>
        <a:p>
          <a:endParaRPr lang="en-US"/>
        </a:p>
      </dgm:t>
    </dgm:pt>
    <dgm:pt modelId="{E70F0FDB-7130-4BCA-8B39-85676BA007E5}">
      <dgm:prSet phldrT="[Text]"/>
      <dgm:spPr/>
      <dgm:t>
        <a:bodyPr/>
        <a:lstStyle/>
        <a:p>
          <a:r>
            <a:rPr lang="en-US" dirty="0" smtClean="0"/>
            <a:t>Top 10 Cyber Attacks</a:t>
          </a:r>
          <a:endParaRPr lang="en-US" dirty="0"/>
        </a:p>
      </dgm:t>
    </dgm:pt>
    <dgm:pt modelId="{00FE896A-8FEC-4137-B294-E9A3844EECAC}" type="sibTrans" cxnId="{CB2B4BD0-EC68-4EA8-834F-1DDAEFD7172B}">
      <dgm:prSet/>
      <dgm:spPr/>
      <dgm:t>
        <a:bodyPr/>
        <a:lstStyle/>
        <a:p>
          <a:endParaRPr lang="en-US"/>
        </a:p>
      </dgm:t>
    </dgm:pt>
    <dgm:pt modelId="{80CB828B-F9C7-4974-8CCF-87BAB2F6C105}" type="parTrans" cxnId="{CB2B4BD0-EC68-4EA8-834F-1DDAEFD7172B}">
      <dgm:prSet/>
      <dgm:spPr/>
      <dgm:t>
        <a:bodyPr/>
        <a:lstStyle/>
        <a:p>
          <a:endParaRPr lang="en-US"/>
        </a:p>
      </dgm:t>
    </dgm:pt>
    <dgm:pt modelId="{AA0D8EE0-0360-4716-A0D1-B658334BA173}">
      <dgm:prSet phldrT="[Text]"/>
      <dgm:spPr/>
      <dgm:t>
        <a:bodyPr/>
        <a:lstStyle/>
        <a:p>
          <a:r>
            <a:rPr lang="en-US" dirty="0" smtClean="0"/>
            <a:t>8. 1999 21 Shutdown NASA Computers</a:t>
          </a:r>
          <a:endParaRPr lang="en-US" dirty="0"/>
        </a:p>
      </dgm:t>
    </dgm:pt>
    <dgm:pt modelId="{99A09592-9E59-4A1F-A618-4A0DF006AE65}" type="parTrans" cxnId="{820CC5A5-6270-4555-873D-ED68AC4EB077}">
      <dgm:prSet/>
      <dgm:spPr/>
      <dgm:t>
        <a:bodyPr/>
        <a:lstStyle/>
        <a:p>
          <a:endParaRPr lang="en-US"/>
        </a:p>
      </dgm:t>
    </dgm:pt>
    <dgm:pt modelId="{24F025C2-69AB-49E6-BF6F-B5DEAA5FF5AF}" type="sibTrans" cxnId="{820CC5A5-6270-4555-873D-ED68AC4EB077}">
      <dgm:prSet/>
      <dgm:spPr/>
      <dgm:t>
        <a:bodyPr/>
        <a:lstStyle/>
        <a:p>
          <a:endParaRPr lang="en-US"/>
        </a:p>
      </dgm:t>
    </dgm:pt>
    <dgm:pt modelId="{AC73EC16-B16F-4706-90ED-0BA05F18E91C}">
      <dgm:prSet phldrT="[Text]"/>
      <dgm:spPr/>
      <dgm:t>
        <a:bodyPr/>
        <a:lstStyle/>
        <a:p>
          <a:r>
            <a:rPr lang="en-US" dirty="0" smtClean="0"/>
            <a:t>7. November 2014 Sony Confidential data leak</a:t>
          </a:r>
          <a:endParaRPr lang="en-US" dirty="0"/>
        </a:p>
      </dgm:t>
    </dgm:pt>
    <dgm:pt modelId="{4739B39D-03FE-4FA8-B431-0DE0AF181B9C}" type="parTrans" cxnId="{25579D62-59BC-4D7E-9558-9EA75A55FDC5}">
      <dgm:prSet/>
      <dgm:spPr/>
      <dgm:t>
        <a:bodyPr/>
        <a:lstStyle/>
        <a:p>
          <a:endParaRPr lang="en-US"/>
        </a:p>
      </dgm:t>
    </dgm:pt>
    <dgm:pt modelId="{D041C59B-1E01-462E-9EAB-8909814D8479}" type="sibTrans" cxnId="{25579D62-59BC-4D7E-9558-9EA75A55FDC5}">
      <dgm:prSet/>
      <dgm:spPr/>
      <dgm:t>
        <a:bodyPr/>
        <a:lstStyle/>
        <a:p>
          <a:endParaRPr lang="en-US"/>
        </a:p>
      </dgm:t>
    </dgm:pt>
    <dgm:pt modelId="{B3761434-C531-453C-9461-C3A867B136BA}">
      <dgm:prSet phldrT="[Text]"/>
      <dgm:spPr/>
      <dgm:t>
        <a:bodyPr/>
        <a:lstStyle/>
        <a:p>
          <a:r>
            <a:rPr lang="en-US" dirty="0" smtClean="0"/>
            <a:t>6. Dec 2006 TDX US 45 million Debit &amp; Credit Card Info Stolen</a:t>
          </a:r>
          <a:endParaRPr lang="en-US" dirty="0"/>
        </a:p>
      </dgm:t>
    </dgm:pt>
    <dgm:pt modelId="{1A0CBDA6-C56F-40A0-8FDB-FD1AE3C479AF}" type="parTrans" cxnId="{F2D21B78-4536-419D-A397-752CE8C65E8D}">
      <dgm:prSet/>
      <dgm:spPr/>
      <dgm:t>
        <a:bodyPr/>
        <a:lstStyle/>
        <a:p>
          <a:endParaRPr lang="en-US"/>
        </a:p>
      </dgm:t>
    </dgm:pt>
    <dgm:pt modelId="{2010E908-BF1E-4897-84A7-9BFC6E0C7D40}" type="sibTrans" cxnId="{F2D21B78-4536-419D-A397-752CE8C65E8D}">
      <dgm:prSet/>
      <dgm:spPr/>
      <dgm:t>
        <a:bodyPr/>
        <a:lstStyle/>
        <a:p>
          <a:endParaRPr lang="en-US"/>
        </a:p>
      </dgm:t>
    </dgm:pt>
    <dgm:pt modelId="{2697912E-AAE6-49A0-98E7-EF001F2F512C}">
      <dgm:prSet phldrT="[Text]"/>
      <dgm:spPr/>
      <dgm:t>
        <a:bodyPr/>
        <a:lstStyle/>
        <a:p>
          <a:r>
            <a:rPr lang="en-US" dirty="0" smtClean="0"/>
            <a:t>5. 2010 </a:t>
          </a:r>
          <a:r>
            <a:rPr lang="en-US" dirty="0" err="1" smtClean="0"/>
            <a:t>Stuxnet</a:t>
          </a:r>
          <a:r>
            <a:rPr lang="en-US" dirty="0" smtClean="0"/>
            <a:t> Malware, infected more than 2 lac computers in IRAN, spread via windows</a:t>
          </a:r>
          <a:endParaRPr lang="en-US" dirty="0"/>
        </a:p>
      </dgm:t>
    </dgm:pt>
    <dgm:pt modelId="{596F33C4-4375-4845-BAEF-918332251512}" type="parTrans" cxnId="{AD523F67-539C-40BB-A34D-B47475D7078F}">
      <dgm:prSet/>
      <dgm:spPr/>
      <dgm:t>
        <a:bodyPr/>
        <a:lstStyle/>
        <a:p>
          <a:endParaRPr lang="en-US"/>
        </a:p>
      </dgm:t>
    </dgm:pt>
    <dgm:pt modelId="{BF0F20BC-FD61-4D6E-98EC-AE492559DC9D}" type="sibTrans" cxnId="{AD523F67-539C-40BB-A34D-B47475D7078F}">
      <dgm:prSet/>
      <dgm:spPr/>
      <dgm:t>
        <a:bodyPr/>
        <a:lstStyle/>
        <a:p>
          <a:endParaRPr lang="en-US"/>
        </a:p>
      </dgm:t>
    </dgm:pt>
    <dgm:pt modelId="{95C113BF-1FA9-4721-BC5C-4A2D9251B3F0}">
      <dgm:prSet phldrT="[Text]"/>
      <dgm:spPr/>
      <dgm:t>
        <a:bodyPr/>
        <a:lstStyle/>
        <a:p>
          <a:r>
            <a:rPr lang="en-US" dirty="0" smtClean="0"/>
            <a:t>4. April to September 2014 56 million payment cards and 53 million email addresses were compromised</a:t>
          </a:r>
          <a:endParaRPr lang="en-US" dirty="0"/>
        </a:p>
      </dgm:t>
    </dgm:pt>
    <dgm:pt modelId="{F03F6DF3-8B70-4AEF-B575-018ABE56A908}" type="parTrans" cxnId="{638AEAEC-D084-40E3-AFD3-BC54B7F6037F}">
      <dgm:prSet/>
      <dgm:spPr/>
      <dgm:t>
        <a:bodyPr/>
        <a:lstStyle/>
        <a:p>
          <a:endParaRPr lang="en-US"/>
        </a:p>
      </dgm:t>
    </dgm:pt>
    <dgm:pt modelId="{17F6E50B-018E-4505-851E-DDDE385BFB58}" type="sibTrans" cxnId="{638AEAEC-D084-40E3-AFD3-BC54B7F6037F}">
      <dgm:prSet/>
      <dgm:spPr/>
      <dgm:t>
        <a:bodyPr/>
        <a:lstStyle/>
        <a:p>
          <a:endParaRPr lang="en-US"/>
        </a:p>
      </dgm:t>
    </dgm:pt>
    <dgm:pt modelId="{5A9F6D92-2EFF-4576-8389-6569206D06E6}">
      <dgm:prSet phldrT="[Text]"/>
      <dgm:spPr/>
      <dgm:t>
        <a:bodyPr/>
        <a:lstStyle/>
        <a:p>
          <a:r>
            <a:rPr lang="en-US" dirty="0" smtClean="0"/>
            <a:t>April 2011 Sony 77 million users from </a:t>
          </a:r>
          <a:r>
            <a:rPr lang="en-US" dirty="0" err="1" smtClean="0"/>
            <a:t>playstation</a:t>
          </a:r>
          <a:r>
            <a:rPr lang="en-US" dirty="0" smtClean="0"/>
            <a:t> network. </a:t>
          </a:r>
          <a:endParaRPr lang="en-US" dirty="0"/>
        </a:p>
      </dgm:t>
    </dgm:pt>
    <dgm:pt modelId="{042ABC68-A3DE-40E8-9E60-E02254669BE8}" type="parTrans" cxnId="{A8995F85-5CD2-45FD-8770-153C43A8AAD0}">
      <dgm:prSet/>
      <dgm:spPr/>
      <dgm:t>
        <a:bodyPr/>
        <a:lstStyle/>
        <a:p>
          <a:endParaRPr lang="en-US"/>
        </a:p>
      </dgm:t>
    </dgm:pt>
    <dgm:pt modelId="{F126C58B-A262-4685-8A22-03C252A748A1}" type="sibTrans" cxnId="{A8995F85-5CD2-45FD-8770-153C43A8AAD0}">
      <dgm:prSet/>
      <dgm:spPr/>
      <dgm:t>
        <a:bodyPr/>
        <a:lstStyle/>
        <a:p>
          <a:endParaRPr lang="en-US"/>
        </a:p>
      </dgm:t>
    </dgm:pt>
    <dgm:pt modelId="{B75142AC-B8D3-4B8F-AA23-533377CA0EFE}">
      <dgm:prSet phldrT="[Text]"/>
      <dgm:spPr/>
      <dgm:t>
        <a:bodyPr/>
        <a:lstStyle/>
        <a:p>
          <a:r>
            <a:rPr lang="en-US" dirty="0" smtClean="0"/>
            <a:t>2. May 2017 </a:t>
          </a:r>
          <a:r>
            <a:rPr lang="en-US" dirty="0" err="1" smtClean="0"/>
            <a:t>Wannacry</a:t>
          </a:r>
          <a:r>
            <a:rPr lang="en-US" dirty="0" smtClean="0"/>
            <a:t> </a:t>
          </a:r>
          <a:r>
            <a:rPr lang="en-US" dirty="0" err="1" smtClean="0"/>
            <a:t>Ransomeware</a:t>
          </a:r>
          <a:r>
            <a:rPr lang="en-US" dirty="0" smtClean="0"/>
            <a:t> Attack. 2 million computer across 150 country were the victim. 300 to 600 </a:t>
          </a:r>
          <a:r>
            <a:rPr lang="en-US" dirty="0" err="1" smtClean="0"/>
            <a:t>bitcoins</a:t>
          </a:r>
          <a:r>
            <a:rPr lang="en-US" dirty="0" smtClean="0"/>
            <a:t> </a:t>
          </a:r>
          <a:r>
            <a:rPr lang="en-US" dirty="0" err="1" smtClean="0"/>
            <a:t>ransome</a:t>
          </a:r>
          <a:r>
            <a:rPr lang="en-US" dirty="0" smtClean="0"/>
            <a:t>.</a:t>
          </a:r>
          <a:endParaRPr lang="en-US" dirty="0"/>
        </a:p>
      </dgm:t>
    </dgm:pt>
    <dgm:pt modelId="{77A36F72-3DD7-40B1-90A1-A8B23523A3AF}" type="parTrans" cxnId="{58FBC3A2-BC1E-4608-855D-691B7188D361}">
      <dgm:prSet/>
      <dgm:spPr/>
      <dgm:t>
        <a:bodyPr/>
        <a:lstStyle/>
        <a:p>
          <a:endParaRPr lang="en-US"/>
        </a:p>
      </dgm:t>
    </dgm:pt>
    <dgm:pt modelId="{2A178609-63CE-4928-92A7-1CF68959FEE1}" type="sibTrans" cxnId="{58FBC3A2-BC1E-4608-855D-691B7188D361}">
      <dgm:prSet/>
      <dgm:spPr/>
      <dgm:t>
        <a:bodyPr/>
        <a:lstStyle/>
        <a:p>
          <a:endParaRPr lang="en-US"/>
        </a:p>
      </dgm:t>
    </dgm:pt>
    <dgm:pt modelId="{44070093-B12E-49E5-B179-1C7A1184981A}">
      <dgm:prSet phldrT="[Text]"/>
      <dgm:spPr/>
      <dgm:t>
        <a:bodyPr/>
        <a:lstStyle/>
        <a:p>
          <a:r>
            <a:rPr lang="en-US" dirty="0" smtClean="0"/>
            <a:t>1. March 1999 </a:t>
          </a:r>
          <a:r>
            <a:rPr lang="en-US" err="1" smtClean="0"/>
            <a:t>Milisa</a:t>
          </a:r>
          <a:r>
            <a:rPr lang="en-US" smtClean="0"/>
            <a:t> Virus, network traffic via emails, </a:t>
          </a:r>
          <a:endParaRPr lang="en-US" dirty="0"/>
        </a:p>
      </dgm:t>
    </dgm:pt>
    <dgm:pt modelId="{D643887E-E0D9-46F8-9C97-F1701295F4ED}" type="parTrans" cxnId="{932620BC-E9A2-427F-ABF5-A1A35C2070FC}">
      <dgm:prSet/>
      <dgm:spPr/>
      <dgm:t>
        <a:bodyPr/>
        <a:lstStyle/>
        <a:p>
          <a:endParaRPr lang="en-US"/>
        </a:p>
      </dgm:t>
    </dgm:pt>
    <dgm:pt modelId="{CFD2C0DE-C821-45CC-A41F-8FBBB4438A0F}" type="sibTrans" cxnId="{932620BC-E9A2-427F-ABF5-A1A35C2070FC}">
      <dgm:prSet/>
      <dgm:spPr/>
      <dgm:t>
        <a:bodyPr/>
        <a:lstStyle/>
        <a:p>
          <a:endParaRPr lang="en-US"/>
        </a:p>
      </dgm:t>
    </dgm:pt>
    <dgm:pt modelId="{EC0C48EA-3A84-4D52-819E-04567FE4D23E}" type="pres">
      <dgm:prSet presAssocID="{D6DF51DD-D736-45B2-8993-6B3340256CD2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716B9C6-18C7-47DA-8B59-0525B2154C73}" type="pres">
      <dgm:prSet presAssocID="{E70F0FDB-7130-4BCA-8B39-85676BA007E5}" presName="centerShape" presStyleLbl="node0" presStyleIdx="0" presStyleCnt="1"/>
      <dgm:spPr/>
      <dgm:t>
        <a:bodyPr/>
        <a:lstStyle/>
        <a:p>
          <a:endParaRPr lang="en-US"/>
        </a:p>
      </dgm:t>
    </dgm:pt>
    <dgm:pt modelId="{8EA0C4ED-7574-425F-866D-63F36F726BAB}" type="pres">
      <dgm:prSet presAssocID="{5828D80A-9F1E-49B5-9556-86ED9DD0A2AB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86B79E-AEFE-4AF1-8A65-C4B756B47195}" type="pres">
      <dgm:prSet presAssocID="{5828D80A-9F1E-49B5-9556-86ED9DD0A2AB}" presName="dummy" presStyleCnt="0"/>
      <dgm:spPr/>
    </dgm:pt>
    <dgm:pt modelId="{23081AB9-9804-4588-B18B-47E7417DC10A}" type="pres">
      <dgm:prSet presAssocID="{60F90384-4965-4FE0-BCA2-FD11BB087B1B}" presName="sibTrans" presStyleLbl="sibTrans2D1" presStyleIdx="0" presStyleCnt="10"/>
      <dgm:spPr/>
      <dgm:t>
        <a:bodyPr/>
        <a:lstStyle/>
        <a:p>
          <a:endParaRPr lang="en-US"/>
        </a:p>
      </dgm:t>
    </dgm:pt>
    <dgm:pt modelId="{8AAD58D7-5327-4FD3-82B7-8B39F03F4031}" type="pres">
      <dgm:prSet presAssocID="{8A343E0B-4CB3-42F7-9568-46D1C9C1EC1F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78E962-03FC-44EA-9A65-EE7A60A16A6E}" type="pres">
      <dgm:prSet presAssocID="{8A343E0B-4CB3-42F7-9568-46D1C9C1EC1F}" presName="dummy" presStyleCnt="0"/>
      <dgm:spPr/>
    </dgm:pt>
    <dgm:pt modelId="{D8A86F7C-CCB9-4A56-986F-F440CF692B35}" type="pres">
      <dgm:prSet presAssocID="{122E1037-599C-4CB5-B79B-5C4382A85097}" presName="sibTrans" presStyleLbl="sibTrans2D1" presStyleIdx="1" presStyleCnt="10"/>
      <dgm:spPr/>
      <dgm:t>
        <a:bodyPr/>
        <a:lstStyle/>
        <a:p>
          <a:endParaRPr lang="en-US"/>
        </a:p>
      </dgm:t>
    </dgm:pt>
    <dgm:pt modelId="{5A6E88F2-19E2-4C39-B0C7-96EEF10D45F5}" type="pres">
      <dgm:prSet presAssocID="{AA0D8EE0-0360-4716-A0D1-B658334BA173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B0B2F3-300A-41A5-99D8-C7A04B16B4AA}" type="pres">
      <dgm:prSet presAssocID="{AA0D8EE0-0360-4716-A0D1-B658334BA173}" presName="dummy" presStyleCnt="0"/>
      <dgm:spPr/>
    </dgm:pt>
    <dgm:pt modelId="{6C87C30E-7F01-4716-A784-91A198D454AC}" type="pres">
      <dgm:prSet presAssocID="{24F025C2-69AB-49E6-BF6F-B5DEAA5FF5AF}" presName="sibTrans" presStyleLbl="sibTrans2D1" presStyleIdx="2" presStyleCnt="10"/>
      <dgm:spPr/>
      <dgm:t>
        <a:bodyPr/>
        <a:lstStyle/>
        <a:p>
          <a:endParaRPr lang="en-US"/>
        </a:p>
      </dgm:t>
    </dgm:pt>
    <dgm:pt modelId="{972928E1-AE0D-4E79-A8FC-10DDFEFC098A}" type="pres">
      <dgm:prSet presAssocID="{AC73EC16-B16F-4706-90ED-0BA05F18E91C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FFE00C-B462-4304-9CC2-57ED58A3A2E3}" type="pres">
      <dgm:prSet presAssocID="{AC73EC16-B16F-4706-90ED-0BA05F18E91C}" presName="dummy" presStyleCnt="0"/>
      <dgm:spPr/>
    </dgm:pt>
    <dgm:pt modelId="{5D4E4080-0454-4FA8-9E4A-296D82E420A5}" type="pres">
      <dgm:prSet presAssocID="{D041C59B-1E01-462E-9EAB-8909814D8479}" presName="sibTrans" presStyleLbl="sibTrans2D1" presStyleIdx="3" presStyleCnt="10"/>
      <dgm:spPr/>
      <dgm:t>
        <a:bodyPr/>
        <a:lstStyle/>
        <a:p>
          <a:endParaRPr lang="en-US"/>
        </a:p>
      </dgm:t>
    </dgm:pt>
    <dgm:pt modelId="{910A9FDA-F4DD-4D4B-8E69-E1E0F1455ACE}" type="pres">
      <dgm:prSet presAssocID="{B3761434-C531-453C-9461-C3A867B136BA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382C15-CA2D-4F6B-A64C-4D59FA6C2D06}" type="pres">
      <dgm:prSet presAssocID="{B3761434-C531-453C-9461-C3A867B136BA}" presName="dummy" presStyleCnt="0"/>
      <dgm:spPr/>
    </dgm:pt>
    <dgm:pt modelId="{DB6F0710-EC78-488F-933A-CDAFE1FBEFB1}" type="pres">
      <dgm:prSet presAssocID="{2010E908-BF1E-4897-84A7-9BFC6E0C7D40}" presName="sibTrans" presStyleLbl="sibTrans2D1" presStyleIdx="4" presStyleCnt="10"/>
      <dgm:spPr/>
      <dgm:t>
        <a:bodyPr/>
        <a:lstStyle/>
        <a:p>
          <a:endParaRPr lang="en-US"/>
        </a:p>
      </dgm:t>
    </dgm:pt>
    <dgm:pt modelId="{BD3958E3-6FC5-45B3-913F-A0E88EBB936D}" type="pres">
      <dgm:prSet presAssocID="{2697912E-AAE6-49A0-98E7-EF001F2F512C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6A8B12-2F0E-4BB1-A68B-7100796A95F9}" type="pres">
      <dgm:prSet presAssocID="{2697912E-AAE6-49A0-98E7-EF001F2F512C}" presName="dummy" presStyleCnt="0"/>
      <dgm:spPr/>
    </dgm:pt>
    <dgm:pt modelId="{B845294B-9AA6-441C-85A2-ACC9B6E19CD6}" type="pres">
      <dgm:prSet presAssocID="{BF0F20BC-FD61-4D6E-98EC-AE492559DC9D}" presName="sibTrans" presStyleLbl="sibTrans2D1" presStyleIdx="5" presStyleCnt="10"/>
      <dgm:spPr/>
      <dgm:t>
        <a:bodyPr/>
        <a:lstStyle/>
        <a:p>
          <a:endParaRPr lang="en-US"/>
        </a:p>
      </dgm:t>
    </dgm:pt>
    <dgm:pt modelId="{7EA503E8-3329-4531-9EBF-77D1B003FAA5}" type="pres">
      <dgm:prSet presAssocID="{95C113BF-1FA9-4721-BC5C-4A2D9251B3F0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A09587-BC61-4E90-9417-685147BAB484}" type="pres">
      <dgm:prSet presAssocID="{95C113BF-1FA9-4721-BC5C-4A2D9251B3F0}" presName="dummy" presStyleCnt="0"/>
      <dgm:spPr/>
    </dgm:pt>
    <dgm:pt modelId="{98E7D861-9C74-4F24-9C4F-24C951619E48}" type="pres">
      <dgm:prSet presAssocID="{17F6E50B-018E-4505-851E-DDDE385BFB58}" presName="sibTrans" presStyleLbl="sibTrans2D1" presStyleIdx="6" presStyleCnt="10"/>
      <dgm:spPr/>
      <dgm:t>
        <a:bodyPr/>
        <a:lstStyle/>
        <a:p>
          <a:endParaRPr lang="en-US"/>
        </a:p>
      </dgm:t>
    </dgm:pt>
    <dgm:pt modelId="{B9D57EBA-DB25-4C28-B8C0-4AA3BC0EAADF}" type="pres">
      <dgm:prSet presAssocID="{5A9F6D92-2EFF-4576-8389-6569206D06E6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4F1D90-67FB-4747-93E0-0E0AFC8C4292}" type="pres">
      <dgm:prSet presAssocID="{5A9F6D92-2EFF-4576-8389-6569206D06E6}" presName="dummy" presStyleCnt="0"/>
      <dgm:spPr/>
    </dgm:pt>
    <dgm:pt modelId="{410FB3C5-071A-4695-87A8-DDABA146FF47}" type="pres">
      <dgm:prSet presAssocID="{F126C58B-A262-4685-8A22-03C252A748A1}" presName="sibTrans" presStyleLbl="sibTrans2D1" presStyleIdx="7" presStyleCnt="10"/>
      <dgm:spPr/>
      <dgm:t>
        <a:bodyPr/>
        <a:lstStyle/>
        <a:p>
          <a:endParaRPr lang="en-US"/>
        </a:p>
      </dgm:t>
    </dgm:pt>
    <dgm:pt modelId="{5F1DA00F-C089-4BFA-86AC-238F7FC930D0}" type="pres">
      <dgm:prSet presAssocID="{B75142AC-B8D3-4B8F-AA23-533377CA0EFE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71D3B5-1BEA-4F5B-891D-D90E15FDCADD}" type="pres">
      <dgm:prSet presAssocID="{B75142AC-B8D3-4B8F-AA23-533377CA0EFE}" presName="dummy" presStyleCnt="0"/>
      <dgm:spPr/>
    </dgm:pt>
    <dgm:pt modelId="{D48FC64F-C6DC-498A-B859-D377999F51EA}" type="pres">
      <dgm:prSet presAssocID="{2A178609-63CE-4928-92A7-1CF68959FEE1}" presName="sibTrans" presStyleLbl="sibTrans2D1" presStyleIdx="8" presStyleCnt="10"/>
      <dgm:spPr/>
      <dgm:t>
        <a:bodyPr/>
        <a:lstStyle/>
        <a:p>
          <a:endParaRPr lang="en-US"/>
        </a:p>
      </dgm:t>
    </dgm:pt>
    <dgm:pt modelId="{BD662B9A-B64C-4254-9069-740D209F2941}" type="pres">
      <dgm:prSet presAssocID="{44070093-B12E-49E5-B179-1C7A1184981A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0FBB10-1B33-4F1E-A1BA-8A379B970931}" type="pres">
      <dgm:prSet presAssocID="{44070093-B12E-49E5-B179-1C7A1184981A}" presName="dummy" presStyleCnt="0"/>
      <dgm:spPr/>
    </dgm:pt>
    <dgm:pt modelId="{E1966947-8CE0-4B16-B72B-468D0B86CE47}" type="pres">
      <dgm:prSet presAssocID="{CFD2C0DE-C821-45CC-A41F-8FBBB4438A0F}" presName="sibTrans" presStyleLbl="sibTrans2D1" presStyleIdx="9" presStyleCnt="10"/>
      <dgm:spPr/>
      <dgm:t>
        <a:bodyPr/>
        <a:lstStyle/>
        <a:p>
          <a:endParaRPr lang="en-US"/>
        </a:p>
      </dgm:t>
    </dgm:pt>
  </dgm:ptLst>
  <dgm:cxnLst>
    <dgm:cxn modelId="{CB2B4BD0-EC68-4EA8-834F-1DDAEFD7172B}" srcId="{D6DF51DD-D736-45B2-8993-6B3340256CD2}" destId="{E70F0FDB-7130-4BCA-8B39-85676BA007E5}" srcOrd="0" destOrd="0" parTransId="{80CB828B-F9C7-4974-8CCF-87BAB2F6C105}" sibTransId="{00FE896A-8FEC-4137-B294-E9A3844EECAC}"/>
    <dgm:cxn modelId="{ECA92B91-6BA2-429A-AEF4-DDCCB666D965}" type="presOf" srcId="{D6DF51DD-D736-45B2-8993-6B3340256CD2}" destId="{EC0C48EA-3A84-4D52-819E-04567FE4D23E}" srcOrd="0" destOrd="0" presId="urn:microsoft.com/office/officeart/2005/8/layout/radial6"/>
    <dgm:cxn modelId="{CD174EEE-D2D4-4838-9AC7-11945A25D72D}" type="presOf" srcId="{F126C58B-A262-4685-8A22-03C252A748A1}" destId="{410FB3C5-071A-4695-87A8-DDABA146FF47}" srcOrd="0" destOrd="0" presId="urn:microsoft.com/office/officeart/2005/8/layout/radial6"/>
    <dgm:cxn modelId="{A8995F85-5CD2-45FD-8770-153C43A8AAD0}" srcId="{E70F0FDB-7130-4BCA-8B39-85676BA007E5}" destId="{5A9F6D92-2EFF-4576-8389-6569206D06E6}" srcOrd="7" destOrd="0" parTransId="{042ABC68-A3DE-40E8-9E60-E02254669BE8}" sibTransId="{F126C58B-A262-4685-8A22-03C252A748A1}"/>
    <dgm:cxn modelId="{08647951-EFDF-4AC2-986E-D14C75DAE70E}" type="presOf" srcId="{B75142AC-B8D3-4B8F-AA23-533377CA0EFE}" destId="{5F1DA00F-C089-4BFA-86AC-238F7FC930D0}" srcOrd="0" destOrd="0" presId="urn:microsoft.com/office/officeart/2005/8/layout/radial6"/>
    <dgm:cxn modelId="{F5280D6A-25DA-4F5F-95DE-2438B0DA2E78}" type="presOf" srcId="{60F90384-4965-4FE0-BCA2-FD11BB087B1B}" destId="{23081AB9-9804-4588-B18B-47E7417DC10A}" srcOrd="0" destOrd="0" presId="urn:microsoft.com/office/officeart/2005/8/layout/radial6"/>
    <dgm:cxn modelId="{D3BFF711-560E-4392-A5E6-342E7DB49263}" type="presOf" srcId="{2A178609-63CE-4928-92A7-1CF68959FEE1}" destId="{D48FC64F-C6DC-498A-B859-D377999F51EA}" srcOrd="0" destOrd="0" presId="urn:microsoft.com/office/officeart/2005/8/layout/radial6"/>
    <dgm:cxn modelId="{13128568-606D-4764-96BB-8F07E46FD40E}" type="presOf" srcId="{5A9F6D92-2EFF-4576-8389-6569206D06E6}" destId="{B9D57EBA-DB25-4C28-B8C0-4AA3BC0EAADF}" srcOrd="0" destOrd="0" presId="urn:microsoft.com/office/officeart/2005/8/layout/radial6"/>
    <dgm:cxn modelId="{2DA4D839-6C20-432D-8690-314938EA3058}" type="presOf" srcId="{E70F0FDB-7130-4BCA-8B39-85676BA007E5}" destId="{C716B9C6-18C7-47DA-8B59-0525B2154C73}" srcOrd="0" destOrd="0" presId="urn:microsoft.com/office/officeart/2005/8/layout/radial6"/>
    <dgm:cxn modelId="{3E8A971B-5C8F-44E7-ABAD-440CB3DE9166}" type="presOf" srcId="{BF0F20BC-FD61-4D6E-98EC-AE492559DC9D}" destId="{B845294B-9AA6-441C-85A2-ACC9B6E19CD6}" srcOrd="0" destOrd="0" presId="urn:microsoft.com/office/officeart/2005/8/layout/radial6"/>
    <dgm:cxn modelId="{B72A8687-3C71-4865-87E0-BD8744096C46}" srcId="{E70F0FDB-7130-4BCA-8B39-85676BA007E5}" destId="{8A343E0B-4CB3-42F7-9568-46D1C9C1EC1F}" srcOrd="1" destOrd="0" parTransId="{5ED2B35D-CBCC-44B5-83B0-8DFC70C6191F}" sibTransId="{122E1037-599C-4CB5-B79B-5C4382A85097}"/>
    <dgm:cxn modelId="{820CC5A5-6270-4555-873D-ED68AC4EB077}" srcId="{E70F0FDB-7130-4BCA-8B39-85676BA007E5}" destId="{AA0D8EE0-0360-4716-A0D1-B658334BA173}" srcOrd="2" destOrd="0" parTransId="{99A09592-9E59-4A1F-A618-4A0DF006AE65}" sibTransId="{24F025C2-69AB-49E6-BF6F-B5DEAA5FF5AF}"/>
    <dgm:cxn modelId="{25579D62-59BC-4D7E-9558-9EA75A55FDC5}" srcId="{E70F0FDB-7130-4BCA-8B39-85676BA007E5}" destId="{AC73EC16-B16F-4706-90ED-0BA05F18E91C}" srcOrd="3" destOrd="0" parTransId="{4739B39D-03FE-4FA8-B431-0DE0AF181B9C}" sibTransId="{D041C59B-1E01-462E-9EAB-8909814D8479}"/>
    <dgm:cxn modelId="{AD523F67-539C-40BB-A34D-B47475D7078F}" srcId="{E70F0FDB-7130-4BCA-8B39-85676BA007E5}" destId="{2697912E-AAE6-49A0-98E7-EF001F2F512C}" srcOrd="5" destOrd="0" parTransId="{596F33C4-4375-4845-BAEF-918332251512}" sibTransId="{BF0F20BC-FD61-4D6E-98EC-AE492559DC9D}"/>
    <dgm:cxn modelId="{204CE751-3E0B-4A0B-887A-C5AAFDC35E85}" type="presOf" srcId="{44070093-B12E-49E5-B179-1C7A1184981A}" destId="{BD662B9A-B64C-4254-9069-740D209F2941}" srcOrd="0" destOrd="0" presId="urn:microsoft.com/office/officeart/2005/8/layout/radial6"/>
    <dgm:cxn modelId="{EDC76939-749C-4FE2-B478-752436133458}" type="presOf" srcId="{17F6E50B-018E-4505-851E-DDDE385BFB58}" destId="{98E7D861-9C74-4F24-9C4F-24C951619E48}" srcOrd="0" destOrd="0" presId="urn:microsoft.com/office/officeart/2005/8/layout/radial6"/>
    <dgm:cxn modelId="{E6C287B9-9A9C-4747-8B61-0AA6F0C123AD}" type="presOf" srcId="{122E1037-599C-4CB5-B79B-5C4382A85097}" destId="{D8A86F7C-CCB9-4A56-986F-F440CF692B35}" srcOrd="0" destOrd="0" presId="urn:microsoft.com/office/officeart/2005/8/layout/radial6"/>
    <dgm:cxn modelId="{DD76BF5C-CA8E-45DF-8B4A-00846022BE52}" type="presOf" srcId="{2010E908-BF1E-4897-84A7-9BFC6E0C7D40}" destId="{DB6F0710-EC78-488F-933A-CDAFE1FBEFB1}" srcOrd="0" destOrd="0" presId="urn:microsoft.com/office/officeart/2005/8/layout/radial6"/>
    <dgm:cxn modelId="{C00820D3-8558-45F4-80FE-98ACA2B2564A}" type="presOf" srcId="{AC73EC16-B16F-4706-90ED-0BA05F18E91C}" destId="{972928E1-AE0D-4E79-A8FC-10DDFEFC098A}" srcOrd="0" destOrd="0" presId="urn:microsoft.com/office/officeart/2005/8/layout/radial6"/>
    <dgm:cxn modelId="{F2D21B78-4536-419D-A397-752CE8C65E8D}" srcId="{E70F0FDB-7130-4BCA-8B39-85676BA007E5}" destId="{B3761434-C531-453C-9461-C3A867B136BA}" srcOrd="4" destOrd="0" parTransId="{1A0CBDA6-C56F-40A0-8FDB-FD1AE3C479AF}" sibTransId="{2010E908-BF1E-4897-84A7-9BFC6E0C7D40}"/>
    <dgm:cxn modelId="{A8C3A3AC-4EA4-44C0-B677-2E61749A6AF1}" type="presOf" srcId="{95C113BF-1FA9-4721-BC5C-4A2D9251B3F0}" destId="{7EA503E8-3329-4531-9EBF-77D1B003FAA5}" srcOrd="0" destOrd="0" presId="urn:microsoft.com/office/officeart/2005/8/layout/radial6"/>
    <dgm:cxn modelId="{932620BC-E9A2-427F-ABF5-A1A35C2070FC}" srcId="{E70F0FDB-7130-4BCA-8B39-85676BA007E5}" destId="{44070093-B12E-49E5-B179-1C7A1184981A}" srcOrd="9" destOrd="0" parTransId="{D643887E-E0D9-46F8-9C97-F1701295F4ED}" sibTransId="{CFD2C0DE-C821-45CC-A41F-8FBBB4438A0F}"/>
    <dgm:cxn modelId="{638AEAEC-D084-40E3-AFD3-BC54B7F6037F}" srcId="{E70F0FDB-7130-4BCA-8B39-85676BA007E5}" destId="{95C113BF-1FA9-4721-BC5C-4A2D9251B3F0}" srcOrd="6" destOrd="0" parTransId="{F03F6DF3-8B70-4AEF-B575-018ABE56A908}" sibTransId="{17F6E50B-018E-4505-851E-DDDE385BFB58}"/>
    <dgm:cxn modelId="{2A8F230F-F99B-4A57-9628-9E31DFBD8A11}" type="presOf" srcId="{2697912E-AAE6-49A0-98E7-EF001F2F512C}" destId="{BD3958E3-6FC5-45B3-913F-A0E88EBB936D}" srcOrd="0" destOrd="0" presId="urn:microsoft.com/office/officeart/2005/8/layout/radial6"/>
    <dgm:cxn modelId="{C21DCCFA-48DA-46E4-AEBA-AE64C0655C70}" type="presOf" srcId="{AA0D8EE0-0360-4716-A0D1-B658334BA173}" destId="{5A6E88F2-19E2-4C39-B0C7-96EEF10D45F5}" srcOrd="0" destOrd="0" presId="urn:microsoft.com/office/officeart/2005/8/layout/radial6"/>
    <dgm:cxn modelId="{D5BE30BF-7C90-490B-B214-6CD1CFB7AB15}" srcId="{E70F0FDB-7130-4BCA-8B39-85676BA007E5}" destId="{5828D80A-9F1E-49B5-9556-86ED9DD0A2AB}" srcOrd="0" destOrd="0" parTransId="{B0486C8B-84BB-4092-9B1B-39F85A6CC061}" sibTransId="{60F90384-4965-4FE0-BCA2-FD11BB087B1B}"/>
    <dgm:cxn modelId="{695AF849-BB0B-4F3C-9984-659F3979230F}" type="presOf" srcId="{5828D80A-9F1E-49B5-9556-86ED9DD0A2AB}" destId="{8EA0C4ED-7574-425F-866D-63F36F726BAB}" srcOrd="0" destOrd="0" presId="urn:microsoft.com/office/officeart/2005/8/layout/radial6"/>
    <dgm:cxn modelId="{1082CD4F-9C66-444D-B377-112B227C79E6}" type="presOf" srcId="{8A343E0B-4CB3-42F7-9568-46D1C9C1EC1F}" destId="{8AAD58D7-5327-4FD3-82B7-8B39F03F4031}" srcOrd="0" destOrd="0" presId="urn:microsoft.com/office/officeart/2005/8/layout/radial6"/>
    <dgm:cxn modelId="{11182C16-A2CF-4114-ABED-AF144D86D8C6}" type="presOf" srcId="{CFD2C0DE-C821-45CC-A41F-8FBBB4438A0F}" destId="{E1966947-8CE0-4B16-B72B-468D0B86CE47}" srcOrd="0" destOrd="0" presId="urn:microsoft.com/office/officeart/2005/8/layout/radial6"/>
    <dgm:cxn modelId="{58FBC3A2-BC1E-4608-855D-691B7188D361}" srcId="{E70F0FDB-7130-4BCA-8B39-85676BA007E5}" destId="{B75142AC-B8D3-4B8F-AA23-533377CA0EFE}" srcOrd="8" destOrd="0" parTransId="{77A36F72-3DD7-40B1-90A1-A8B23523A3AF}" sibTransId="{2A178609-63CE-4928-92A7-1CF68959FEE1}"/>
    <dgm:cxn modelId="{AC356EFE-87D7-46E0-B883-EC53222E64C3}" type="presOf" srcId="{D041C59B-1E01-462E-9EAB-8909814D8479}" destId="{5D4E4080-0454-4FA8-9E4A-296D82E420A5}" srcOrd="0" destOrd="0" presId="urn:microsoft.com/office/officeart/2005/8/layout/radial6"/>
    <dgm:cxn modelId="{33373805-EA80-416D-9C49-A559DEA01DA8}" type="presOf" srcId="{B3761434-C531-453C-9461-C3A867B136BA}" destId="{910A9FDA-F4DD-4D4B-8E69-E1E0F1455ACE}" srcOrd="0" destOrd="0" presId="urn:microsoft.com/office/officeart/2005/8/layout/radial6"/>
    <dgm:cxn modelId="{82101181-778C-4AC6-8EEB-4DEA6A8E1EC3}" type="presOf" srcId="{24F025C2-69AB-49E6-BF6F-B5DEAA5FF5AF}" destId="{6C87C30E-7F01-4716-A784-91A198D454AC}" srcOrd="0" destOrd="0" presId="urn:microsoft.com/office/officeart/2005/8/layout/radial6"/>
    <dgm:cxn modelId="{5FF535ED-FF2E-4626-8783-3D96A03CC013}" type="presParOf" srcId="{EC0C48EA-3A84-4D52-819E-04567FE4D23E}" destId="{C716B9C6-18C7-47DA-8B59-0525B2154C73}" srcOrd="0" destOrd="0" presId="urn:microsoft.com/office/officeart/2005/8/layout/radial6"/>
    <dgm:cxn modelId="{0334763B-4A22-4C0D-9092-824D8339DD59}" type="presParOf" srcId="{EC0C48EA-3A84-4D52-819E-04567FE4D23E}" destId="{8EA0C4ED-7574-425F-866D-63F36F726BAB}" srcOrd="1" destOrd="0" presId="urn:microsoft.com/office/officeart/2005/8/layout/radial6"/>
    <dgm:cxn modelId="{FFA445C3-2A6A-4F04-8092-3960808614DD}" type="presParOf" srcId="{EC0C48EA-3A84-4D52-819E-04567FE4D23E}" destId="{6686B79E-AEFE-4AF1-8A65-C4B756B47195}" srcOrd="2" destOrd="0" presId="urn:microsoft.com/office/officeart/2005/8/layout/radial6"/>
    <dgm:cxn modelId="{B7AD588D-F6F4-407D-8563-C9B01918EF6A}" type="presParOf" srcId="{EC0C48EA-3A84-4D52-819E-04567FE4D23E}" destId="{23081AB9-9804-4588-B18B-47E7417DC10A}" srcOrd="3" destOrd="0" presId="urn:microsoft.com/office/officeart/2005/8/layout/radial6"/>
    <dgm:cxn modelId="{A81E8F9A-235D-49B6-B838-56EBA7544B97}" type="presParOf" srcId="{EC0C48EA-3A84-4D52-819E-04567FE4D23E}" destId="{8AAD58D7-5327-4FD3-82B7-8B39F03F4031}" srcOrd="4" destOrd="0" presId="urn:microsoft.com/office/officeart/2005/8/layout/radial6"/>
    <dgm:cxn modelId="{48EECCF3-FF93-411E-94B8-DF13956743F6}" type="presParOf" srcId="{EC0C48EA-3A84-4D52-819E-04567FE4D23E}" destId="{9778E962-03FC-44EA-9A65-EE7A60A16A6E}" srcOrd="5" destOrd="0" presId="urn:microsoft.com/office/officeart/2005/8/layout/radial6"/>
    <dgm:cxn modelId="{930CED39-4203-4DA8-8F5F-A634842BC132}" type="presParOf" srcId="{EC0C48EA-3A84-4D52-819E-04567FE4D23E}" destId="{D8A86F7C-CCB9-4A56-986F-F440CF692B35}" srcOrd="6" destOrd="0" presId="urn:microsoft.com/office/officeart/2005/8/layout/radial6"/>
    <dgm:cxn modelId="{455926FB-3C5B-4D83-8373-4152D136A734}" type="presParOf" srcId="{EC0C48EA-3A84-4D52-819E-04567FE4D23E}" destId="{5A6E88F2-19E2-4C39-B0C7-96EEF10D45F5}" srcOrd="7" destOrd="0" presId="urn:microsoft.com/office/officeart/2005/8/layout/radial6"/>
    <dgm:cxn modelId="{7C8E7B7C-5C02-4057-A47D-202D4846F87A}" type="presParOf" srcId="{EC0C48EA-3A84-4D52-819E-04567FE4D23E}" destId="{14B0B2F3-300A-41A5-99D8-C7A04B16B4AA}" srcOrd="8" destOrd="0" presId="urn:microsoft.com/office/officeart/2005/8/layout/radial6"/>
    <dgm:cxn modelId="{458DC86E-825F-44BE-93FF-79AD535ACF4E}" type="presParOf" srcId="{EC0C48EA-3A84-4D52-819E-04567FE4D23E}" destId="{6C87C30E-7F01-4716-A784-91A198D454AC}" srcOrd="9" destOrd="0" presId="urn:microsoft.com/office/officeart/2005/8/layout/radial6"/>
    <dgm:cxn modelId="{C68A85AB-4022-4951-A891-67D1D330A66A}" type="presParOf" srcId="{EC0C48EA-3A84-4D52-819E-04567FE4D23E}" destId="{972928E1-AE0D-4E79-A8FC-10DDFEFC098A}" srcOrd="10" destOrd="0" presId="urn:microsoft.com/office/officeart/2005/8/layout/radial6"/>
    <dgm:cxn modelId="{F2265763-D73D-4FEA-854F-36F1CA98039F}" type="presParOf" srcId="{EC0C48EA-3A84-4D52-819E-04567FE4D23E}" destId="{E4FFE00C-B462-4304-9CC2-57ED58A3A2E3}" srcOrd="11" destOrd="0" presId="urn:microsoft.com/office/officeart/2005/8/layout/radial6"/>
    <dgm:cxn modelId="{75AAF676-BD34-4B18-A115-D1663C67D877}" type="presParOf" srcId="{EC0C48EA-3A84-4D52-819E-04567FE4D23E}" destId="{5D4E4080-0454-4FA8-9E4A-296D82E420A5}" srcOrd="12" destOrd="0" presId="urn:microsoft.com/office/officeart/2005/8/layout/radial6"/>
    <dgm:cxn modelId="{0A5E5F8C-EC60-45DB-AF17-1C56A17CCEE4}" type="presParOf" srcId="{EC0C48EA-3A84-4D52-819E-04567FE4D23E}" destId="{910A9FDA-F4DD-4D4B-8E69-E1E0F1455ACE}" srcOrd="13" destOrd="0" presId="urn:microsoft.com/office/officeart/2005/8/layout/radial6"/>
    <dgm:cxn modelId="{CAE3F127-7724-437F-97C5-A0D87AAEE6DC}" type="presParOf" srcId="{EC0C48EA-3A84-4D52-819E-04567FE4D23E}" destId="{A0382C15-CA2D-4F6B-A64C-4D59FA6C2D06}" srcOrd="14" destOrd="0" presId="urn:microsoft.com/office/officeart/2005/8/layout/radial6"/>
    <dgm:cxn modelId="{5EFA643A-8F4F-4C33-9174-1096F81B58AC}" type="presParOf" srcId="{EC0C48EA-3A84-4D52-819E-04567FE4D23E}" destId="{DB6F0710-EC78-488F-933A-CDAFE1FBEFB1}" srcOrd="15" destOrd="0" presId="urn:microsoft.com/office/officeart/2005/8/layout/radial6"/>
    <dgm:cxn modelId="{2717BAAE-B625-4ED1-8C7A-FBB9B2F3A9D8}" type="presParOf" srcId="{EC0C48EA-3A84-4D52-819E-04567FE4D23E}" destId="{BD3958E3-6FC5-45B3-913F-A0E88EBB936D}" srcOrd="16" destOrd="0" presId="urn:microsoft.com/office/officeart/2005/8/layout/radial6"/>
    <dgm:cxn modelId="{77DA9154-170F-47D3-8456-D00C003F656A}" type="presParOf" srcId="{EC0C48EA-3A84-4D52-819E-04567FE4D23E}" destId="{036A8B12-2F0E-4BB1-A68B-7100796A95F9}" srcOrd="17" destOrd="0" presId="urn:microsoft.com/office/officeart/2005/8/layout/radial6"/>
    <dgm:cxn modelId="{19B3939C-AAC8-4A97-AA3A-4D507FC322FF}" type="presParOf" srcId="{EC0C48EA-3A84-4D52-819E-04567FE4D23E}" destId="{B845294B-9AA6-441C-85A2-ACC9B6E19CD6}" srcOrd="18" destOrd="0" presId="urn:microsoft.com/office/officeart/2005/8/layout/radial6"/>
    <dgm:cxn modelId="{641AA603-ABA1-4D6B-B14A-05CE3BAFABE8}" type="presParOf" srcId="{EC0C48EA-3A84-4D52-819E-04567FE4D23E}" destId="{7EA503E8-3329-4531-9EBF-77D1B003FAA5}" srcOrd="19" destOrd="0" presId="urn:microsoft.com/office/officeart/2005/8/layout/radial6"/>
    <dgm:cxn modelId="{B6287DB4-3D8F-47E6-9CFC-0D001C36C8DA}" type="presParOf" srcId="{EC0C48EA-3A84-4D52-819E-04567FE4D23E}" destId="{C8A09587-BC61-4E90-9417-685147BAB484}" srcOrd="20" destOrd="0" presId="urn:microsoft.com/office/officeart/2005/8/layout/radial6"/>
    <dgm:cxn modelId="{B8F5A240-A9A0-4515-814E-87BEDFEC9E17}" type="presParOf" srcId="{EC0C48EA-3A84-4D52-819E-04567FE4D23E}" destId="{98E7D861-9C74-4F24-9C4F-24C951619E48}" srcOrd="21" destOrd="0" presId="urn:microsoft.com/office/officeart/2005/8/layout/radial6"/>
    <dgm:cxn modelId="{9D97E1BC-71BE-4375-8E9E-365876BFA91F}" type="presParOf" srcId="{EC0C48EA-3A84-4D52-819E-04567FE4D23E}" destId="{B9D57EBA-DB25-4C28-B8C0-4AA3BC0EAADF}" srcOrd="22" destOrd="0" presId="urn:microsoft.com/office/officeart/2005/8/layout/radial6"/>
    <dgm:cxn modelId="{3F029BE3-BDC0-49BB-AA7A-00B13D9B6C7E}" type="presParOf" srcId="{EC0C48EA-3A84-4D52-819E-04567FE4D23E}" destId="{394F1D90-67FB-4747-93E0-0E0AFC8C4292}" srcOrd="23" destOrd="0" presId="urn:microsoft.com/office/officeart/2005/8/layout/radial6"/>
    <dgm:cxn modelId="{AF23AE81-71CE-49DE-BF9E-C4D56D437995}" type="presParOf" srcId="{EC0C48EA-3A84-4D52-819E-04567FE4D23E}" destId="{410FB3C5-071A-4695-87A8-DDABA146FF47}" srcOrd="24" destOrd="0" presId="urn:microsoft.com/office/officeart/2005/8/layout/radial6"/>
    <dgm:cxn modelId="{D483883C-025A-4ECD-BEA2-28DB6E9FB218}" type="presParOf" srcId="{EC0C48EA-3A84-4D52-819E-04567FE4D23E}" destId="{5F1DA00F-C089-4BFA-86AC-238F7FC930D0}" srcOrd="25" destOrd="0" presId="urn:microsoft.com/office/officeart/2005/8/layout/radial6"/>
    <dgm:cxn modelId="{82327C35-CE0F-4B5E-8425-A2B4293BABC1}" type="presParOf" srcId="{EC0C48EA-3A84-4D52-819E-04567FE4D23E}" destId="{6F71D3B5-1BEA-4F5B-891D-D90E15FDCADD}" srcOrd="26" destOrd="0" presId="urn:microsoft.com/office/officeart/2005/8/layout/radial6"/>
    <dgm:cxn modelId="{4792C4CD-19CF-43C5-A4E8-D17E7272A618}" type="presParOf" srcId="{EC0C48EA-3A84-4D52-819E-04567FE4D23E}" destId="{D48FC64F-C6DC-498A-B859-D377999F51EA}" srcOrd="27" destOrd="0" presId="urn:microsoft.com/office/officeart/2005/8/layout/radial6"/>
    <dgm:cxn modelId="{DAC01A56-96EF-4ED2-B95F-23B79780818C}" type="presParOf" srcId="{EC0C48EA-3A84-4D52-819E-04567FE4D23E}" destId="{BD662B9A-B64C-4254-9069-740D209F2941}" srcOrd="28" destOrd="0" presId="urn:microsoft.com/office/officeart/2005/8/layout/radial6"/>
    <dgm:cxn modelId="{107F62C0-7584-4F65-AC2A-F8B6416AFA7F}" type="presParOf" srcId="{EC0C48EA-3A84-4D52-819E-04567FE4D23E}" destId="{AC0FBB10-1B33-4F1E-A1BA-8A379B970931}" srcOrd="29" destOrd="0" presId="urn:microsoft.com/office/officeart/2005/8/layout/radial6"/>
    <dgm:cxn modelId="{E028912F-5A02-4D2A-9A2F-A78E51F4AFB2}" type="presParOf" srcId="{EC0C48EA-3A84-4D52-819E-04567FE4D23E}" destId="{E1966947-8CE0-4B16-B72B-468D0B86CE47}" srcOrd="30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204D1F-A09D-463A-86D1-AD9E56C12F85}">
      <dsp:nvSpPr>
        <dsp:cNvPr id="0" name=""/>
        <dsp:cNvSpPr/>
      </dsp:nvSpPr>
      <dsp:spPr>
        <a:xfrm>
          <a:off x="2371328" y="1058"/>
          <a:ext cx="3385343" cy="22568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Types of Attacks</a:t>
          </a:r>
          <a:endParaRPr lang="en-US" sz="5900" kern="1200" dirty="0"/>
        </a:p>
      </dsp:txBody>
      <dsp:txXfrm>
        <a:off x="2437430" y="67160"/>
        <a:ext cx="3253139" cy="2124691"/>
      </dsp:txXfrm>
    </dsp:sp>
    <dsp:sp modelId="{4639ABDB-0C75-4238-BBEB-6577458B46E5}">
      <dsp:nvSpPr>
        <dsp:cNvPr id="0" name=""/>
        <dsp:cNvSpPr/>
      </dsp:nvSpPr>
      <dsp:spPr>
        <a:xfrm>
          <a:off x="1863526" y="2257954"/>
          <a:ext cx="2200473" cy="902758"/>
        </a:xfrm>
        <a:custGeom>
          <a:avLst/>
          <a:gdLst/>
          <a:ahLst/>
          <a:cxnLst/>
          <a:rect l="0" t="0" r="0" b="0"/>
          <a:pathLst>
            <a:path>
              <a:moveTo>
                <a:pt x="2200473" y="0"/>
              </a:moveTo>
              <a:lnTo>
                <a:pt x="2200473" y="451379"/>
              </a:lnTo>
              <a:lnTo>
                <a:pt x="0" y="451379"/>
              </a:lnTo>
              <a:lnTo>
                <a:pt x="0" y="90275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124038-B826-424C-8D01-095A2442FFA8}">
      <dsp:nvSpPr>
        <dsp:cNvPr id="0" name=""/>
        <dsp:cNvSpPr/>
      </dsp:nvSpPr>
      <dsp:spPr>
        <a:xfrm>
          <a:off x="170854" y="3160712"/>
          <a:ext cx="3385343" cy="22568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Active Attacks</a:t>
          </a:r>
          <a:endParaRPr lang="en-US" sz="5900" kern="1200" dirty="0"/>
        </a:p>
      </dsp:txBody>
      <dsp:txXfrm>
        <a:off x="236956" y="3226814"/>
        <a:ext cx="3253139" cy="2124691"/>
      </dsp:txXfrm>
    </dsp:sp>
    <dsp:sp modelId="{9EF1A0A7-272A-415D-9A73-43E8E59590C5}">
      <dsp:nvSpPr>
        <dsp:cNvPr id="0" name=""/>
        <dsp:cNvSpPr/>
      </dsp:nvSpPr>
      <dsp:spPr>
        <a:xfrm>
          <a:off x="4064000" y="2257954"/>
          <a:ext cx="2200473" cy="902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379"/>
              </a:lnTo>
              <a:lnTo>
                <a:pt x="2200473" y="451379"/>
              </a:lnTo>
              <a:lnTo>
                <a:pt x="2200473" y="90275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E555EE-F6E7-4D27-B2E8-98603CF47E9B}">
      <dsp:nvSpPr>
        <dsp:cNvPr id="0" name=""/>
        <dsp:cNvSpPr/>
      </dsp:nvSpPr>
      <dsp:spPr>
        <a:xfrm>
          <a:off x="4571801" y="3160712"/>
          <a:ext cx="3385343" cy="22568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900" kern="1200" dirty="0" smtClean="0"/>
            <a:t>Passive Attacks</a:t>
          </a:r>
          <a:endParaRPr lang="en-US" sz="5900" kern="1200" dirty="0"/>
        </a:p>
      </dsp:txBody>
      <dsp:txXfrm>
        <a:off x="4637903" y="3226814"/>
        <a:ext cx="3253139" cy="212469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5F97-5752-48C5-A6D8-28248C60B3F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83A3-6C76-41B0-9D2B-9A08EA0AB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9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5F97-5752-48C5-A6D8-28248C60B3F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83A3-6C76-41B0-9D2B-9A08EA0AB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8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5F97-5752-48C5-A6D8-28248C60B3F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83A3-6C76-41B0-9D2B-9A08EA0AB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5F97-5752-48C5-A6D8-28248C60B3F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83A3-6C76-41B0-9D2B-9A08EA0AB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4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5F97-5752-48C5-A6D8-28248C60B3F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83A3-6C76-41B0-9D2B-9A08EA0AB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0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5F97-5752-48C5-A6D8-28248C60B3F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83A3-6C76-41B0-9D2B-9A08EA0AB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4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5F97-5752-48C5-A6D8-28248C60B3F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83A3-6C76-41B0-9D2B-9A08EA0AB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1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5F97-5752-48C5-A6D8-28248C60B3F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83A3-6C76-41B0-9D2B-9A08EA0AB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6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5F97-5752-48C5-A6D8-28248C60B3F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83A3-6C76-41B0-9D2B-9A08EA0AB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5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5F97-5752-48C5-A6D8-28248C60B3F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83A3-6C76-41B0-9D2B-9A08EA0AB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5F97-5752-48C5-A6D8-28248C60B3F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B83A3-6C76-41B0-9D2B-9A08EA0AB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0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15F97-5752-48C5-A6D8-28248C60B3FC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B83A3-6C76-41B0-9D2B-9A08EA0AB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1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2653538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750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</a:t>
            </a:r>
            <a:r>
              <a:rPr lang="en-US" dirty="0" err="1" smtClean="0"/>
              <a:t>vs</a:t>
            </a:r>
            <a:r>
              <a:rPr lang="en-US" dirty="0" smtClean="0"/>
              <a:t> Cyber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Security is the processes and tools designed to protect sensitive information (modification, disruption, and inspection)</a:t>
            </a:r>
          </a:p>
          <a:p>
            <a:r>
              <a:rPr lang="en-US" dirty="0" smtClean="0"/>
              <a:t>Cyber Security is a set of techniques used to protect the integrity of networks, programs, and data (attack, damage and </a:t>
            </a:r>
            <a:r>
              <a:rPr lang="en-US" dirty="0" err="1" smtClean="0"/>
              <a:t>unautherised</a:t>
            </a:r>
            <a:r>
              <a:rPr lang="en-US" dirty="0" smtClean="0"/>
              <a:t> access).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24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6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2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0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3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13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2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7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5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58382934"/>
              </p:ext>
            </p:extLst>
          </p:nvPr>
        </p:nvGraphicFramePr>
        <p:xfrm>
          <a:off x="817348" y="-2074459"/>
          <a:ext cx="10250985" cy="6714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06738137"/>
              </p:ext>
            </p:extLst>
          </p:nvPr>
        </p:nvGraphicFramePr>
        <p:xfrm>
          <a:off x="1881874" y="181148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9325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01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4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285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67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75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805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43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838941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153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8203162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441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25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3895803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697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18945211"/>
              </p:ext>
            </p:extLst>
          </p:nvPr>
        </p:nvGraphicFramePr>
        <p:xfrm>
          <a:off x="2031999" y="719666"/>
          <a:ext cx="793086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852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79495094"/>
              </p:ext>
            </p:extLst>
          </p:nvPr>
        </p:nvGraphicFramePr>
        <p:xfrm>
          <a:off x="2031999" y="719666"/>
          <a:ext cx="793086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8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7999333"/>
              </p:ext>
            </p:extLst>
          </p:nvPr>
        </p:nvGraphicFramePr>
        <p:xfrm>
          <a:off x="2031999" y="719666"/>
          <a:ext cx="793086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681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86208337"/>
              </p:ext>
            </p:extLst>
          </p:nvPr>
        </p:nvGraphicFramePr>
        <p:xfrm>
          <a:off x="1608916" y="532263"/>
          <a:ext cx="8108289" cy="6086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1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45980255"/>
              </p:ext>
            </p:extLst>
          </p:nvPr>
        </p:nvGraphicFramePr>
        <p:xfrm>
          <a:off x="1595269" y="0"/>
          <a:ext cx="8108289" cy="6086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74711" y="5650174"/>
            <a:ext cx="8109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Scanning means Checks for Open Ports and most vulnerabilities areas in the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3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01017643"/>
              </p:ext>
            </p:extLst>
          </p:nvPr>
        </p:nvGraphicFramePr>
        <p:xfrm>
          <a:off x="1608916" y="532263"/>
          <a:ext cx="8108289" cy="6086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74711" y="5650174"/>
            <a:ext cx="8109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Scanning means Checks for Open Ports and most vulnerabilities areas in the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47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70395644"/>
              </p:ext>
            </p:extLst>
          </p:nvPr>
        </p:nvGraphicFramePr>
        <p:xfrm>
          <a:off x="2031999" y="368490"/>
          <a:ext cx="7930867" cy="6223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607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73888653"/>
              </p:ext>
            </p:extLst>
          </p:nvPr>
        </p:nvGraphicFramePr>
        <p:xfrm>
          <a:off x="204716" y="-1910686"/>
          <a:ext cx="11627893" cy="6741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328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3895803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607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9023523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932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1240256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794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1700307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907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Trozan</a:t>
            </a:r>
            <a:r>
              <a:rPr lang="en-US" dirty="0" smtClean="0"/>
              <a:t> </a:t>
            </a:r>
            <a:r>
              <a:rPr lang="en-US" dirty="0" err="1" smtClean="0"/>
              <a:t>hourse</a:t>
            </a:r>
            <a:r>
              <a:rPr lang="en-US" dirty="0" smtClean="0"/>
              <a:t> is also called trapdoor.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47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cybersecurity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93821"/>
          </a:xfrm>
        </p:spPr>
        <p:txBody>
          <a:bodyPr/>
          <a:lstStyle/>
          <a:p>
            <a:r>
              <a:rPr lang="en-US" dirty="0" smtClean="0"/>
              <a:t>Increase rate of cyber crime</a:t>
            </a:r>
          </a:p>
          <a:p>
            <a:r>
              <a:rPr lang="en-US" dirty="0" smtClean="0"/>
              <a:t>Increased demand to protect data</a:t>
            </a:r>
          </a:p>
          <a:p>
            <a:r>
              <a:rPr lang="en-US" dirty="0" smtClean="0"/>
              <a:t>Presence of crime syndicates</a:t>
            </a:r>
          </a:p>
          <a:p>
            <a:r>
              <a:rPr lang="en-US" dirty="0" smtClean="0"/>
              <a:t>Presence of Cyber Armies</a:t>
            </a:r>
          </a:p>
          <a:p>
            <a:r>
              <a:rPr lang="en-US" dirty="0" smtClean="0"/>
              <a:t>Presence of financial frauds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560" r="19231"/>
          <a:stretch/>
        </p:blipFill>
        <p:spPr>
          <a:xfrm>
            <a:off x="6155140" y="112831"/>
            <a:ext cx="6036860" cy="674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6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522</Words>
  <Application>Microsoft Office PowerPoint</Application>
  <PresentationFormat>Widescreen</PresentationFormat>
  <Paragraphs>135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Important</vt:lpstr>
      <vt:lpstr>Why cybersecurity</vt:lpstr>
      <vt:lpstr>Information vs Cyber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 PAVILION</dc:creator>
  <cp:lastModifiedBy>HP PAVILION</cp:lastModifiedBy>
  <cp:revision>28</cp:revision>
  <dcterms:created xsi:type="dcterms:W3CDTF">2021-07-31T05:27:08Z</dcterms:created>
  <dcterms:modified xsi:type="dcterms:W3CDTF">2021-08-03T11:56:28Z</dcterms:modified>
</cp:coreProperties>
</file>