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45E0-4D66-4574-B8E5-DBBF6128C1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E1C-25CA-45FD-BD18-6FAB421F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0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45E0-4D66-4574-B8E5-DBBF6128C1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E1C-25CA-45FD-BD18-6FAB421F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45E0-4D66-4574-B8E5-DBBF6128C1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E1C-25CA-45FD-BD18-6FAB421F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3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45E0-4D66-4574-B8E5-DBBF6128C1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E1C-25CA-45FD-BD18-6FAB421F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7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45E0-4D66-4574-B8E5-DBBF6128C1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E1C-25CA-45FD-BD18-6FAB421F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45E0-4D66-4574-B8E5-DBBF6128C1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E1C-25CA-45FD-BD18-6FAB421F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45E0-4D66-4574-B8E5-DBBF6128C1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E1C-25CA-45FD-BD18-6FAB421F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45E0-4D66-4574-B8E5-DBBF6128C1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E1C-25CA-45FD-BD18-6FAB421F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4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45E0-4D66-4574-B8E5-DBBF6128C1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E1C-25CA-45FD-BD18-6FAB421F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45E0-4D66-4574-B8E5-DBBF6128C1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E1C-25CA-45FD-BD18-6FAB421F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45E0-4D66-4574-B8E5-DBBF6128C1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E1C-25CA-45FD-BD18-6FAB421F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445E0-4D66-4574-B8E5-DBBF6128C1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85E1C-25CA-45FD-BD18-6FAB421F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4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603" t="6108" r="8638" b="1142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596" t="5955" r="8594" b="11207"/>
          <a:stretch/>
        </p:blipFill>
        <p:spPr>
          <a:xfrm>
            <a:off x="1160060" y="518615"/>
            <a:ext cx="9730853" cy="54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1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4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1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PAVILION</dc:creator>
  <cp:lastModifiedBy>HP PAVILION</cp:lastModifiedBy>
  <cp:revision>3</cp:revision>
  <dcterms:created xsi:type="dcterms:W3CDTF">2021-08-03T11:57:03Z</dcterms:created>
  <dcterms:modified xsi:type="dcterms:W3CDTF">2021-08-03T12:17:00Z</dcterms:modified>
</cp:coreProperties>
</file>