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BD59-6962-49B2-A278-AEB256671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Hotel Rooms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FF520-2D1A-4690-AE75-BB37CD4D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Patil | Dheeraj RK | Pranav Bijapur | Tarun Verma</a:t>
            </a:r>
          </a:p>
        </p:txBody>
      </p:sp>
    </p:spTree>
    <p:extLst>
      <p:ext uri="{BB962C8B-B14F-4D97-AF65-F5344CB8AC3E}">
        <p14:creationId xmlns:p14="http://schemas.microsoft.com/office/powerpoint/2010/main" val="109422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19273A-84F0-4EF0-9ABB-6725351DB0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2B538A-2A50-48E0-89A4-F2D2EEB125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90BB-17F6-4E98-89E2-B7A99316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 Of The Prototype</a:t>
            </a:r>
          </a:p>
        </p:txBody>
      </p:sp>
      <p:pic>
        <p:nvPicPr>
          <p:cNvPr id="5126" name="Picture 6" descr="Image result for app demo">
            <a:extLst>
              <a:ext uri="{FF2B5EF4-FFF2-40B4-BE49-F238E27FC236}">
                <a16:creationId xmlns:a16="http://schemas.microsoft.com/office/drawing/2014/main" id="{D7486C5C-5546-4F44-817F-DF9333F804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69" y="1895912"/>
            <a:ext cx="2582661" cy="258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2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8AD6-3E46-4392-915E-029864B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Economics Of The Idea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D5927B1F-6C8D-4EF4-BA3D-D8411F70F5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55" y="863600"/>
            <a:ext cx="6828366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62A04-BA86-48C1-9AF8-029CDDD8E5A8}"/>
              </a:ext>
            </a:extLst>
          </p:cNvPr>
          <p:cNvSpPr txBox="1"/>
          <p:nvPr/>
        </p:nvSpPr>
        <p:spPr>
          <a:xfrm>
            <a:off x="9325976" y="5984875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 : Condé Nast</a:t>
            </a:r>
          </a:p>
        </p:txBody>
      </p:sp>
    </p:spTree>
    <p:extLst>
      <p:ext uri="{BB962C8B-B14F-4D97-AF65-F5344CB8AC3E}">
        <p14:creationId xmlns:p14="http://schemas.microsoft.com/office/powerpoint/2010/main" val="271872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6279-EA88-435F-AC3F-F9171DAA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Economics Of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3BB8-FCE1-4956-889D-FCD42D17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162DF2A-64D1-4AA9-BA42-8A4063EAD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7C1373-63AF-4A75-909E-990E053566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F4AD318-2FB6-4C6E-931E-58E404FA18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E187274-5DC2-4BE0-AF99-925D6D9735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118E35-1CBF-4863-8497-F4DF1A166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9FCF-6CCA-487F-8015-E569182B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900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There's no such thing as 'normal'. That's just another word for lifeless.</a:t>
            </a:r>
            <a:br>
              <a:rPr lang="en-US" sz="3900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br>
              <a:rPr lang="en-US" sz="3900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Shah Rukh Khan</a:t>
            </a:r>
          </a:p>
        </p:txBody>
      </p:sp>
    </p:spTree>
    <p:extLst>
      <p:ext uri="{BB962C8B-B14F-4D97-AF65-F5344CB8AC3E}">
        <p14:creationId xmlns:p14="http://schemas.microsoft.com/office/powerpoint/2010/main" val="256327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19273A-84F0-4EF0-9ABB-6725351DB0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2B538A-2A50-48E0-89A4-F2D2EEB125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90BB-17F6-4E98-89E2-B7A99316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178050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4193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0861-1A77-4858-B9AD-A07440B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General Hotel Check-In Mechanism</a:t>
            </a:r>
          </a:p>
        </p:txBody>
      </p:sp>
      <p:pic>
        <p:nvPicPr>
          <p:cNvPr id="1026" name="Picture 2" descr="Image result for hotel check ins">
            <a:extLst>
              <a:ext uri="{FF2B5EF4-FFF2-40B4-BE49-F238E27FC236}">
                <a16:creationId xmlns:a16="http://schemas.microsoft.com/office/drawing/2014/main" id="{013C6CA8-BA38-4964-8309-5DDFA1492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5"/>
          <a:stretch/>
        </p:blipFill>
        <p:spPr bwMode="auto">
          <a:xfrm>
            <a:off x="3918684" y="863600"/>
            <a:ext cx="7215307" cy="494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271D84-0387-457F-BBC2-944292DAF463}"/>
              </a:ext>
            </a:extLst>
          </p:cNvPr>
          <p:cNvSpPr txBox="1"/>
          <p:nvPr/>
        </p:nvSpPr>
        <p:spPr>
          <a:xfrm>
            <a:off x="9117092" y="5984875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 : </a:t>
            </a:r>
            <a:r>
              <a:rPr lang="en-US" sz="1000" dirty="0" err="1"/>
              <a:t>Alamy</a:t>
            </a:r>
            <a:r>
              <a:rPr lang="en-US" sz="1000" dirty="0"/>
              <a:t> Stock Photo</a:t>
            </a:r>
          </a:p>
        </p:txBody>
      </p:sp>
    </p:spTree>
    <p:extLst>
      <p:ext uri="{BB962C8B-B14F-4D97-AF65-F5344CB8AC3E}">
        <p14:creationId xmlns:p14="http://schemas.microsoft.com/office/powerpoint/2010/main" val="38734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2A57D-367F-41B2-9031-B1E55ED5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General Hotel Check-In Mechanism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EC2C7-2305-43C4-8ECA-9143F721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enters the hotel, spots the reception and proceeds.</a:t>
            </a:r>
          </a:p>
          <a:p>
            <a:r>
              <a:rPr lang="en-US" dirty="0"/>
              <a:t>Enquires room for booking or shows receipt/proof of booking.</a:t>
            </a:r>
          </a:p>
          <a:p>
            <a:r>
              <a:rPr lang="en-US" dirty="0"/>
              <a:t>Verifies his/her identity by displaying a valid proof of identity.</a:t>
            </a:r>
          </a:p>
          <a:p>
            <a:r>
              <a:rPr lang="en-US" dirty="0"/>
              <a:t>Pays the amount or balance remaining.</a:t>
            </a:r>
          </a:p>
          <a:p>
            <a:r>
              <a:rPr lang="en-US" dirty="0"/>
              <a:t>Collects his key and enters his room.</a:t>
            </a:r>
          </a:p>
        </p:txBody>
      </p:sp>
    </p:spTree>
    <p:extLst>
      <p:ext uri="{BB962C8B-B14F-4D97-AF65-F5344CB8AC3E}">
        <p14:creationId xmlns:p14="http://schemas.microsoft.com/office/powerpoint/2010/main" val="25412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90A2-CF51-41DD-A0B2-2A6A1A72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US" dirty="0"/>
              <a:t>Liabilities of the present system</a:t>
            </a:r>
          </a:p>
        </p:txBody>
      </p:sp>
      <p:pic>
        <p:nvPicPr>
          <p:cNvPr id="2050" name="Picture 2" descr="Image result for hotel check ins">
            <a:extLst>
              <a:ext uri="{FF2B5EF4-FFF2-40B4-BE49-F238E27FC236}">
                <a16:creationId xmlns:a16="http://schemas.microsoft.com/office/drawing/2014/main" id="{B1BAB947-5258-44D6-9A9A-53334C3C4D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1220787"/>
            <a:ext cx="62865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D726D9-26A6-487C-8BD8-9A39A322DC57}"/>
              </a:ext>
            </a:extLst>
          </p:cNvPr>
          <p:cNvSpPr txBox="1"/>
          <p:nvPr/>
        </p:nvSpPr>
        <p:spPr>
          <a:xfrm>
            <a:off x="8652689" y="5725020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 : </a:t>
            </a:r>
            <a:r>
              <a:rPr lang="en-US" sz="1000" dirty="0" err="1"/>
              <a:t>Dreamstime</a:t>
            </a:r>
            <a:r>
              <a:rPr lang="en-US" sz="1000" dirty="0"/>
              <a:t> Photo</a:t>
            </a:r>
          </a:p>
        </p:txBody>
      </p:sp>
    </p:spTree>
    <p:extLst>
      <p:ext uri="{BB962C8B-B14F-4D97-AF65-F5344CB8AC3E}">
        <p14:creationId xmlns:p14="http://schemas.microsoft.com/office/powerpoint/2010/main" val="26913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0903-90A5-4631-B12A-E769A73C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Liabilities of the present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BA3D-E2A1-46C6-887F-CFD44104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D730-F265-49ED-A8BE-FCCDA41D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Proposal</a:t>
            </a:r>
          </a:p>
        </p:txBody>
      </p:sp>
      <p:pic>
        <p:nvPicPr>
          <p:cNvPr id="3074" name="Picture 2" descr="Image result for dog travel hotel">
            <a:extLst>
              <a:ext uri="{FF2B5EF4-FFF2-40B4-BE49-F238E27FC236}">
                <a16:creationId xmlns:a16="http://schemas.microsoft.com/office/drawing/2014/main" id="{1FBE6920-6C4B-4104-8A12-0362E6C873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139303"/>
            <a:ext cx="7315200" cy="45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08FA6-C9D2-4324-AAC0-44829CE95D35}"/>
              </a:ext>
            </a:extLst>
          </p:cNvPr>
          <p:cNvSpPr txBox="1"/>
          <p:nvPr/>
        </p:nvSpPr>
        <p:spPr>
          <a:xfrm>
            <a:off x="9768166" y="5718697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 : Pinterest</a:t>
            </a:r>
          </a:p>
        </p:txBody>
      </p:sp>
    </p:spTree>
    <p:extLst>
      <p:ext uri="{BB962C8B-B14F-4D97-AF65-F5344CB8AC3E}">
        <p14:creationId xmlns:p14="http://schemas.microsoft.com/office/powerpoint/2010/main" val="318361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75A6-96DC-4F0B-8282-3C4F95DC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DD27-BAC8-42D7-B341-795BDCAE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 rooms to be booked only using an online portal – web/app.</a:t>
            </a:r>
          </a:p>
          <a:p>
            <a:r>
              <a:rPr lang="en-US" dirty="0"/>
              <a:t>The portal verifies guest’s proof of  identity using UID (India) or any other valid method.</a:t>
            </a:r>
          </a:p>
          <a:p>
            <a:r>
              <a:rPr lang="en-US" dirty="0"/>
              <a:t>After the payment, a unique QR code is generated.</a:t>
            </a:r>
          </a:p>
          <a:p>
            <a:r>
              <a:rPr lang="en-US" dirty="0"/>
              <a:t>At the time of check in, guest just have to enter the hotel and walk to his/her room. A scanner reads the QR code and lets you in.</a:t>
            </a:r>
          </a:p>
        </p:txBody>
      </p:sp>
    </p:spTree>
    <p:extLst>
      <p:ext uri="{BB962C8B-B14F-4D97-AF65-F5344CB8AC3E}">
        <p14:creationId xmlns:p14="http://schemas.microsoft.com/office/powerpoint/2010/main" val="363075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DAE3-F5C2-4D53-9F59-5FEE7E6C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Prototype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0CC027CE-9EBC-4D72-A16B-823181E8F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220391"/>
            <a:ext cx="7315200" cy="440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BEDD10-D971-4985-AFF8-C669112E9003}"/>
              </a:ext>
            </a:extLst>
          </p:cNvPr>
          <p:cNvSpPr txBox="1"/>
          <p:nvPr/>
        </p:nvSpPr>
        <p:spPr>
          <a:xfrm>
            <a:off x="9090095" y="5725020"/>
            <a:ext cx="2093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 : Chiloe Austral Hostel</a:t>
            </a:r>
          </a:p>
        </p:txBody>
      </p:sp>
    </p:spTree>
    <p:extLst>
      <p:ext uri="{BB962C8B-B14F-4D97-AF65-F5344CB8AC3E}">
        <p14:creationId xmlns:p14="http://schemas.microsoft.com/office/powerpoint/2010/main" val="201016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5B7-13E1-40D6-B525-20A05F03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DBD6-B225-47EE-B790-72491925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is created that demonstrates hotel booking.</a:t>
            </a:r>
          </a:p>
          <a:p>
            <a:r>
              <a:rPr lang="en-US" dirty="0"/>
              <a:t>The web app demonstrates proof of concept for identity verification.</a:t>
            </a:r>
          </a:p>
          <a:p>
            <a:r>
              <a:rPr lang="en-US" dirty="0"/>
              <a:t>After booking, the web app generates a QR code – the key</a:t>
            </a:r>
          </a:p>
          <a:p>
            <a:r>
              <a:rPr lang="en-US" dirty="0"/>
              <a:t>A raspberry pi is programmed to scan QR code.</a:t>
            </a:r>
          </a:p>
          <a:p>
            <a:r>
              <a:rPr lang="en-US" dirty="0"/>
              <a:t>The board and the camera module acts as a device to demonstrate unlocking of door.</a:t>
            </a:r>
          </a:p>
        </p:txBody>
      </p:sp>
    </p:spTree>
    <p:extLst>
      <p:ext uri="{BB962C8B-B14F-4D97-AF65-F5344CB8AC3E}">
        <p14:creationId xmlns:p14="http://schemas.microsoft.com/office/powerpoint/2010/main" val="36008691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236</TotalTime>
  <Words>283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Frame</vt:lpstr>
      <vt:lpstr>Smart Hotel Rooms</vt:lpstr>
      <vt:lpstr>A General Hotel Check-In Mechanism</vt:lpstr>
      <vt:lpstr>A General Hotel Check-In Mechanism</vt:lpstr>
      <vt:lpstr>Liabilities of the present system</vt:lpstr>
      <vt:lpstr>Liabilities of the present system</vt:lpstr>
      <vt:lpstr>The Proposal</vt:lpstr>
      <vt:lpstr>The Proposal</vt:lpstr>
      <vt:lpstr>The Prototype</vt:lpstr>
      <vt:lpstr>The Prototype</vt:lpstr>
      <vt:lpstr>Demo Of The Prototype</vt:lpstr>
      <vt:lpstr>Economics Of The Idea</vt:lpstr>
      <vt:lpstr>Economics Of The Idea</vt:lpstr>
      <vt:lpstr>There's no such thing as 'normal'. That's just another word for lifeless.  Shah Rukh Khan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Hotel Rooms</dc:title>
  <dc:creator>Verma, Tarun</dc:creator>
  <cp:lastModifiedBy>Verma, Tarun</cp:lastModifiedBy>
  <cp:revision>15</cp:revision>
  <dcterms:created xsi:type="dcterms:W3CDTF">2018-03-12T17:45:57Z</dcterms:created>
  <dcterms:modified xsi:type="dcterms:W3CDTF">2018-03-12T21:42:43Z</dcterms:modified>
</cp:coreProperties>
</file>