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tags" Target="../tags/tag8.xml"/><Relationship Id="rId2" Type="http://schemas.openxmlformats.org/officeDocument/2006/relationships/image" Target="../media/image8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tags" Target="../tags/tag16.xml"/><Relationship Id="rId2" Type="http://schemas.openxmlformats.org/officeDocument/2006/relationships/image" Target="../media/image16.pn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4350" y="562610"/>
            <a:ext cx="111626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MVC 模式，全称为 Model-View-Controller（模型-视图-控制器）模式，它是一种软件架构模式，其目标是将软件的用户界面（即前台页面）和业务逻辑分离，使代码具有更高的可扩展性、可复用性、可维护性以及灵活性。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通常情况下，一个完整的 Java Web 应用程序，其结构如下图所示。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2785" y="2532380"/>
            <a:ext cx="5527675" cy="2646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1605" y="163830"/>
            <a:ext cx="118992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@RequestMapping 注解是 Spring MVC 中最常被用到的注解之一。它通常被标注在控制器方法上，负责将请求与处理请求的控制器方法关联起来，建立映射关系。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 MVC 的前端控制器（DispatcherServlet）拦截到用户发来的请求后，会通过 @RequestMapping 注解提供的映射信息找到对应的控制器方法，对这个请求进行处理。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935" y="1779905"/>
            <a:ext cx="7820660" cy="2466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1935" y="4326890"/>
            <a:ext cx="7473950" cy="2413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71230" y="2729230"/>
            <a:ext cx="3170555" cy="1918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例如，在上面的控制类中，用户想要访问 HelloController 中的 welcome() 方法，请求的地址就必须带上父路径“/springmvc”，即请求地址必须为“/springmvc/login”。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8930" y="595630"/>
            <a:ext cx="8628380" cy="4591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47825" y="854075"/>
            <a:ext cx="8210550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7340" y="619125"/>
            <a:ext cx="8708390" cy="5431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9430" y="667385"/>
            <a:ext cx="8151495" cy="4716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7970" y="704215"/>
            <a:ext cx="8564245" cy="54495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85240" y="221615"/>
            <a:ext cx="9114790" cy="6470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0355" y="71120"/>
            <a:ext cx="8512175" cy="43364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66240" y="4487545"/>
            <a:ext cx="6659245" cy="21628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5480" y="398145"/>
            <a:ext cx="7913370" cy="57645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03400" y="603885"/>
            <a:ext cx="8585200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8205" y="299720"/>
            <a:ext cx="10982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MVC 模式将应用程序划分成模型（Model）、视图（View）、控制器（Controller）等三层，如下图所示。</a:t>
            </a:r>
            <a:endParaRPr lang="zh-CN" altLang="en-US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00630" y="819785"/>
            <a:ext cx="7277735" cy="2609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18385" y="3686175"/>
            <a:ext cx="7296150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0920" y="539750"/>
            <a:ext cx="7072630" cy="5356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75815" y="595630"/>
            <a:ext cx="7138035" cy="50304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60270" y="878840"/>
            <a:ext cx="7164705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51860" y="956945"/>
            <a:ext cx="3347720" cy="198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63090" y="413194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 下载地址：https://repo.spring.io/release/org/springframework/spring/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0045" y="2095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MVC模式 VS 三层架构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0045" y="688975"/>
            <a:ext cx="117989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和 MVC 模式类似，三层架构同样将系统划分成了 3 层：</a:t>
            </a:r>
            <a:endParaRPr lang="zh-CN" altLang="en-US"/>
          </a:p>
          <a:p>
            <a:r>
              <a:rPr lang="zh-CN" altLang="en-US"/>
              <a:t>表示层（UI）：用来实现与用户的交互，接收用户请求，并将请求交给业务逻辑层（BLL）和数据访问层（DAL）进行处理，最后将处理结果返回给用户。</a:t>
            </a:r>
            <a:endParaRPr lang="zh-CN" altLang="en-US"/>
          </a:p>
          <a:p>
            <a:r>
              <a:rPr lang="zh-CN" altLang="en-US"/>
              <a:t>业务逻辑层（BLL）：起到承上启下的作用，接收表示层传递来的请求，并针对业务对数据进行处理，以实现业务目标。</a:t>
            </a:r>
            <a:endParaRPr lang="zh-CN" altLang="en-US"/>
          </a:p>
          <a:p>
            <a:r>
              <a:rPr lang="zh-CN" altLang="en-US"/>
              <a:t>数据访问层（DAL）：用于实现与数据库的交互和访问，例如从数据库中获取数据、保存或修改数据库中的数据等。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虽然三层架构和 MVC 模式一样，都是将应用划分成了 3 层，但它们的划分方式是不同的。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下图展示了三层架构的划分方式，我们可以很清楚地分辨出它与 MVC 模式的不同。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364740" y="3762375"/>
            <a:ext cx="6624320" cy="2822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830" y="474980"/>
            <a:ext cx="117094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从上图可以看出，三层架构是由表示层（UI）、业务逻辑层（BLL）和数据访问层（DAL）三个层次构成的，而 MVC 则是由视图（View）层、控制（Controller）层以及模型（Model）层，且它们之间并不是一一对应的。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三层架构和 MVC 模式中各层对应关系如下：</a:t>
            </a:r>
            <a:endParaRPr lang="zh-CN" altLang="en-US"/>
          </a:p>
          <a:p>
            <a:r>
              <a:rPr lang="zh-CN" altLang="en-US"/>
              <a:t>三层架构中的表示层（UI）包含 HTML、JSP 等前台页面以及后台的 Servlet，即它相当于 MVC 模式中的 View 层 + Controller 层。 </a:t>
            </a:r>
            <a:endParaRPr lang="zh-CN" altLang="en-US"/>
          </a:p>
          <a:p>
            <a:r>
              <a:rPr lang="zh-CN" altLang="en-US"/>
              <a:t>三层架构中的业务逻辑层（BLL），则只包含了 Service 接口及其实现类（Servicelmpl）的代码，即它相当于 MVC 模式中 Model 层的一部分，并不包含 Dao 和实体类。</a:t>
            </a:r>
            <a:endParaRPr lang="zh-CN" altLang="en-US"/>
          </a:p>
          <a:p>
            <a:r>
              <a:rPr lang="zh-CN" altLang="en-US"/>
              <a:t>三层架构中的数据访问层（DAL），则只包含了 Dao 接口及其实现类（DaoImpl）的代码，即它相当于 MVC 模式中 Model 层的一部分，并不包含 Service 和实体类。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层架构将应用中的各个模块划分为表示层（UI）、业务逻辑层（BLL）和数据访问层（DAL）等三层，各层之间采用接口相互访问，并通过实体类作为数据传递的载体。不同的实体类一般对应于数据库中不同的数据表，且实体类的属性与数据库表的字段名一一对应 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0050" y="5048885"/>
            <a:ext cx="115404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从上面的划分方式来看，三层架构和 MVC 模式确实是不一样的，但从它们的核心来看，两者又是一样的，它们的核心都是“分层、解耦”。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6690" y="241300"/>
            <a:ext cx="11818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 MVC（全称 Spring Web MVC）是 Spring 框架提供的一款基于 MVC 模式的轻量级 Web 开发框架，是 Spring 为表示层（UI）开发提供的一整套完备的解决方案。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535" y="1263015"/>
            <a:ext cx="120027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 MVC 使用 MVC 架构模式的思想，将 Web 应用进行职责解构，把一个复杂的 Web 应用划分成模型（Model）、控制器（Contorller）以及视图（View）三层，有效地简化了 Web 应用的开发，降低了出错风险，同时也方便了开发人员之间的分工配合。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 MVC 各层的职责如下：</a:t>
            </a:r>
            <a:endParaRPr lang="zh-CN" altLang="en-US"/>
          </a:p>
          <a:p>
            <a:r>
              <a:rPr lang="zh-CN" altLang="en-US"/>
              <a:t>Model：负责对请求进行处理，并将结果返回给 Controller；</a:t>
            </a:r>
            <a:endParaRPr lang="zh-CN" altLang="en-US"/>
          </a:p>
          <a:p>
            <a:r>
              <a:rPr lang="zh-CN" altLang="en-US"/>
              <a:t>View：负责将请求的处理结果进行渲染，展示在客户端浏览器上；</a:t>
            </a:r>
            <a:endParaRPr lang="zh-CN" altLang="en-US"/>
          </a:p>
          <a:p>
            <a:r>
              <a:rPr lang="zh-CN" altLang="en-US"/>
              <a:t>Controller：是 Model 和 View 交互的纽带；主要负责接收用户请求，并调用 Model 对请求处理，然后将 Model 的处理结果传递给 View。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 MVC 本质是对 Servlet 的进一步封装，其最核心的组件是 DispatcherServlet，它是 Spring MVC 的前端控制器，主要负责对请求和响应的统一地处理和分发。Controller 接收到的请求其实就是 DispatcherServlet 根据一定的规则分发给它的。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 MVC 框架内部采用松耦合、可插拔的组件结构，具有高度可配置性，比起其他的 MVC 框架更具有扩展性和灵活性。此外，Spring MVC 的注解驱动（annotation-driven）和对 REST 风格的支持，也是它最具有特色的功能。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 MVC 是 Spring 框架的众多子项目之一，自 Spring 框架诞生之日起就包含在 Spring 框架中了，它可以与 Spring 框架无缝集成，在性能方面具有先天的优越性。对于开发者来说，Spring MVC 的开发效率要明显高于其它的 Web 框架，因此 Spring MVC 在企业中得到了广泛的应用，成为目前业界最主流的 MVC 框架之一。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0995" y="1695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 MVC 工作流程</a:t>
            </a:r>
            <a:endParaRPr lang="zh-CN" altLang="en-US"/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6820" y="706755"/>
            <a:ext cx="6925945" cy="5707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42570" y="59055"/>
            <a:ext cx="1101153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SpringMVC 的执行流程如下。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、用户通过浏览器发起一个 HTTP 请求，该请求会被 DispatcherServlet（前端控制器）拦截；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、DispatcherServlet 调用 HandlerMapping（处理器映射器）找到具体的处理器（Handler）及拦截器，最后以 HandlerExecutionChain 执行链的形式返回给 DispatcherServlet。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、DispatcherServlet 将执行链返回的 Handler 信息发送给 HandlerAdapter（处理器适配器）；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、HandlerAdapter 根据 Handler 信息找到并执行相应的 Handler（即 Controller 控制器）对请求进行处理；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5</a:t>
            </a:r>
            <a:r>
              <a:rPr lang="zh-CN" altLang="en-US"/>
              <a:t>、Handler 执行完毕后会返回给 HandlerAdapter 一个 ModelAndView 对象（Spring MVC 的底层对象，包括 Model 数据模型和 View 视图信息）；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6</a:t>
            </a:r>
            <a:r>
              <a:rPr lang="zh-CN" altLang="en-US"/>
              <a:t>、HandlerAdapter 接收到 ModelAndView 对象后，将其返回给 DispatcherServlet 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7</a:t>
            </a:r>
            <a:r>
              <a:rPr lang="zh-CN" altLang="en-US"/>
              <a:t>、DispatcherServlet 接收到 ModelAndView 对象后，会请求 ViewResolver（视图解析器）对视图进行解析；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8</a:t>
            </a:r>
            <a:r>
              <a:rPr lang="zh-CN" altLang="en-US"/>
              <a:t>、ViewResolver 解析完成后，会将 View 视图并返回给 DispatcherServlet；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9</a:t>
            </a:r>
            <a:r>
              <a:rPr lang="zh-CN" altLang="en-US"/>
              <a:t>、DispatcherServlet 接收到具体的 View 视图后，进行视图渲染，将 Model 中的模型数据填充到 View 视图中的 request 域，生成最终的 View（视图）；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10</a:t>
            </a:r>
            <a:r>
              <a:rPr lang="zh-CN" altLang="en-US"/>
              <a:t>、视图负责将结果显示到浏览器（客户端）。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1615" y="241300"/>
            <a:ext cx="11659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 MVC 的常用组件共有 6 个，它们分别是： DispatcherServlet（前端控制器）、HandlerMapping（处理器映射器）、HandlerAdapter（处理器适配器）、Handler（处理器）、ViewResolver（视图解析器）和 View（视图）。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8430" y="1144905"/>
            <a:ext cx="8848090" cy="5066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1140" y="128905"/>
            <a:ext cx="117989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从 Java 5 开始，Java 就增加了对注解（Annotation）的支持，它是代码中的一种特殊标记，可以在编译、加载和运行时被读取，执行相应的处理。通过注解，开发人员可以在不改变原有代码逻辑的情况下，在代码中嵌入补充信息。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 从 2.5 版本开始提供了对注解技术的全面支持，以替换传统的 XML 配置，简化 Spring 的配置。作为 Spring 框架的一个子项目， Spring MVC 自然也提供了对注解的支持。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 Spring MVC 中有两个十分重要的注解，它们分别是 @Controller 和 @RequestMapping 。本节，我们就针对这两个重要 Spring MVC 注解进行讲解。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8960" y="2694305"/>
            <a:ext cx="8212455" cy="36493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4109,&quot;width&quot;:11461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oZGlkIjoiMzFhMDUwYTYyYzZiNzJiZmJhYjk2Yjc5NmZlMmE2NzUifQ=="/>
  <p:tag name="KSO_WPP_MARK_KEY" val="6021519e-c86b-4211-bfaa-ea0a2c954b31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4540,&quot;width&quot;:11490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3527</Words>
  <Application>WPS 演示</Application>
  <PresentationFormat>宽屏</PresentationFormat>
  <Paragraphs>74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sunwei</dc:creator>
  <cp:lastModifiedBy>sunwei</cp:lastModifiedBy>
  <cp:revision>6</cp:revision>
  <dcterms:created xsi:type="dcterms:W3CDTF">2023-02-17T23:52:00Z</dcterms:created>
  <dcterms:modified xsi:type="dcterms:W3CDTF">2023-02-18T01:34:31Z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2DBD98A1389E4527B97538F5C9F3F349</vt:lpwstr>
  </property>
  <property fmtid="{D5CDD505-2E9C-101B-9397-08002B2CF9AE}" pid="3" name="KSOProductBuildVer">
    <vt:lpwstr>2052-11.1.0.13703</vt:lpwstr>
  </property>
</Properties>
</file>