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5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084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438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81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555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554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7122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104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5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80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443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3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8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86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6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91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237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096" y="1729699"/>
            <a:ext cx="8001000" cy="2971801"/>
          </a:xfrm>
        </p:spPr>
        <p:txBody>
          <a:bodyPr>
            <a:normAutofit/>
          </a:bodyPr>
          <a:lstStyle/>
          <a:p>
            <a:r>
              <a:rPr lang="en-GB" sz="6600" dirty="0"/>
              <a:t>Math Games</a:t>
            </a:r>
            <a:br>
              <a:rPr lang="en-GB" sz="6600" dirty="0"/>
            </a:br>
            <a:endParaRPr lang="bg-B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09236" y="3550356"/>
            <a:ext cx="6762905" cy="230228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</a:t>
            </a:r>
            <a:r>
              <a:rPr lang="en-GB" sz="3600" b="1" dirty="0" err="1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Cybercloud</a:t>
            </a:r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”</a:t>
            </a:r>
          </a:p>
        </p:txBody>
      </p:sp>
      <p:pic>
        <p:nvPicPr>
          <p:cNvPr id="1026" name="Picture 2" descr="Welkom - Cyber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69" y="269203"/>
            <a:ext cx="6048631" cy="60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" y="3475064"/>
            <a:ext cx="11796583" cy="1507067"/>
          </a:xfrm>
        </p:spPr>
        <p:txBody>
          <a:bodyPr>
            <a:normAutofit/>
          </a:bodyPr>
          <a:lstStyle/>
          <a:p>
            <a:r>
              <a:rPr lang="ru-RU" dirty="0"/>
              <a:t>Йоан </a:t>
            </a:r>
            <a:r>
              <a:rPr lang="ru-RU" dirty="0" smtClean="0"/>
              <a:t>Димитров </a:t>
            </a:r>
            <a:r>
              <a:rPr lang="en-US" dirty="0" smtClean="0"/>
              <a:t>                   </a:t>
            </a:r>
            <a:r>
              <a:rPr lang="ru-RU" dirty="0" smtClean="0"/>
              <a:t>Димитър </a:t>
            </a:r>
            <a:r>
              <a:rPr lang="ru-RU" dirty="0"/>
              <a:t>Грудов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5160"/>
            <a:ext cx="5796793" cy="2653018"/>
          </a:xfrm>
        </p:spPr>
        <p:txBody>
          <a:bodyPr>
            <a:normAutofit/>
          </a:bodyPr>
          <a:lstStyle/>
          <a:p>
            <a:r>
              <a:rPr lang="bg-BG" sz="5400" dirty="0"/>
              <a:t>Нашият екип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8768" y="1700853"/>
            <a:ext cx="2295609" cy="1721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84" y="1396328"/>
            <a:ext cx="1669122" cy="22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92" y="1468073"/>
            <a:ext cx="8639771" cy="1791515"/>
          </a:xfrm>
        </p:spPr>
        <p:txBody>
          <a:bodyPr>
            <a:noAutofit/>
          </a:bodyPr>
          <a:lstStyle/>
          <a:p>
            <a:r>
              <a:rPr lang="ru-RU" sz="2000" dirty="0"/>
              <a:t>Идеята ни е да направим </a:t>
            </a:r>
            <a:r>
              <a:rPr lang="ru-RU" sz="2000" dirty="0" smtClean="0"/>
              <a:t>сайт</a:t>
            </a:r>
            <a:r>
              <a:rPr lang="en-US" sz="2000" dirty="0" smtClean="0"/>
              <a:t>,</a:t>
            </a:r>
            <a:r>
              <a:rPr lang="bg-BG" sz="2000" dirty="0" smtClean="0"/>
              <a:t>който служи</a:t>
            </a:r>
            <a:r>
              <a:rPr lang="ru-RU" sz="2000" dirty="0" smtClean="0"/>
              <a:t> </a:t>
            </a:r>
            <a:r>
              <a:rPr lang="ru-RU" sz="2000" dirty="0"/>
              <a:t>извънкласна подготовка на учениците и помага за по-доброто усвояване на взетия вече материал. Също така основно предимство е, че нашият проект може да бъде включен в бъдеща, по-голяма платформа, свързана с онлайн обучение.</a:t>
            </a:r>
            <a:endParaRPr lang="bg-B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572548"/>
            <a:ext cx="5758533" cy="2325848"/>
          </a:xfrm>
        </p:spPr>
        <p:txBody>
          <a:bodyPr>
            <a:normAutofit/>
          </a:bodyPr>
          <a:lstStyle/>
          <a:p>
            <a:r>
              <a:rPr lang="bg-BG" sz="5400" dirty="0"/>
              <a:t>Нашата идея </a:t>
            </a:r>
          </a:p>
        </p:txBody>
      </p:sp>
      <p:sp>
        <p:nvSpPr>
          <p:cNvPr id="4" name="AutoShape 2" descr="Idea Management: Definition &amp; Best Practices From Product Managers"/>
          <p:cNvSpPr>
            <a:spLocks noChangeAspect="1" noChangeArrowheads="1"/>
          </p:cNvSpPr>
          <p:nvPr/>
        </p:nvSpPr>
        <p:spPr bwMode="auto">
          <a:xfrm>
            <a:off x="3486004" y="418425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Idea Management: Definition &amp; Best Practices From Product Managers"/>
          <p:cNvSpPr>
            <a:spLocks noChangeAspect="1" noChangeArrowheads="1"/>
          </p:cNvSpPr>
          <p:nvPr/>
        </p:nvSpPr>
        <p:spPr bwMode="auto">
          <a:xfrm>
            <a:off x="234892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4" name="Picture 6" descr="How much money do you need an idea to earn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57" y="3674019"/>
            <a:ext cx="3411454" cy="18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184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1.Разпределяне на задачите.</a:t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2.Направа на график на работа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3.Реализация на проекта.</a:t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1" y="-85733"/>
            <a:ext cx="5388017" cy="1829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4400" dirty="0"/>
              <a:t>Етапи </a:t>
            </a:r>
            <a:r>
              <a:rPr lang="bg-BG" sz="4400" dirty="0" smtClean="0"/>
              <a:t>н</a:t>
            </a:r>
            <a:r>
              <a:rPr lang="en-US" sz="4400" dirty="0" smtClean="0"/>
              <a:t>a </a:t>
            </a:r>
            <a:r>
              <a:rPr lang="bg-BG" sz="4400" dirty="0" smtClean="0"/>
              <a:t>работа</a:t>
            </a:r>
            <a:endParaRPr lang="bg-BG" sz="4400" dirty="0"/>
          </a:p>
        </p:txBody>
      </p:sp>
      <p:pic>
        <p:nvPicPr>
          <p:cNvPr id="4" name="Picture 3" descr="Four signs that your organization needs a GRC platform | VComply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3486" r="14766"/>
          <a:stretch/>
        </p:blipFill>
        <p:spPr bwMode="auto">
          <a:xfrm>
            <a:off x="3477099" y="3844621"/>
            <a:ext cx="3738517" cy="21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29" y="3408175"/>
            <a:ext cx="8534400" cy="1507067"/>
          </a:xfrm>
        </p:spPr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5" y="-337751"/>
            <a:ext cx="8460260" cy="2131116"/>
          </a:xfrm>
        </p:spPr>
        <p:txBody>
          <a:bodyPr>
            <a:normAutofit/>
          </a:bodyPr>
          <a:lstStyle/>
          <a:p>
            <a:r>
              <a:rPr lang="bg-BG" sz="5400" dirty="0" smtClean="0"/>
              <a:t>Използване</a:t>
            </a:r>
            <a:r>
              <a:rPr lang="bg-BG" sz="3600" dirty="0" smtClean="0"/>
              <a:t>  </a:t>
            </a:r>
            <a:r>
              <a:rPr lang="bg-BG" sz="5400" dirty="0" smtClean="0"/>
              <a:t>програми</a:t>
            </a:r>
            <a:endParaRPr lang="bg-BG" sz="5400" dirty="0"/>
          </a:p>
        </p:txBody>
      </p:sp>
      <p:pic>
        <p:nvPicPr>
          <p:cNvPr id="3074" name="Picture 2" descr="Disco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45" y="1961536"/>
            <a:ext cx="1930171" cy="19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tepad++ 7.9.1 Final - kaldat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11" y="1895426"/>
            <a:ext cx="1904540" cy="19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stagram redesigns logo and app design - Business Ins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9" y="1895426"/>
            <a:ext cx="1904540" cy="19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Word актуална версия 2020 – Безплатно изтегляне и преглед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34" y="4503309"/>
            <a:ext cx="2124559" cy="18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Point 2016 - Review 2016 - PCMag In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02" y="4523519"/>
            <a:ext cx="1967905" cy="17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47" y="1241624"/>
            <a:ext cx="10931139" cy="4730808"/>
          </a:xfrm>
        </p:spPr>
        <p:txBody>
          <a:bodyPr/>
          <a:lstStyle/>
          <a:p>
            <a:r>
              <a:rPr lang="bg-BG" sz="6600" dirty="0"/>
              <a:t>Благодаря за вниманието!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09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67</TotalTime>
  <Words>76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Lexend Deca</vt:lpstr>
      <vt:lpstr>Wingdings</vt:lpstr>
      <vt:lpstr>Wingdings 3</vt:lpstr>
      <vt:lpstr>Slice</vt:lpstr>
      <vt:lpstr>Math Games </vt:lpstr>
      <vt:lpstr>Йоан Димитров                    Димитър Грудов </vt:lpstr>
      <vt:lpstr>Идеята ни е да направим сайт,който служи извънкласна подготовка на учениците и помага за по-доброто усвояване на взетия вече материал. Също така основно предимство е, че нашият проект може да бъде включен в бъдеща, по-голяма платформа, свързана с онлайн обучение.</vt:lpstr>
      <vt:lpstr>1.Разпределяне на задачите. 2.Направа на график на работа. 3.Реализация на проекта. </vt:lpstr>
      <vt:lpstr> </vt:lpstr>
      <vt:lpstr>Благодаря за вниманието!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2020-12-03T10:14:59Z</dcterms:created>
  <dcterms:modified xsi:type="dcterms:W3CDTF">2020-12-03T11:29:17Z</dcterms:modified>
</cp:coreProperties>
</file>