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1"/>
  </p:notesMasterIdLst>
  <p:sldIdLst>
    <p:sldId id="256" r:id="rId5"/>
    <p:sldId id="262" r:id="rId6"/>
    <p:sldId id="257" r:id="rId7"/>
    <p:sldId id="270" r:id="rId8"/>
    <p:sldId id="274" r:id="rId9"/>
    <p:sldId id="313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arlow Condensed SemiBold" panose="020B0604020202020204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4AFC7-3C9B-F576-A68F-C8D2E9CBB2A6}" v="552" dt="2021-04-27T19:56:35.942"/>
    <p1510:client id="{636CD4C1-CA3A-FDB6-790F-468E3727350B}" v="226" dt="2021-04-27T19:23:08.431"/>
    <p1510:client id="{99CA33DD-2CD5-BD4B-D3C3-9825D4F3301A}" v="38" dt="2021-04-27T18:49:32.418"/>
    <p1510:client id="{B0C7E6B9-E42E-F9B7-1EF6-39383A700BDF}" v="258" dt="2021-04-27T20:12:09.516"/>
    <p1510:client id="{E37D4483-E42B-D24C-AD92-C20CD4863629}" v="58" dt="2021-04-27T17:53:52.522"/>
    <p1510:client id="{FBA9AF11-BC14-48B9-8ADB-B5EEFC5D46B3}" vWet="4" dt="2021-04-27T17:51:40.631"/>
  </p1510:revLst>
</p1510:revInfo>
</file>

<file path=ppt/tableStyles.xml><?xml version="1.0" encoding="utf-8"?>
<a:tblStyleLst xmlns:a="http://schemas.openxmlformats.org/drawingml/2006/main" def="{C99E3AC9-6671-416A-BD39-5E43EEF9B029}">
  <a:tblStyle styleId="{C99E3AC9-6671-416A-BD39-5E43EEF9B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92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CyberFlame</a:t>
            </a:r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489126" y="242463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Team</a:t>
            </a:r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774125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Картина 4" descr="Картина, която съдържа лице, мъж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06CE539A-B434-431D-AC36-C080C506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80" y="1430906"/>
            <a:ext cx="1156879" cy="1753319"/>
          </a:xfrm>
          <a:prstGeom prst="rect">
            <a:avLst/>
          </a:prstGeom>
        </p:spPr>
      </p:pic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F958F7AB-009E-4A0A-B34D-2C8E8F5B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59" y="1424401"/>
            <a:ext cx="1168880" cy="1744764"/>
          </a:xfrm>
          <a:prstGeom prst="rect">
            <a:avLst/>
          </a:prstGeom>
        </p:spPr>
      </p:pic>
      <p:pic>
        <p:nvPicPr>
          <p:cNvPr id="6" name="Картина 6" descr="Картина, която съдържа лице, стена, закрито, син&#10;&#10;Описанието е генерирано автоматично">
            <a:extLst>
              <a:ext uri="{FF2B5EF4-FFF2-40B4-BE49-F238E27FC236}">
                <a16:creationId xmlns:a16="http://schemas.microsoft.com/office/drawing/2014/main" id="{16A2D81A-883A-4A13-8297-4611F532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96" y="1429604"/>
            <a:ext cx="1341408" cy="1755924"/>
          </a:xfrm>
          <a:prstGeom prst="rect">
            <a:avLst/>
          </a:prstGeom>
        </p:spPr>
      </p:pic>
      <p:pic>
        <p:nvPicPr>
          <p:cNvPr id="7" name="Картина 7" descr="Картина, която съдържа стена, лице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A6B49994-6BFB-424B-BCAD-9C9DB2F8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8" y="1428929"/>
            <a:ext cx="1351472" cy="175727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1C8564C-A6C8-48B6-AAD5-211E9C38E1C2}"/>
              </a:ext>
            </a:extLst>
          </p:cNvPr>
          <p:cNvSpPr txBox="1"/>
          <p:nvPr/>
        </p:nvSpPr>
        <p:spPr>
          <a:xfrm>
            <a:off x="450730" y="3270490"/>
            <a:ext cx="14815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err="1"/>
              <a:t>Dimitar</a:t>
            </a:r>
            <a:r>
              <a:rPr lang="bg-BG"/>
              <a:t> </a:t>
            </a:r>
            <a:r>
              <a:rPr lang="bg-BG" err="1"/>
              <a:t>Grudov</a:t>
            </a:r>
            <a:r>
              <a:rPr lang="bg-BG"/>
              <a:t> – </a:t>
            </a:r>
            <a:r>
              <a:rPr lang="bg-BG" err="1"/>
              <a:t>Scrum</a:t>
            </a:r>
            <a:r>
              <a:rPr lang="bg-BG"/>
              <a:t> </a:t>
            </a:r>
            <a:r>
              <a:rPr lang="bg-BG" err="1"/>
              <a:t>Trainer</a:t>
            </a:r>
            <a:endParaRPr lang="bg-BG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E9BEA331-EE77-40C3-B54E-02F82FEBDB5D}"/>
              </a:ext>
            </a:extLst>
          </p:cNvPr>
          <p:cNvSpPr txBox="1"/>
          <p:nvPr/>
        </p:nvSpPr>
        <p:spPr>
          <a:xfrm>
            <a:off x="4766389" y="3273185"/>
            <a:ext cx="18697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err="1"/>
              <a:t>Petar</a:t>
            </a:r>
            <a:r>
              <a:rPr lang="bg-BG"/>
              <a:t> </a:t>
            </a:r>
            <a:r>
              <a:rPr lang="bg-BG" err="1"/>
              <a:t>Chapkanov</a:t>
            </a:r>
            <a:r>
              <a:rPr lang="bg-BG"/>
              <a:t> – </a:t>
            </a:r>
            <a:r>
              <a:rPr lang="bg-BG" err="1"/>
              <a:t>Back-end</a:t>
            </a:r>
            <a:r>
              <a:rPr lang="bg-BG"/>
              <a:t> </a:t>
            </a:r>
            <a:r>
              <a:rPr lang="bg-BG" err="1"/>
              <a:t>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C1C0F5E-D571-4D3E-8533-E307331F1380}"/>
              </a:ext>
            </a:extLst>
          </p:cNvPr>
          <p:cNvSpPr txBox="1"/>
          <p:nvPr/>
        </p:nvSpPr>
        <p:spPr>
          <a:xfrm>
            <a:off x="2610643" y="3274288"/>
            <a:ext cx="18374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err="1"/>
              <a:t>Polya</a:t>
            </a:r>
            <a:r>
              <a:rPr lang="bg-BG"/>
              <a:t> </a:t>
            </a:r>
            <a:r>
              <a:rPr lang="bg-BG" err="1"/>
              <a:t>Dimitrova</a:t>
            </a:r>
            <a:r>
              <a:rPr lang="bg-BG"/>
              <a:t> - </a:t>
            </a:r>
            <a:r>
              <a:rPr lang="bg-BG" err="1"/>
              <a:t>Designer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2E8AAB8-380F-4057-B99F-8B783F74A2D3}"/>
              </a:ext>
            </a:extLst>
          </p:cNvPr>
          <p:cNvSpPr txBox="1"/>
          <p:nvPr/>
        </p:nvSpPr>
        <p:spPr>
          <a:xfrm>
            <a:off x="7136202" y="3270490"/>
            <a:ext cx="1891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Daniel Georgiev – Front-end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2291130" y="306705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The idea of the site</a:t>
            </a:r>
            <a:endParaRPr lang="bg-BG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8B764175-12D1-4863-BC95-6F4BDDD9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" y="1146345"/>
            <a:ext cx="3671887" cy="1850684"/>
          </a:xfrm>
          <a:prstGeom prst="rect">
            <a:avLst/>
          </a:prstGeom>
        </p:spPr>
      </p:pic>
      <p:pic>
        <p:nvPicPr>
          <p:cNvPr id="3" name="Картина 3" descr="Картина, която съдържа текст,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D3F3057B-E1CB-467D-A359-B70DB32C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05" y="2278206"/>
            <a:ext cx="3399125" cy="3399125"/>
          </a:xfrm>
          <a:prstGeom prst="rect">
            <a:avLst/>
          </a:prstGeo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686810D-4F37-48A5-B028-D19BFC3E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254" y="972144"/>
            <a:ext cx="2574347" cy="301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0"/>
          <p:cNvGrpSpPr/>
          <p:nvPr/>
        </p:nvGrpSpPr>
        <p:grpSpPr>
          <a:xfrm>
            <a:off x="363533" y="468450"/>
            <a:ext cx="3038232" cy="4206676"/>
            <a:chOff x="2772462" y="468450"/>
            <a:chExt cx="3051030" cy="4206676"/>
          </a:xfrm>
        </p:grpSpPr>
        <p:cxnSp>
          <p:nvCxnSpPr>
            <p:cNvPr id="976" name="Google Shape;976;p40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7" name="Google Shape;977;p40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8" name="Google Shape;978;p40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9" name="Google Shape;979;p40"/>
            <p:cNvCxnSpPr>
              <a:cxnSpLocks/>
            </p:cNvCxnSpPr>
            <p:nvPr/>
          </p:nvCxnSpPr>
          <p:spPr>
            <a:xfrm>
              <a:off x="3778591" y="100064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81" name="Google Shape;981;p40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0"/>
          <p:cNvSpPr txBox="1"/>
          <p:nvPr/>
        </p:nvSpPr>
        <p:spPr>
          <a:xfrm>
            <a:off x="615273" y="725684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2556755" y="1767042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1" name="Google Shape;991;p40"/>
          <p:cNvSpPr txBox="1"/>
          <p:nvPr/>
        </p:nvSpPr>
        <p:spPr>
          <a:xfrm>
            <a:off x="626056" y="2774059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2556755" y="3774776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3" name="Google Shape;993;p40"/>
          <p:cNvSpPr txBox="1"/>
          <p:nvPr/>
        </p:nvSpPr>
        <p:spPr>
          <a:xfrm>
            <a:off x="1924477" y="756053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>
              <a:sym typeface="Arvo"/>
            </a:endParaRPr>
          </a:p>
          <a:p>
            <a:r>
              <a:rPr lang="en">
                <a:sym typeface="Arvo"/>
              </a:rPr>
              <a:t>The imagining of the project</a:t>
            </a:r>
            <a:endParaRPr lang="bg-BG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2042642" y="816484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363082" y="1794825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sym typeface="Arvo"/>
            </a:endParaRPr>
          </a:p>
          <a:p>
            <a:pPr algn="r"/>
            <a:r>
              <a:rPr lang="en">
                <a:sym typeface="Arvo"/>
              </a:rPr>
              <a:t>The start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1769014" y="2805080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>
              <a:ea typeface="Arvo"/>
              <a:sym typeface="Arvo"/>
            </a:endParaRPr>
          </a:p>
          <a:p>
            <a:r>
              <a:rPr lang="en">
                <a:ea typeface="Arvo"/>
                <a:sym typeface="Arvo"/>
              </a:rPr>
              <a:t>The late stage of the project</a:t>
            </a:r>
            <a:endParaRPr lang="bg-BG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341516" y="3776598"/>
            <a:ext cx="1616032" cy="69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ea typeface="Arvo"/>
              <a:sym typeface="Arvo"/>
            </a:endParaRPr>
          </a:p>
          <a:p>
            <a:pPr algn="r"/>
            <a:r>
              <a:rPr lang="en">
                <a:ea typeface="Arvo"/>
                <a:sym typeface="Arvo"/>
              </a:rPr>
              <a:t>The last stage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3F31BD-DB65-415D-BA68-C75DE07D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2897" y="69478"/>
            <a:ext cx="3132136" cy="588583"/>
          </a:xfrm>
        </p:spPr>
        <p:txBody>
          <a:bodyPr/>
          <a:lstStyle/>
          <a:p>
            <a:r>
              <a:rPr lang="en-US"/>
              <a:t>Stages of realization</a:t>
            </a:r>
          </a:p>
        </p:txBody>
      </p:sp>
      <p:pic>
        <p:nvPicPr>
          <p:cNvPr id="2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B950FE8-0A85-4F8C-9BD2-117D308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30" y="1675638"/>
            <a:ext cx="3638190" cy="238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Things we used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63A9ED0B-3926-49DC-8B09-A05BB518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73" y="1365081"/>
            <a:ext cx="970252" cy="970252"/>
          </a:xfrm>
          <a:prstGeom prst="rect">
            <a:avLst/>
          </a:prstGeom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81DF8562-B5B8-44E3-869B-38C52F43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60" y="2467643"/>
            <a:ext cx="1314451" cy="1320945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560C5-8197-40B3-962E-C0F9DCB4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7" y="2515523"/>
            <a:ext cx="944708" cy="964191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DE4194EA-AE5E-4DC6-8EF1-35F8D35C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635" y="2575437"/>
            <a:ext cx="942559" cy="909305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4504F2C4-E50C-4543-86A1-44402A8B3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372" y="1121678"/>
            <a:ext cx="1736581" cy="1084552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E73F23C9-3201-4CB8-B330-E90D546CD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774" y="1080800"/>
            <a:ext cx="1314451" cy="1340428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70A53E08-385E-4B58-A1B8-C354CF51B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05" y="1083938"/>
            <a:ext cx="1846985" cy="1155989"/>
          </a:xfrm>
          <a:prstGeom prst="rect">
            <a:avLst/>
          </a:prstGeom>
        </p:spPr>
      </p:pic>
      <p:pic>
        <p:nvPicPr>
          <p:cNvPr id="11" name="Картина 11">
            <a:extLst>
              <a:ext uri="{FF2B5EF4-FFF2-40B4-BE49-F238E27FC236}">
                <a16:creationId xmlns:a16="http://schemas.microsoft.com/office/drawing/2014/main" id="{B00F9DE9-B1B6-4628-BFC8-28CBB8B6C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946" y="3481616"/>
            <a:ext cx="1976870" cy="1963882"/>
          </a:xfrm>
          <a:prstGeom prst="rect">
            <a:avLst/>
          </a:prstGeom>
        </p:spPr>
      </p:pic>
      <p:pic>
        <p:nvPicPr>
          <p:cNvPr id="12" name="Картина 12">
            <a:extLst>
              <a:ext uri="{FF2B5EF4-FFF2-40B4-BE49-F238E27FC236}">
                <a16:creationId xmlns:a16="http://schemas.microsoft.com/office/drawing/2014/main" id="{69C1AC74-2ADB-4EB7-B5D5-ABB105E8C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0630" y="3773214"/>
            <a:ext cx="1451264" cy="1470746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1B494F92-21EC-4C97-92DC-D86283BDCB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750" y="3919184"/>
            <a:ext cx="1311633" cy="1311633"/>
          </a:xfrm>
          <a:prstGeom prst="rect">
            <a:avLst/>
          </a:prstGeom>
        </p:spPr>
      </p:pic>
      <p:pic>
        <p:nvPicPr>
          <p:cNvPr id="20" name="Картина 20" descr="Картина, която съдържа текст, знак,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DB4CE869-FE15-445D-BBBA-B5DFD5F0D7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0195" y="2456150"/>
            <a:ext cx="1328739" cy="1341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Now let's continue with the site!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2" ma:contentTypeDescription="Създаване на нов документ" ma:contentTypeScope="" ma:versionID="1a4b3934e809b305ef663439577ab775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7f4311b06f06f58741df4c78690345f9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7DBAE-80D4-472A-9E08-525497AC8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287FFD-F85B-45E8-86F1-EBA778E39DB9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47BE7C-0DAB-48FA-B5CA-AF6E86DBDFF8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Barlow Condensed</vt:lpstr>
      <vt:lpstr>Arvo</vt:lpstr>
      <vt:lpstr>Roboto Condensed</vt:lpstr>
      <vt:lpstr>Barlow Condensed SemiBold</vt:lpstr>
      <vt:lpstr>Montserrat Light</vt:lpstr>
      <vt:lpstr>Fira Sans Extra Condensed Medium</vt:lpstr>
      <vt:lpstr>Arial</vt:lpstr>
      <vt:lpstr>My Creative CV XL by Slidesgo</vt:lpstr>
      <vt:lpstr>CyberFlame</vt:lpstr>
      <vt:lpstr>Our Team</vt:lpstr>
      <vt:lpstr>The idea of the site</vt:lpstr>
      <vt:lpstr>Stages of realization</vt:lpstr>
      <vt:lpstr>Things we used</vt:lpstr>
      <vt:lpstr>Now let's continue with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dc:creator>PC</dc:creator>
  <cp:lastModifiedBy>Поля Димитрова Димитрова</cp:lastModifiedBy>
  <cp:revision>2</cp:revision>
  <dcterms:modified xsi:type="dcterms:W3CDTF">2021-04-27T22:15:53Z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