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70" r:id="rId6"/>
    <p:sldId id="274" r:id="rId7"/>
    <p:sldId id="290" r:id="rId8"/>
    <p:sldId id="311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Barlow Condensed" panose="020B0604020202020204" charset="0"/>
      <p:regular r:id="rId15"/>
      <p:bold r:id="rId16"/>
      <p:italic r:id="rId17"/>
      <p:boldItalic r:id="rId18"/>
    </p:embeddedFont>
    <p:embeddedFont>
      <p:font typeface="Barlow Condensed SemiBold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ontserrat Light" panose="020B060402020202020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9E3AC9-6671-416A-BD39-5E43EEF9B029}">
  <a:tblStyle styleId="{C99E3AC9-6671-416A-BD39-5E43EEF9B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9c487f8d59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9c487f8d59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9c487f8d59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9c487f8d59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9d33ba936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9d33ba936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9c487f8d59_0_1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9c487f8d59_0_1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6" r:id="rId13"/>
    <p:sldLayoutId id="214748366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ories.freepik.com/rafiki/?utm_source=slidesgo_template&amp;utm_medium=referral-link&amp;utm_campaign=sg_resources&amp;utm_content=stories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CREATIVE RESUME</a:t>
            </a:r>
            <a:endParaRPr/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888" name="Google Shape;888;p27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There’s what you’ll find in this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 </a:t>
            </a:r>
            <a:r>
              <a:rPr lang="en" dirty="0"/>
              <a:t>template: </a:t>
            </a:r>
            <a:endParaRPr dirty="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dirty="0"/>
              <a:t>A slide structure based on a résumé, which you can easily adapt to your needs. For more info on how to edit the template, please visit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Slidesgo School</a:t>
            </a:r>
            <a:r>
              <a:rPr lang="en" dirty="0"/>
              <a:t> or read our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FAQs</a:t>
            </a:r>
            <a:r>
              <a:rPr lang="en" dirty="0"/>
              <a:t>.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dirty="0"/>
              <a:t>An assortment of icons that are suitable for use in the presentation can be found in the two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alternative resources slides</a:t>
            </a:r>
            <a:r>
              <a:rPr lang="en" dirty="0"/>
              <a:t>.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dirty="0"/>
              <a:t>A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thanks slide</a:t>
            </a:r>
            <a:r>
              <a:rPr lang="en" dirty="0"/>
              <a:t>, which you must keep so that proper credits for our design are given.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dirty="0"/>
              <a:t>A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resources slide</a:t>
            </a:r>
            <a:r>
              <a:rPr lang="en" dirty="0"/>
              <a:t>, where you’ll find links to all the elements used in the template, followed by a premium resources slide.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 dirty="0"/>
              <a:t>. 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dirty="0"/>
              <a:t>Final slides with: </a:t>
            </a:r>
            <a:endParaRPr dirty="0"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The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fonts and colors used</a:t>
            </a:r>
            <a:r>
              <a:rPr lang="en" dirty="0"/>
              <a:t> in the template.</a:t>
            </a:r>
            <a:endParaRPr dirty="0"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A selection of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illustrations</a:t>
            </a:r>
            <a:r>
              <a:rPr lang="en" dirty="0"/>
              <a:t>. You can also customize and animate them as you wish with the online editor. Visit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Storyset by Freepik</a:t>
            </a:r>
            <a:r>
              <a:rPr lang="en" dirty="0"/>
              <a:t> to find more.</a:t>
            </a:r>
            <a:endParaRPr dirty="0"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dirty="0"/>
              <a:t>More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 dirty="0"/>
              <a:t>, whose size and color can be edited. </a:t>
            </a:r>
            <a:endParaRPr dirty="0"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Sets of customizable icons</a:t>
            </a:r>
            <a:r>
              <a:rPr lang="en" dirty="0"/>
              <a:t> of the following themes: general, business, avatar, creative process, education, help &amp; support, medical, nature, performing arts, SEO &amp; marketing, and teamwork.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You can delete this slide when you’re done editing the presentation.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8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INTERESTS/HOBBIES</a:t>
            </a:r>
            <a:endParaRPr/>
          </a:p>
        </p:txBody>
      </p:sp>
      <p:sp>
        <p:nvSpPr>
          <p:cNvPr id="894" name="Google Shape;894;p28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</a:t>
            </a:r>
            <a:endParaRPr/>
          </a:p>
        </p:txBody>
      </p:sp>
      <p:sp>
        <p:nvSpPr>
          <p:cNvPr id="895" name="Google Shape;895;p28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6" name="Google Shape;896;p28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8" name="Google Shape;898;p28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</a:t>
            </a:r>
            <a:endParaRPr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0" name="Google Shape;900;p28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01" name="Google Shape;901;p28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902" name="Google Shape;902;p28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Moon. The planet’s name has nothing to do with the liquid metal, since it was named after the Roman messenger god, Mercury</a:t>
            </a:r>
            <a:endParaRPr/>
          </a:p>
        </p:txBody>
      </p:sp>
      <p:cxnSp>
        <p:nvCxnSpPr>
          <p:cNvPr id="927" name="Google Shape;927;p32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0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</a:t>
            </a:r>
            <a:endParaRPr/>
          </a:p>
        </p:txBody>
      </p:sp>
      <p:grpSp>
        <p:nvGrpSpPr>
          <p:cNvPr id="975" name="Google Shape;975;p40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976" name="Google Shape;976;p40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7" name="Google Shape;977;p40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8" name="Google Shape;978;p40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9" name="Google Shape;979;p40"/>
            <p:cNvCxnSpPr>
              <a:stCxn id="980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981" name="Google Shape;981;p40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0"/>
          <p:cNvSpPr txBox="1"/>
          <p:nvPr/>
        </p:nvSpPr>
        <p:spPr>
          <a:xfrm>
            <a:off x="3375726" y="747250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0" name="Google Shape;990;p40"/>
          <p:cNvSpPr txBox="1"/>
          <p:nvPr/>
        </p:nvSpPr>
        <p:spPr>
          <a:xfrm>
            <a:off x="5274076" y="17778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1" name="Google Shape;991;p40"/>
          <p:cNvSpPr txBox="1"/>
          <p:nvPr/>
        </p:nvSpPr>
        <p:spPr>
          <a:xfrm>
            <a:off x="3375726" y="27956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2" name="Google Shape;992;p40"/>
          <p:cNvSpPr txBox="1"/>
          <p:nvPr/>
        </p:nvSpPr>
        <p:spPr>
          <a:xfrm>
            <a:off x="5274076" y="38071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3" name="Google Shape;993;p40"/>
          <p:cNvSpPr txBox="1"/>
          <p:nvPr/>
        </p:nvSpPr>
        <p:spPr>
          <a:xfrm>
            <a:off x="4662838" y="770650"/>
            <a:ext cx="1573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Venus has a beautiful name, but it’s hot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94" name="Google Shape;994;p40"/>
          <p:cNvSpPr txBox="1"/>
          <p:nvPr/>
        </p:nvSpPr>
        <p:spPr>
          <a:xfrm>
            <a:off x="1770831" y="837392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2008–2010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5" name="Google Shape;995;p40"/>
          <p:cNvSpPr txBox="1"/>
          <p:nvPr/>
        </p:nvSpPr>
        <p:spPr>
          <a:xfrm>
            <a:off x="3026488" y="1794825"/>
            <a:ext cx="1572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Despite being red, Mars is a cold place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6140263" y="1867967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2010–2012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4658863" y="2815863"/>
            <a:ext cx="1573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Mercury is the closest planet to the Sun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1770813" y="2885779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2012–2015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3026488" y="3830513"/>
            <a:ext cx="1572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Jupiter is a gas giant and the biggest planet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6140263" y="3897279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2015–2019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4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cxnSp>
        <p:nvCxnSpPr>
          <p:cNvPr id="1063" name="Google Shape;1063;p44"/>
          <p:cNvCxnSpPr>
            <a:stCxn id="1064" idx="3"/>
            <a:endCxn id="1065" idx="1"/>
          </p:cNvCxnSpPr>
          <p:nvPr/>
        </p:nvCxnSpPr>
        <p:spPr>
          <a:xfrm>
            <a:off x="2507775" y="2574680"/>
            <a:ext cx="887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66" name="Google Shape;1066;p44"/>
          <p:cNvCxnSpPr>
            <a:stCxn id="1067" idx="0"/>
          </p:cNvCxnSpPr>
          <p:nvPr/>
        </p:nvCxnSpPr>
        <p:spPr>
          <a:xfrm rot="10800000">
            <a:off x="2146336" y="1891405"/>
            <a:ext cx="0" cy="388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68" name="Google Shape;1068;p44"/>
          <p:cNvSpPr/>
          <p:nvPr/>
        </p:nvSpPr>
        <p:spPr>
          <a:xfrm>
            <a:off x="1750054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4"/>
          <p:cNvSpPr/>
          <p:nvPr/>
        </p:nvSpPr>
        <p:spPr>
          <a:xfrm>
            <a:off x="1851286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9" name="Google Shape;1069;p44"/>
          <p:cNvCxnSpPr>
            <a:stCxn id="1070" idx="4"/>
          </p:cNvCxnSpPr>
          <p:nvPr/>
        </p:nvCxnSpPr>
        <p:spPr>
          <a:xfrm>
            <a:off x="3751866" y="2869705"/>
            <a:ext cx="0" cy="34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71" name="Google Shape;1071;p44"/>
          <p:cNvSpPr/>
          <p:nvPr/>
        </p:nvSpPr>
        <p:spPr>
          <a:xfrm>
            <a:off x="3355584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4"/>
          <p:cNvSpPr/>
          <p:nvPr/>
        </p:nvSpPr>
        <p:spPr>
          <a:xfrm>
            <a:off x="3456816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2" name="Google Shape;1072;p44"/>
          <p:cNvCxnSpPr>
            <a:stCxn id="1073" idx="0"/>
          </p:cNvCxnSpPr>
          <p:nvPr/>
        </p:nvCxnSpPr>
        <p:spPr>
          <a:xfrm rot="10800000">
            <a:off x="5357397" y="1891405"/>
            <a:ext cx="0" cy="388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74" name="Google Shape;1074;p44"/>
          <p:cNvSpPr/>
          <p:nvPr/>
        </p:nvSpPr>
        <p:spPr>
          <a:xfrm>
            <a:off x="4961115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4"/>
          <p:cNvSpPr/>
          <p:nvPr/>
        </p:nvSpPr>
        <p:spPr>
          <a:xfrm>
            <a:off x="5062347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5" name="Google Shape;1075;p44"/>
          <p:cNvCxnSpPr>
            <a:stCxn id="1076" idx="4"/>
          </p:cNvCxnSpPr>
          <p:nvPr/>
        </p:nvCxnSpPr>
        <p:spPr>
          <a:xfrm>
            <a:off x="6962928" y="2869705"/>
            <a:ext cx="0" cy="34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77" name="Google Shape;1077;p44"/>
          <p:cNvSpPr/>
          <p:nvPr/>
        </p:nvSpPr>
        <p:spPr>
          <a:xfrm>
            <a:off x="6566645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4"/>
          <p:cNvSpPr/>
          <p:nvPr/>
        </p:nvSpPr>
        <p:spPr>
          <a:xfrm>
            <a:off x="6667878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4"/>
          <p:cNvSpPr txBox="1"/>
          <p:nvPr/>
        </p:nvSpPr>
        <p:spPr>
          <a:xfrm>
            <a:off x="1794675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65" name="Google Shape;1065;p44"/>
          <p:cNvSpPr txBox="1"/>
          <p:nvPr/>
        </p:nvSpPr>
        <p:spPr>
          <a:xfrm>
            <a:off x="3395454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78" name="Google Shape;1078;p44"/>
          <p:cNvSpPr txBox="1"/>
          <p:nvPr/>
        </p:nvSpPr>
        <p:spPr>
          <a:xfrm>
            <a:off x="5001058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79" name="Google Shape;1079;p44"/>
          <p:cNvSpPr txBox="1"/>
          <p:nvPr/>
        </p:nvSpPr>
        <p:spPr>
          <a:xfrm>
            <a:off x="6602125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80" name="Google Shape;1080;p44"/>
          <p:cNvSpPr txBox="1"/>
          <p:nvPr/>
        </p:nvSpPr>
        <p:spPr>
          <a:xfrm>
            <a:off x="868550" y="1245275"/>
            <a:ext cx="2565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Venus has a beautiful name, but it’s terribly hot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081" name="Google Shape;1081;p44"/>
          <p:cNvSpPr txBox="1"/>
          <p:nvPr/>
        </p:nvSpPr>
        <p:spPr>
          <a:xfrm>
            <a:off x="1410535" y="909656"/>
            <a:ext cx="1481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2008–2010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1082" name="Google Shape;1082;p44"/>
          <p:cNvGrpSpPr/>
          <p:nvPr/>
        </p:nvGrpSpPr>
        <p:grpSpPr>
          <a:xfrm>
            <a:off x="4166013" y="909642"/>
            <a:ext cx="2383200" cy="866608"/>
            <a:chOff x="4166013" y="909642"/>
            <a:chExt cx="2383200" cy="866608"/>
          </a:xfrm>
        </p:grpSpPr>
        <p:sp>
          <p:nvSpPr>
            <p:cNvPr id="1083" name="Google Shape;1083;p44"/>
            <p:cNvSpPr txBox="1"/>
            <p:nvPr/>
          </p:nvSpPr>
          <p:spPr>
            <a:xfrm>
              <a:off x="4166013" y="1245250"/>
              <a:ext cx="23832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84" name="Google Shape;1084;p44"/>
            <p:cNvSpPr txBox="1"/>
            <p:nvPr/>
          </p:nvSpPr>
          <p:spPr>
            <a:xfrm>
              <a:off x="4616910" y="909642"/>
              <a:ext cx="14814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2012–2015</a:t>
              </a:r>
              <a:endPara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sp>
        <p:nvSpPr>
          <p:cNvPr id="1085" name="Google Shape;1085;p44"/>
          <p:cNvSpPr txBox="1"/>
          <p:nvPr/>
        </p:nvSpPr>
        <p:spPr>
          <a:xfrm>
            <a:off x="2560350" y="3624300"/>
            <a:ext cx="2383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Despite being red, Mars is a cold place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086" name="Google Shape;1086;p44"/>
          <p:cNvSpPr txBox="1"/>
          <p:nvPr/>
        </p:nvSpPr>
        <p:spPr>
          <a:xfrm>
            <a:off x="3011310" y="3288700"/>
            <a:ext cx="1481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2010–2012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1087" name="Google Shape;1087;p44"/>
          <p:cNvGrpSpPr/>
          <p:nvPr/>
        </p:nvGrpSpPr>
        <p:grpSpPr>
          <a:xfrm>
            <a:off x="5909735" y="3288700"/>
            <a:ext cx="2097900" cy="866608"/>
            <a:chOff x="5909735" y="3288700"/>
            <a:chExt cx="2097900" cy="866608"/>
          </a:xfrm>
        </p:grpSpPr>
        <p:sp>
          <p:nvSpPr>
            <p:cNvPr id="1088" name="Google Shape;1088;p44"/>
            <p:cNvSpPr txBox="1"/>
            <p:nvPr/>
          </p:nvSpPr>
          <p:spPr>
            <a:xfrm>
              <a:off x="5909735" y="3624308"/>
              <a:ext cx="2097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89" name="Google Shape;1089;p44"/>
            <p:cNvSpPr txBox="1"/>
            <p:nvPr/>
          </p:nvSpPr>
          <p:spPr>
            <a:xfrm>
              <a:off x="6217985" y="3288700"/>
              <a:ext cx="14814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2015–2019</a:t>
              </a:r>
              <a:endPara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cxnSp>
        <p:nvCxnSpPr>
          <p:cNvPr id="1090" name="Google Shape;1090;p44"/>
          <p:cNvCxnSpPr>
            <a:stCxn id="1065" idx="3"/>
            <a:endCxn id="1078" idx="1"/>
          </p:cNvCxnSpPr>
          <p:nvPr/>
        </p:nvCxnSpPr>
        <p:spPr>
          <a:xfrm>
            <a:off x="4108554" y="2574680"/>
            <a:ext cx="89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91" name="Google Shape;1091;p44"/>
          <p:cNvCxnSpPr>
            <a:stCxn id="1078" idx="3"/>
            <a:endCxn id="1079" idx="1"/>
          </p:cNvCxnSpPr>
          <p:nvPr/>
        </p:nvCxnSpPr>
        <p:spPr>
          <a:xfrm>
            <a:off x="5714158" y="2574680"/>
            <a:ext cx="888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100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100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1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100"/>
                            </p:stCondLst>
                            <p:childTnLst>
                              <p:par>
                                <p:cTn id="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1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1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1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10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1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10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60"/>
          <p:cNvSpPr/>
          <p:nvPr/>
        </p:nvSpPr>
        <p:spPr>
          <a:xfrm>
            <a:off x="6592392" y="2548675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60"/>
          <p:cNvSpPr/>
          <p:nvPr/>
        </p:nvSpPr>
        <p:spPr>
          <a:xfrm>
            <a:off x="4606767" y="2548675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60"/>
          <p:cNvSpPr/>
          <p:nvPr/>
        </p:nvSpPr>
        <p:spPr>
          <a:xfrm>
            <a:off x="2622417" y="2548675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60"/>
          <p:cNvSpPr/>
          <p:nvPr/>
        </p:nvSpPr>
        <p:spPr>
          <a:xfrm>
            <a:off x="637442" y="2548675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60"/>
          <p:cNvSpPr/>
          <p:nvPr/>
        </p:nvSpPr>
        <p:spPr>
          <a:xfrm>
            <a:off x="5194080" y="1882863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60"/>
          <p:cNvSpPr txBox="1"/>
          <p:nvPr/>
        </p:nvSpPr>
        <p:spPr>
          <a:xfrm>
            <a:off x="4823578" y="3211100"/>
            <a:ext cx="14814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Despite being red, Mars is a cold place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39" name="Google Shape;1239;p60"/>
          <p:cNvSpPr txBox="1"/>
          <p:nvPr/>
        </p:nvSpPr>
        <p:spPr>
          <a:xfrm>
            <a:off x="4689350" y="2635025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MARS</a:t>
            </a:r>
            <a:endParaRPr sz="2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40" name="Google Shape;1240;p60"/>
          <p:cNvSpPr/>
          <p:nvPr/>
        </p:nvSpPr>
        <p:spPr>
          <a:xfrm>
            <a:off x="3209081" y="1882863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0"/>
          <p:cNvSpPr txBox="1"/>
          <p:nvPr/>
        </p:nvSpPr>
        <p:spPr>
          <a:xfrm>
            <a:off x="2839027" y="3211100"/>
            <a:ext cx="14814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Mercury was named after a Roman god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42" name="Google Shape;1242;p60"/>
          <p:cNvSpPr txBox="1"/>
          <p:nvPr/>
        </p:nvSpPr>
        <p:spPr>
          <a:xfrm>
            <a:off x="2704363" y="2635025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MERCURY</a:t>
            </a:r>
            <a:endParaRPr sz="2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43" name="Google Shape;1243;p60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SKILLS</a:t>
            </a:r>
            <a:endParaRPr/>
          </a:p>
        </p:txBody>
      </p:sp>
      <p:sp>
        <p:nvSpPr>
          <p:cNvPr id="1244" name="Google Shape;1244;p60"/>
          <p:cNvSpPr/>
          <p:nvPr/>
        </p:nvSpPr>
        <p:spPr>
          <a:xfrm>
            <a:off x="1224093" y="1882863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60"/>
          <p:cNvGrpSpPr/>
          <p:nvPr/>
        </p:nvGrpSpPr>
        <p:grpSpPr>
          <a:xfrm>
            <a:off x="1428439" y="2085496"/>
            <a:ext cx="333562" cy="330991"/>
            <a:chOff x="-50524250" y="2686150"/>
            <a:chExt cx="301675" cy="299350"/>
          </a:xfrm>
        </p:grpSpPr>
        <p:sp>
          <p:nvSpPr>
            <p:cNvPr id="1246" name="Google Shape;1246;p60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0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0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0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0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0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60"/>
          <p:cNvSpPr txBox="1"/>
          <p:nvPr/>
        </p:nvSpPr>
        <p:spPr>
          <a:xfrm>
            <a:off x="854475" y="3211100"/>
            <a:ext cx="14814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Venus is the second planet from the Sun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53" name="Google Shape;1253;p60"/>
          <p:cNvSpPr txBox="1"/>
          <p:nvPr/>
        </p:nvSpPr>
        <p:spPr>
          <a:xfrm>
            <a:off x="719375" y="2635025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VENUS</a:t>
            </a:r>
            <a:endParaRPr sz="2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54" name="Google Shape;1254;p60"/>
          <p:cNvSpPr/>
          <p:nvPr/>
        </p:nvSpPr>
        <p:spPr>
          <a:xfrm>
            <a:off x="7177773" y="1882863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60"/>
          <p:cNvSpPr txBox="1"/>
          <p:nvPr/>
        </p:nvSpPr>
        <p:spPr>
          <a:xfrm>
            <a:off x="6808130" y="3211100"/>
            <a:ext cx="14814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It’s the biggest planet in the Solar System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56" name="Google Shape;1256;p60"/>
          <p:cNvSpPr txBox="1"/>
          <p:nvPr/>
        </p:nvSpPr>
        <p:spPr>
          <a:xfrm>
            <a:off x="6673050" y="2635025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JUPITER</a:t>
            </a:r>
            <a:endParaRPr sz="2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57" name="Google Shape;1257;p60"/>
          <p:cNvSpPr/>
          <p:nvPr/>
        </p:nvSpPr>
        <p:spPr>
          <a:xfrm>
            <a:off x="5397336" y="2085236"/>
            <a:ext cx="334419" cy="331517"/>
          </a:xfrm>
          <a:custGeom>
            <a:avLst/>
            <a:gdLst/>
            <a:ahLst/>
            <a:cxnLst/>
            <a:rect l="l" t="t" r="r" b="b"/>
            <a:pathLst>
              <a:path w="12098" h="11993" extrusionOk="0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8" name="Google Shape;1258;p60"/>
          <p:cNvGrpSpPr/>
          <p:nvPr/>
        </p:nvGrpSpPr>
        <p:grpSpPr>
          <a:xfrm>
            <a:off x="3413860" y="2105092"/>
            <a:ext cx="332705" cy="291794"/>
            <a:chOff x="-46033225" y="1982825"/>
            <a:chExt cx="300900" cy="263900"/>
          </a:xfrm>
        </p:grpSpPr>
        <p:sp>
          <p:nvSpPr>
            <p:cNvPr id="1259" name="Google Shape;1259;p60"/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0"/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0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60"/>
          <p:cNvGrpSpPr/>
          <p:nvPr/>
        </p:nvGrpSpPr>
        <p:grpSpPr>
          <a:xfrm>
            <a:off x="7383813" y="2124706"/>
            <a:ext cx="331821" cy="252570"/>
            <a:chOff x="-47527350" y="2747625"/>
            <a:chExt cx="300100" cy="228425"/>
          </a:xfrm>
        </p:grpSpPr>
        <p:sp>
          <p:nvSpPr>
            <p:cNvPr id="1263" name="Google Shape;1263;p60"/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0"/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0"/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0"/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0"/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cxnSp>
        <p:nvCxnSpPr>
          <p:cNvPr id="1526" name="Google Shape;1526;p81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7" name="Google Shape;1527;p81"/>
          <p:cNvSpPr txBox="1"/>
          <p:nvPr/>
        </p:nvSpPr>
        <p:spPr>
          <a:xfrm>
            <a:off x="2674075" y="1702150"/>
            <a:ext cx="196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ADDRESS</a:t>
            </a:r>
            <a:endParaRPr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28" name="Google Shape;1528;p81"/>
          <p:cNvSpPr txBox="1"/>
          <p:nvPr/>
        </p:nvSpPr>
        <p:spPr>
          <a:xfrm>
            <a:off x="4670775" y="1702150"/>
            <a:ext cx="2342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Your address here</a:t>
            </a:r>
            <a:endParaRPr sz="11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529" name="Google Shape;1529;p81"/>
          <p:cNvGrpSpPr/>
          <p:nvPr/>
        </p:nvGrpSpPr>
        <p:grpSpPr>
          <a:xfrm>
            <a:off x="917250" y="2080575"/>
            <a:ext cx="980695" cy="982361"/>
            <a:chOff x="917250" y="2080575"/>
            <a:chExt cx="980695" cy="982361"/>
          </a:xfrm>
        </p:grpSpPr>
        <p:grpSp>
          <p:nvGrpSpPr>
            <p:cNvPr id="1530" name="Google Shape;1530;p81"/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1531" name="Google Shape;1531;p81"/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81"/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3" name="Google Shape;1533;p81"/>
            <p:cNvGrpSpPr/>
            <p:nvPr/>
          </p:nvGrpSpPr>
          <p:grpSpPr>
            <a:xfrm>
              <a:off x="1259836" y="2404415"/>
              <a:ext cx="295536" cy="334667"/>
              <a:chOff x="-57950750" y="2296300"/>
              <a:chExt cx="279625" cy="316650"/>
            </a:xfrm>
          </p:grpSpPr>
          <p:sp>
            <p:nvSpPr>
              <p:cNvPr id="1534" name="Google Shape;1534;p81"/>
              <p:cNvSpPr/>
              <p:nvPr/>
            </p:nvSpPr>
            <p:spPr>
              <a:xfrm>
                <a:off x="-57847575" y="2528075"/>
                <a:ext cx="73250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1190" extrusionOk="0">
                    <a:moveTo>
                      <a:pt x="414" y="0"/>
                    </a:moveTo>
                    <a:cubicBezTo>
                      <a:pt x="315" y="0"/>
                      <a:pt x="221" y="40"/>
                      <a:pt x="158" y="118"/>
                    </a:cubicBezTo>
                    <a:cubicBezTo>
                      <a:pt x="0" y="276"/>
                      <a:pt x="0" y="528"/>
                      <a:pt x="158" y="654"/>
                    </a:cubicBezTo>
                    <a:cubicBezTo>
                      <a:pt x="536" y="1000"/>
                      <a:pt x="1008" y="1189"/>
                      <a:pt x="1481" y="1189"/>
                    </a:cubicBezTo>
                    <a:cubicBezTo>
                      <a:pt x="1954" y="1189"/>
                      <a:pt x="2458" y="1000"/>
                      <a:pt x="2773" y="654"/>
                    </a:cubicBezTo>
                    <a:cubicBezTo>
                      <a:pt x="2930" y="496"/>
                      <a:pt x="2930" y="244"/>
                      <a:pt x="2773" y="118"/>
                    </a:cubicBezTo>
                    <a:cubicBezTo>
                      <a:pt x="2710" y="40"/>
                      <a:pt x="2623" y="0"/>
                      <a:pt x="2532" y="0"/>
                    </a:cubicBezTo>
                    <a:cubicBezTo>
                      <a:pt x="2442" y="0"/>
                      <a:pt x="2347" y="40"/>
                      <a:pt x="2269" y="118"/>
                    </a:cubicBezTo>
                    <a:cubicBezTo>
                      <a:pt x="2048" y="339"/>
                      <a:pt x="1733" y="433"/>
                      <a:pt x="1481" y="433"/>
                    </a:cubicBezTo>
                    <a:cubicBezTo>
                      <a:pt x="1197" y="433"/>
                      <a:pt x="882" y="339"/>
                      <a:pt x="693" y="118"/>
                    </a:cubicBezTo>
                    <a:cubicBezTo>
                      <a:pt x="615" y="40"/>
                      <a:pt x="512" y="0"/>
                      <a:pt x="4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81"/>
              <p:cNvSpPr/>
              <p:nvPr/>
            </p:nvSpPr>
            <p:spPr>
              <a:xfrm>
                <a:off x="-57857025" y="24467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81"/>
              <p:cNvSpPr/>
              <p:nvPr/>
            </p:nvSpPr>
            <p:spPr>
              <a:xfrm>
                <a:off x="-57782200" y="24467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81"/>
              <p:cNvSpPr/>
              <p:nvPr/>
            </p:nvSpPr>
            <p:spPr>
              <a:xfrm>
                <a:off x="-57950750" y="2296300"/>
                <a:ext cx="279625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2666" extrusionOk="0">
                    <a:moveTo>
                      <a:pt x="5639" y="694"/>
                    </a:moveTo>
                    <a:cubicBezTo>
                      <a:pt x="5955" y="694"/>
                      <a:pt x="6270" y="914"/>
                      <a:pt x="6333" y="1230"/>
                    </a:cubicBezTo>
                    <a:cubicBezTo>
                      <a:pt x="6381" y="1399"/>
                      <a:pt x="6523" y="1513"/>
                      <a:pt x="6701" y="1513"/>
                    </a:cubicBezTo>
                    <a:cubicBezTo>
                      <a:pt x="6754" y="1513"/>
                      <a:pt x="6810" y="1503"/>
                      <a:pt x="6868" y="1482"/>
                    </a:cubicBezTo>
                    <a:cubicBezTo>
                      <a:pt x="6931" y="1450"/>
                      <a:pt x="7057" y="1450"/>
                      <a:pt x="7120" y="1450"/>
                    </a:cubicBezTo>
                    <a:cubicBezTo>
                      <a:pt x="7435" y="1450"/>
                      <a:pt x="7719" y="1639"/>
                      <a:pt x="7845" y="1954"/>
                    </a:cubicBezTo>
                    <a:cubicBezTo>
                      <a:pt x="7876" y="2112"/>
                      <a:pt x="8034" y="2206"/>
                      <a:pt x="8191" y="2206"/>
                    </a:cubicBezTo>
                    <a:cubicBezTo>
                      <a:pt x="8632" y="2206"/>
                      <a:pt x="9010" y="2553"/>
                      <a:pt x="9010" y="3025"/>
                    </a:cubicBezTo>
                    <a:lnTo>
                      <a:pt x="9010" y="3970"/>
                    </a:lnTo>
                    <a:lnTo>
                      <a:pt x="8160" y="3088"/>
                    </a:lnTo>
                    <a:cubicBezTo>
                      <a:pt x="8084" y="3032"/>
                      <a:pt x="7986" y="2986"/>
                      <a:pt x="7885" y="2986"/>
                    </a:cubicBezTo>
                    <a:cubicBezTo>
                      <a:pt x="7818" y="2986"/>
                      <a:pt x="7750" y="3006"/>
                      <a:pt x="7687" y="3057"/>
                    </a:cubicBezTo>
                    <a:cubicBezTo>
                      <a:pt x="7073" y="3466"/>
                      <a:pt x="6364" y="3671"/>
                      <a:pt x="5655" y="3671"/>
                    </a:cubicBezTo>
                    <a:cubicBezTo>
                      <a:pt x="4946" y="3671"/>
                      <a:pt x="4237" y="3466"/>
                      <a:pt x="3623" y="3057"/>
                    </a:cubicBezTo>
                    <a:cubicBezTo>
                      <a:pt x="3560" y="3006"/>
                      <a:pt x="3492" y="2986"/>
                      <a:pt x="3425" y="2986"/>
                    </a:cubicBezTo>
                    <a:cubicBezTo>
                      <a:pt x="3324" y="2986"/>
                      <a:pt x="3226" y="3032"/>
                      <a:pt x="3151" y="3088"/>
                    </a:cubicBezTo>
                    <a:lnTo>
                      <a:pt x="2300" y="3970"/>
                    </a:lnTo>
                    <a:cubicBezTo>
                      <a:pt x="2268" y="3293"/>
                      <a:pt x="2253" y="3191"/>
                      <a:pt x="2245" y="3191"/>
                    </a:cubicBezTo>
                    <a:cubicBezTo>
                      <a:pt x="2241" y="3191"/>
                      <a:pt x="2239" y="3210"/>
                      <a:pt x="2238" y="3210"/>
                    </a:cubicBezTo>
                    <a:cubicBezTo>
                      <a:pt x="2237" y="3210"/>
                      <a:pt x="2237" y="3177"/>
                      <a:pt x="2237" y="3025"/>
                    </a:cubicBezTo>
                    <a:cubicBezTo>
                      <a:pt x="2237" y="2584"/>
                      <a:pt x="2615" y="2206"/>
                      <a:pt x="3088" y="2206"/>
                    </a:cubicBezTo>
                    <a:cubicBezTo>
                      <a:pt x="3245" y="2206"/>
                      <a:pt x="3403" y="2080"/>
                      <a:pt x="3434" y="1954"/>
                    </a:cubicBezTo>
                    <a:cubicBezTo>
                      <a:pt x="3560" y="1639"/>
                      <a:pt x="3812" y="1450"/>
                      <a:pt x="4127" y="1450"/>
                    </a:cubicBezTo>
                    <a:cubicBezTo>
                      <a:pt x="4222" y="1450"/>
                      <a:pt x="4348" y="1450"/>
                      <a:pt x="4411" y="1482"/>
                    </a:cubicBezTo>
                    <a:cubicBezTo>
                      <a:pt x="4449" y="1494"/>
                      <a:pt x="4491" y="1501"/>
                      <a:pt x="4532" y="1501"/>
                    </a:cubicBezTo>
                    <a:cubicBezTo>
                      <a:pt x="4695" y="1501"/>
                      <a:pt x="4865" y="1405"/>
                      <a:pt x="4915" y="1230"/>
                    </a:cubicBezTo>
                    <a:cubicBezTo>
                      <a:pt x="5009" y="914"/>
                      <a:pt x="5324" y="694"/>
                      <a:pt x="5639" y="694"/>
                    </a:cubicBezTo>
                    <a:close/>
                    <a:moveTo>
                      <a:pt x="1512" y="5955"/>
                    </a:moveTo>
                    <a:lnTo>
                      <a:pt x="1512" y="7467"/>
                    </a:lnTo>
                    <a:cubicBezTo>
                      <a:pt x="1071" y="7467"/>
                      <a:pt x="756" y="7152"/>
                      <a:pt x="756" y="6711"/>
                    </a:cubicBezTo>
                    <a:cubicBezTo>
                      <a:pt x="756" y="6333"/>
                      <a:pt x="1103" y="5955"/>
                      <a:pt x="1512" y="5955"/>
                    </a:cubicBezTo>
                    <a:close/>
                    <a:moveTo>
                      <a:pt x="9704" y="5955"/>
                    </a:moveTo>
                    <a:cubicBezTo>
                      <a:pt x="10082" y="5955"/>
                      <a:pt x="10428" y="6302"/>
                      <a:pt x="10428" y="6711"/>
                    </a:cubicBezTo>
                    <a:cubicBezTo>
                      <a:pt x="10428" y="7152"/>
                      <a:pt x="10113" y="7467"/>
                      <a:pt x="9704" y="7467"/>
                    </a:cubicBezTo>
                    <a:lnTo>
                      <a:pt x="9704" y="5955"/>
                    </a:lnTo>
                    <a:close/>
                    <a:moveTo>
                      <a:pt x="7813" y="3813"/>
                    </a:moveTo>
                    <a:lnTo>
                      <a:pt x="8979" y="5042"/>
                    </a:lnTo>
                    <a:lnTo>
                      <a:pt x="8979" y="8224"/>
                    </a:lnTo>
                    <a:lnTo>
                      <a:pt x="7971" y="8224"/>
                    </a:lnTo>
                    <a:cubicBezTo>
                      <a:pt x="7230" y="7767"/>
                      <a:pt x="6411" y="7538"/>
                      <a:pt x="5600" y="7538"/>
                    </a:cubicBezTo>
                    <a:cubicBezTo>
                      <a:pt x="4789" y="7538"/>
                      <a:pt x="3985" y="7767"/>
                      <a:pt x="3277" y="8224"/>
                    </a:cubicBezTo>
                    <a:lnTo>
                      <a:pt x="2237" y="8224"/>
                    </a:lnTo>
                    <a:lnTo>
                      <a:pt x="2237" y="5042"/>
                    </a:lnTo>
                    <a:lnTo>
                      <a:pt x="3434" y="3813"/>
                    </a:lnTo>
                    <a:cubicBezTo>
                      <a:pt x="4096" y="4207"/>
                      <a:pt x="4844" y="4404"/>
                      <a:pt x="5600" y="4404"/>
                    </a:cubicBezTo>
                    <a:cubicBezTo>
                      <a:pt x="6356" y="4404"/>
                      <a:pt x="7120" y="4207"/>
                      <a:pt x="7813" y="3813"/>
                    </a:cubicBezTo>
                    <a:close/>
                    <a:moveTo>
                      <a:pt x="5576" y="8302"/>
                    </a:moveTo>
                    <a:cubicBezTo>
                      <a:pt x="6285" y="8302"/>
                      <a:pt x="6994" y="8507"/>
                      <a:pt x="7593" y="8917"/>
                    </a:cubicBezTo>
                    <a:cubicBezTo>
                      <a:pt x="7687" y="8980"/>
                      <a:pt x="7719" y="8980"/>
                      <a:pt x="7813" y="8980"/>
                    </a:cubicBezTo>
                    <a:lnTo>
                      <a:pt x="8916" y="8980"/>
                    </a:lnTo>
                    <a:cubicBezTo>
                      <a:pt x="8758" y="10649"/>
                      <a:pt x="7341" y="11973"/>
                      <a:pt x="5608" y="11973"/>
                    </a:cubicBezTo>
                    <a:cubicBezTo>
                      <a:pt x="3875" y="11973"/>
                      <a:pt x="2457" y="10649"/>
                      <a:pt x="2237" y="8980"/>
                    </a:cubicBezTo>
                    <a:lnTo>
                      <a:pt x="3340" y="8980"/>
                    </a:lnTo>
                    <a:cubicBezTo>
                      <a:pt x="3434" y="8980"/>
                      <a:pt x="3466" y="8980"/>
                      <a:pt x="3560" y="8917"/>
                    </a:cubicBezTo>
                    <a:cubicBezTo>
                      <a:pt x="4159" y="8507"/>
                      <a:pt x="4868" y="8302"/>
                      <a:pt x="5576" y="8302"/>
                    </a:cubicBezTo>
                    <a:close/>
                    <a:moveTo>
                      <a:pt x="5608" y="1"/>
                    </a:moveTo>
                    <a:cubicBezTo>
                      <a:pt x="5041" y="1"/>
                      <a:pt x="4568" y="316"/>
                      <a:pt x="4285" y="725"/>
                    </a:cubicBezTo>
                    <a:cubicBezTo>
                      <a:pt x="4231" y="720"/>
                      <a:pt x="4178" y="717"/>
                      <a:pt x="4125" y="717"/>
                    </a:cubicBezTo>
                    <a:cubicBezTo>
                      <a:pt x="3560" y="717"/>
                      <a:pt x="3063" y="1020"/>
                      <a:pt x="2804" y="1482"/>
                    </a:cubicBezTo>
                    <a:cubicBezTo>
                      <a:pt x="2048" y="1608"/>
                      <a:pt x="1512" y="2238"/>
                      <a:pt x="1512" y="3025"/>
                    </a:cubicBezTo>
                    <a:lnTo>
                      <a:pt x="1512" y="5231"/>
                    </a:lnTo>
                    <a:cubicBezTo>
                      <a:pt x="662" y="5231"/>
                      <a:pt x="0" y="5892"/>
                      <a:pt x="0" y="6711"/>
                    </a:cubicBezTo>
                    <a:cubicBezTo>
                      <a:pt x="0" y="7562"/>
                      <a:pt x="662" y="8224"/>
                      <a:pt x="1512" y="8224"/>
                    </a:cubicBezTo>
                    <a:lnTo>
                      <a:pt x="1512" y="8570"/>
                    </a:lnTo>
                    <a:cubicBezTo>
                      <a:pt x="1512" y="10807"/>
                      <a:pt x="3340" y="12666"/>
                      <a:pt x="5608" y="12666"/>
                    </a:cubicBezTo>
                    <a:cubicBezTo>
                      <a:pt x="7845" y="12666"/>
                      <a:pt x="9704" y="10807"/>
                      <a:pt x="9704" y="8570"/>
                    </a:cubicBezTo>
                    <a:lnTo>
                      <a:pt x="9704" y="8224"/>
                    </a:lnTo>
                    <a:cubicBezTo>
                      <a:pt x="10523" y="8224"/>
                      <a:pt x="11184" y="7562"/>
                      <a:pt x="11184" y="6711"/>
                    </a:cubicBezTo>
                    <a:cubicBezTo>
                      <a:pt x="11184" y="5892"/>
                      <a:pt x="10523" y="5231"/>
                      <a:pt x="9704" y="5231"/>
                    </a:cubicBezTo>
                    <a:lnTo>
                      <a:pt x="9704" y="3025"/>
                    </a:lnTo>
                    <a:cubicBezTo>
                      <a:pt x="9704" y="2238"/>
                      <a:pt x="9137" y="1608"/>
                      <a:pt x="8380" y="1482"/>
                    </a:cubicBezTo>
                    <a:cubicBezTo>
                      <a:pt x="8150" y="1020"/>
                      <a:pt x="7629" y="717"/>
                      <a:pt x="7060" y="717"/>
                    </a:cubicBezTo>
                    <a:cubicBezTo>
                      <a:pt x="7007" y="717"/>
                      <a:pt x="6953" y="720"/>
                      <a:pt x="6900" y="725"/>
                    </a:cubicBezTo>
                    <a:cubicBezTo>
                      <a:pt x="6616" y="253"/>
                      <a:pt x="6144" y="1"/>
                      <a:pt x="56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538" name="Google Shape;1538;p81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9" name="Google Shape;1539;p81"/>
          <p:cNvSpPr txBox="1"/>
          <p:nvPr/>
        </p:nvSpPr>
        <p:spPr>
          <a:xfrm>
            <a:off x="2674075" y="2155350"/>
            <a:ext cx="196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PHONE</a:t>
            </a:r>
            <a:endParaRPr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40" name="Google Shape;1540;p81"/>
          <p:cNvSpPr txBox="1"/>
          <p:nvPr/>
        </p:nvSpPr>
        <p:spPr>
          <a:xfrm>
            <a:off x="4670775" y="2155350"/>
            <a:ext cx="2342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001 664 123 4567</a:t>
            </a:r>
            <a:endParaRPr sz="11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1541" name="Google Shape;1541;p81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2" name="Google Shape;1542;p81"/>
          <p:cNvSpPr txBox="1"/>
          <p:nvPr/>
        </p:nvSpPr>
        <p:spPr>
          <a:xfrm>
            <a:off x="2674075" y="2608550"/>
            <a:ext cx="196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CELL PHONE</a:t>
            </a:r>
            <a:endParaRPr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43" name="Google Shape;1543;p81"/>
          <p:cNvSpPr txBox="1"/>
          <p:nvPr/>
        </p:nvSpPr>
        <p:spPr>
          <a:xfrm>
            <a:off x="4670775" y="2608550"/>
            <a:ext cx="2342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001 664 123 4567</a:t>
            </a:r>
            <a:endParaRPr sz="11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1544" name="Google Shape;1544;p81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5" name="Google Shape;1545;p81"/>
          <p:cNvSpPr txBox="1"/>
          <p:nvPr/>
        </p:nvSpPr>
        <p:spPr>
          <a:xfrm>
            <a:off x="2674075" y="3061750"/>
            <a:ext cx="196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EMAIL</a:t>
            </a:r>
            <a:endParaRPr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46" name="Google Shape;1546;p81"/>
          <p:cNvSpPr txBox="1"/>
          <p:nvPr/>
        </p:nvSpPr>
        <p:spPr>
          <a:xfrm>
            <a:off x="4670775" y="3061750"/>
            <a:ext cx="2342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Email address here</a:t>
            </a:r>
            <a:endParaRPr sz="11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47" name="Google Shape;1547;p81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81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On-screen Show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Barlow Condensed SemiBold</vt:lpstr>
      <vt:lpstr>Arvo</vt:lpstr>
      <vt:lpstr>Fira Sans Extra Condensed Medium</vt:lpstr>
      <vt:lpstr>Montserrat Light</vt:lpstr>
      <vt:lpstr>Arial</vt:lpstr>
      <vt:lpstr>Roboto Condensed</vt:lpstr>
      <vt:lpstr>Barlow Condensed</vt:lpstr>
      <vt:lpstr>My Creative CV XL by Slidesgo</vt:lpstr>
      <vt:lpstr>MY CREATIVE RESUME</vt:lpstr>
      <vt:lpstr>CONTENTS OF THIS TEMPLATE</vt:lpstr>
      <vt:lpstr>INTERESTS/HOBBIES</vt:lpstr>
      <vt:lpstr>ABOUT ME</vt:lpstr>
      <vt:lpstr>EXPERIENCE</vt:lpstr>
      <vt:lpstr>EDUCATION</vt:lpstr>
      <vt:lpstr>TECHNICAL SKILLS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CREATIVE RESUME</dc:title>
  <dc:creator>PC</dc:creator>
  <cp:lastModifiedBy>Поля Димитрова Димитрова</cp:lastModifiedBy>
  <cp:revision>1</cp:revision>
  <dcterms:modified xsi:type="dcterms:W3CDTF">2021-04-27T17:49:20Z</dcterms:modified>
</cp:coreProperties>
</file>