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</p:sldMasterIdLst>
  <p:notesMasterIdLst>
    <p:notesMasterId r:id="rId11"/>
  </p:notesMasterIdLst>
  <p:sldIdLst>
    <p:sldId id="256" r:id="rId5"/>
    <p:sldId id="262" r:id="rId6"/>
    <p:sldId id="257" r:id="rId7"/>
    <p:sldId id="270" r:id="rId8"/>
    <p:sldId id="274" r:id="rId9"/>
    <p:sldId id="313" r:id="rId10"/>
  </p:sldIdLst>
  <p:sldSz cx="9144000" cy="5143500" type="screen16x9"/>
  <p:notesSz cx="6858000" cy="9144000"/>
  <p:embeddedFontLst>
    <p:embeddedFont>
      <p:font typeface="Arvo" panose="020B0604020202020204" charset="0"/>
      <p:regular r:id="rId12"/>
      <p:bold r:id="rId13"/>
      <p:italic r:id="rId14"/>
      <p:boldItalic r:id="rId15"/>
    </p:embeddedFont>
    <p:embeddedFont>
      <p:font typeface="Barlow Condensed SemiBold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24AFC7-3C9B-F576-A68F-C8D2E9CBB2A6}" v="549" dt="2021-04-27T19:52:19"/>
    <p1510:client id="{636CD4C1-CA3A-FDB6-790F-468E3727350B}" v="226" dt="2021-04-27T19:23:08.431"/>
    <p1510:client id="{99CA33DD-2CD5-BD4B-D3C3-9825D4F3301A}" v="38" dt="2021-04-27T18:49:32.418"/>
    <p1510:client id="{B0C7E6B9-E42E-F9B7-1EF6-39383A700BDF}" v="227" dt="2021-04-27T19:51:32.193"/>
    <p1510:client id="{E37D4483-E42B-D24C-AD92-C20CD4863629}" v="58" dt="2021-04-27T17:53:52.522"/>
    <p1510:client id="{FBA9AF11-BC14-48B9-8ADB-B5EEFC5D46B3}" vWet="4" dt="2021-04-27T17:51:40.631"/>
  </p1510:revLst>
</p1510:revInfo>
</file>

<file path=ppt/tableStyles.xml><?xml version="1.0" encoding="utf-8"?>
<a:tblStyleLst xmlns:a="http://schemas.openxmlformats.org/drawingml/2006/main" def="{C99E3AC9-6671-416A-BD39-5E43EEF9B029}">
  <a:tblStyle styleId="{C99E3AC9-6671-416A-BD39-5E43EEF9B0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c487f8d59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c487f8d59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9c487f8d59_0_1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9c487f8d59_0_1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9c487f8d59_0_1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9c487f8d59_0_1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92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3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407" name="Google Shape;407;p13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8" name="Google Shape;408;p13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409" name="Google Shape;409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"/>
          <p:cNvSpPr txBox="1">
            <a:spLocks noGrp="1"/>
          </p:cNvSpPr>
          <p:nvPr>
            <p:ph type="ctrTitle"/>
          </p:nvPr>
        </p:nvSpPr>
        <p:spPr>
          <a:xfrm>
            <a:off x="4155425" y="19669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3" name="Google Shape;433;p1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14"/>
          <p:cNvSpPr txBox="1">
            <a:spLocks noGrp="1"/>
          </p:cNvSpPr>
          <p:nvPr>
            <p:ph type="ctrTitle" idx="3"/>
          </p:nvPr>
        </p:nvSpPr>
        <p:spPr>
          <a:xfrm>
            <a:off x="4155425" y="26321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5" name="Google Shape;435;p1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6" name="Google Shape;436;p14"/>
          <p:cNvSpPr txBox="1">
            <a:spLocks noGrp="1"/>
          </p:cNvSpPr>
          <p:nvPr>
            <p:ph type="ctrTitle" idx="5"/>
          </p:nvPr>
        </p:nvSpPr>
        <p:spPr>
          <a:xfrm>
            <a:off x="4155425" y="32974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7" name="Google Shape;437;p1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14"/>
          <p:cNvSpPr txBox="1">
            <a:spLocks noGrp="1"/>
          </p:cNvSpPr>
          <p:nvPr>
            <p:ph type="ctrTitle" idx="7"/>
          </p:nvPr>
        </p:nvSpPr>
        <p:spPr>
          <a:xfrm>
            <a:off x="4155425" y="39626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9" name="Google Shape;439;p1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0" name="Google Shape;440;p14"/>
          <p:cNvSpPr txBox="1">
            <a:spLocks noGrp="1"/>
          </p:cNvSpPr>
          <p:nvPr>
            <p:ph type="ctrTitle" idx="9"/>
          </p:nvPr>
        </p:nvSpPr>
        <p:spPr>
          <a:xfrm>
            <a:off x="4155425" y="118480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grpSp>
        <p:nvGrpSpPr>
          <p:cNvPr id="441" name="Google Shape;441;p14"/>
          <p:cNvGrpSpPr/>
          <p:nvPr/>
        </p:nvGrpSpPr>
        <p:grpSpPr>
          <a:xfrm rot="-5400000">
            <a:off x="286059" y="3659330"/>
            <a:ext cx="1209907" cy="1782035"/>
            <a:chOff x="700771" y="-227337"/>
            <a:chExt cx="1458774" cy="2138784"/>
          </a:xfrm>
        </p:grpSpPr>
        <p:sp>
          <p:nvSpPr>
            <p:cNvPr id="442" name="Google Shape;442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14"/>
          <p:cNvGrpSpPr/>
          <p:nvPr/>
        </p:nvGrpSpPr>
        <p:grpSpPr>
          <a:xfrm rot="5400000">
            <a:off x="7613820" y="-692278"/>
            <a:ext cx="877851" cy="2209091"/>
            <a:chOff x="-26858" y="-227337"/>
            <a:chExt cx="1093215" cy="2757917"/>
          </a:xfrm>
        </p:grpSpPr>
        <p:sp>
          <p:nvSpPr>
            <p:cNvPr id="462" name="Google Shape;462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2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6"/>
          <p:cNvSpPr txBox="1">
            <a:spLocks noGrp="1"/>
          </p:cNvSpPr>
          <p:nvPr>
            <p:ph type="title"/>
          </p:nvPr>
        </p:nvSpPr>
        <p:spPr>
          <a:xfrm>
            <a:off x="4306824" y="2036701"/>
            <a:ext cx="3291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6" name="Google Shape;576;p16"/>
          <p:cNvSpPr txBox="1">
            <a:spLocks noGrp="1"/>
          </p:cNvSpPr>
          <p:nvPr>
            <p:ph type="subTitle" idx="1"/>
          </p:nvPr>
        </p:nvSpPr>
        <p:spPr>
          <a:xfrm>
            <a:off x="1865375" y="2706625"/>
            <a:ext cx="4023300" cy="14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7" name="Google Shape;577;p16"/>
          <p:cNvGrpSpPr/>
          <p:nvPr/>
        </p:nvGrpSpPr>
        <p:grpSpPr>
          <a:xfrm rot="-5400000" flipH="1">
            <a:off x="286059" y="-312722"/>
            <a:ext cx="1209907" cy="1782035"/>
            <a:chOff x="700771" y="-227337"/>
            <a:chExt cx="1458774" cy="2138784"/>
          </a:xfrm>
        </p:grpSpPr>
        <p:sp>
          <p:nvSpPr>
            <p:cNvPr id="578" name="Google Shape;578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6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598" name="Google Shape;598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20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724" name="Google Shape;724;p20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20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769" name="Google Shape;769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0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bg>
      <p:bgPr>
        <a:solidFill>
          <a:schemeClr val="lt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" name="Google Shape;810;p21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811" name="Google Shape;811;p2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016200" y="1122100"/>
            <a:ext cx="3527100" cy="13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399800" y="1122100"/>
            <a:ext cx="14640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016200" y="3237148"/>
            <a:ext cx="2389200" cy="5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2940913" y="-12"/>
            <a:ext cx="0" cy="2753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Google Shape;16;p3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17" name="Google Shape;17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3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62" name="Google Shape;6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04" name="Google Shape;104;p4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4"/>
          <p:cNvSpPr txBox="1">
            <a:spLocks noGrp="1"/>
          </p:cNvSpPr>
          <p:nvPr>
            <p:ph type="subTitle" idx="1"/>
          </p:nvPr>
        </p:nvSpPr>
        <p:spPr>
          <a:xfrm>
            <a:off x="770700" y="1216175"/>
            <a:ext cx="7662600" cy="3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000"/>
              <a:buAutoNum type="romanLcPeriod"/>
              <a:defRPr sz="1000"/>
            </a:lvl9pPr>
          </a:lstStyle>
          <a:p>
            <a:endParaRPr/>
          </a:p>
        </p:txBody>
      </p:sp>
      <p:grpSp>
        <p:nvGrpSpPr>
          <p:cNvPr id="106" name="Google Shape;106;p4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07" name="Google Shape;107;p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65" name="Google Shape;165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6" name="Google Shape;166;p6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167" name="Google Shape;167;p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>
            <a:spLocks noGrp="1"/>
          </p:cNvSpPr>
          <p:nvPr>
            <p:ph type="title"/>
          </p:nvPr>
        </p:nvSpPr>
        <p:spPr>
          <a:xfrm>
            <a:off x="5355638" y="1441125"/>
            <a:ext cx="2944500" cy="9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7"/>
          <p:cNvSpPr txBox="1">
            <a:spLocks noGrp="1"/>
          </p:cNvSpPr>
          <p:nvPr>
            <p:ph type="subTitle" idx="1"/>
          </p:nvPr>
        </p:nvSpPr>
        <p:spPr>
          <a:xfrm>
            <a:off x="5355638" y="2577675"/>
            <a:ext cx="29445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2" name="Google Shape;192;p7"/>
          <p:cNvCxnSpPr/>
          <p:nvPr/>
        </p:nvCxnSpPr>
        <p:spPr>
          <a:xfrm>
            <a:off x="5360975" y="2502600"/>
            <a:ext cx="37830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7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94" name="Google Shape;194;p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869525" y="1705650"/>
            <a:ext cx="5405100" cy="17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18" name="Google Shape;218;p8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219" name="Google Shape;219;p8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8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264" name="Google Shape;264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713225" y="978238"/>
            <a:ext cx="3147300" cy="22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subTitle" idx="1"/>
          </p:nvPr>
        </p:nvSpPr>
        <p:spPr>
          <a:xfrm>
            <a:off x="713225" y="3357063"/>
            <a:ext cx="31473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7" name="Google Shape;307;p9"/>
          <p:cNvGrpSpPr/>
          <p:nvPr/>
        </p:nvGrpSpPr>
        <p:grpSpPr>
          <a:xfrm flipH="1">
            <a:off x="4743766" y="-1156952"/>
            <a:ext cx="4451259" cy="6129060"/>
            <a:chOff x="-37799" y="-227337"/>
            <a:chExt cx="1833529" cy="2524637"/>
          </a:xfrm>
        </p:grpSpPr>
        <p:sp>
          <p:nvSpPr>
            <p:cNvPr id="308" name="Google Shape;308;p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 rot="10800000">
              <a:off x="-37799" y="811313"/>
              <a:ext cx="381833" cy="44126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0"/>
          <p:cNvGrpSpPr/>
          <p:nvPr/>
        </p:nvGrpSpPr>
        <p:grpSpPr>
          <a:xfrm>
            <a:off x="-6570" y="518767"/>
            <a:ext cx="2604982" cy="2256975"/>
            <a:chOff x="-8580" y="487809"/>
            <a:chExt cx="2894424" cy="2507193"/>
          </a:xfrm>
        </p:grpSpPr>
        <p:sp>
          <p:nvSpPr>
            <p:cNvPr id="345" name="Google Shape;345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0"/>
            <p:cNvSpPr/>
            <p:nvPr/>
          </p:nvSpPr>
          <p:spPr>
            <a:xfrm rot="10800000">
              <a:off x="-8580" y="903907"/>
              <a:ext cx="726263" cy="125540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0"/>
            <p:cNvSpPr/>
            <p:nvPr/>
          </p:nvSpPr>
          <p:spPr>
            <a:xfrm rot="10800000">
              <a:off x="-8580" y="487809"/>
              <a:ext cx="722770" cy="835778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 rot="10800000">
              <a:off x="717603" y="487809"/>
              <a:ext cx="1445514" cy="835778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 rot="10800000">
              <a:off x="717630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 rot="10800000">
              <a:off x="717630" y="1739643"/>
              <a:ext cx="722770" cy="835752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 rot="10800000">
              <a:off x="2163100" y="903904"/>
              <a:ext cx="722744" cy="835778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 rot="10800000" flipH="1">
              <a:off x="1442105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0"/>
          <p:cNvSpPr/>
          <p:nvPr/>
        </p:nvSpPr>
        <p:spPr>
          <a:xfrm flipH="1">
            <a:off x="-1017193" y="881512"/>
            <a:ext cx="4269126" cy="4942773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0"/>
          <p:cNvSpPr txBox="1">
            <a:spLocks noGrp="1"/>
          </p:cNvSpPr>
          <p:nvPr>
            <p:ph type="title"/>
          </p:nvPr>
        </p:nvSpPr>
        <p:spPr>
          <a:xfrm>
            <a:off x="713225" y="2321675"/>
            <a:ext cx="2230800" cy="22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"/>
          <p:cNvSpPr txBox="1">
            <a:spLocks noGrp="1"/>
          </p:cNvSpPr>
          <p:nvPr>
            <p:ph type="title" hasCustomPrompt="1"/>
          </p:nvPr>
        </p:nvSpPr>
        <p:spPr>
          <a:xfrm>
            <a:off x="713225" y="2012563"/>
            <a:ext cx="7717500" cy="9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0" name="Google Shape;360;p11"/>
          <p:cNvSpPr txBox="1">
            <a:spLocks noGrp="1"/>
          </p:cNvSpPr>
          <p:nvPr>
            <p:ph type="subTitle" idx="1"/>
          </p:nvPr>
        </p:nvSpPr>
        <p:spPr>
          <a:xfrm>
            <a:off x="713225" y="2856738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1" name="Google Shape;361;p11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362" name="Google Shape;362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1"/>
          <p:cNvGrpSpPr/>
          <p:nvPr/>
        </p:nvGrpSpPr>
        <p:grpSpPr>
          <a:xfrm rot="5400000">
            <a:off x="7648034" y="-312722"/>
            <a:ext cx="1209907" cy="1782035"/>
            <a:chOff x="700771" y="-227337"/>
            <a:chExt cx="1458774" cy="2138784"/>
          </a:xfrm>
        </p:grpSpPr>
        <p:sp>
          <p:nvSpPr>
            <p:cNvPr id="385" name="Google Shape;385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  <a:defRPr sz="2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2" r:id="rId12"/>
    <p:sldLayoutId id="2147483666" r:id="rId13"/>
    <p:sldLayoutId id="214748366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6"/>
          <p:cNvSpPr txBox="1">
            <a:spLocks noGrp="1"/>
          </p:cNvSpPr>
          <p:nvPr>
            <p:ph type="ctrTitle"/>
          </p:nvPr>
        </p:nvSpPr>
        <p:spPr>
          <a:xfrm>
            <a:off x="2069657" y="1544848"/>
            <a:ext cx="4746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CyberFlame</a:t>
            </a:r>
          </a:p>
        </p:txBody>
      </p:sp>
      <p:sp>
        <p:nvSpPr>
          <p:cNvPr id="847" name="Google Shape;847;p26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"/>
          </a:p>
        </p:txBody>
      </p:sp>
      <p:sp>
        <p:nvSpPr>
          <p:cNvPr id="848" name="Google Shape;848;p26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6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6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6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6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6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6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6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6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6"/>
          <p:cNvSpPr/>
          <p:nvPr/>
        </p:nvSpPr>
        <p:spPr>
          <a:xfrm rot="10800000">
            <a:off x="306043" y="2132251"/>
            <a:ext cx="380418" cy="44216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6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6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6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6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6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6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6"/>
          <p:cNvSpPr/>
          <p:nvPr/>
        </p:nvSpPr>
        <p:spPr>
          <a:xfrm rot="10800000">
            <a:off x="1449103" y="1690548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6"/>
          <p:cNvSpPr/>
          <p:nvPr/>
        </p:nvSpPr>
        <p:spPr>
          <a:xfrm rot="10800000">
            <a:off x="1708691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6"/>
          <p:cNvSpPr/>
          <p:nvPr/>
        </p:nvSpPr>
        <p:spPr>
          <a:xfrm rot="10800000">
            <a:off x="1712381" y="2028081"/>
            <a:ext cx="120809" cy="141229"/>
          </a:xfrm>
          <a:custGeom>
            <a:avLst/>
            <a:gdLst/>
            <a:ahLst/>
            <a:cxnLst/>
            <a:rect l="l" t="t" r="r" b="b"/>
            <a:pathLst>
              <a:path w="8740" h="10175" extrusionOk="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6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6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6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6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6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6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6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6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6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6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6"/>
          <p:cNvSpPr/>
          <p:nvPr/>
        </p:nvSpPr>
        <p:spPr>
          <a:xfrm>
            <a:off x="8652474" y="316885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6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6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6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6"/>
          <p:cNvSpPr/>
          <p:nvPr/>
        </p:nvSpPr>
        <p:spPr>
          <a:xfrm>
            <a:off x="7822482" y="3491070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6"/>
          <p:cNvSpPr/>
          <p:nvPr/>
        </p:nvSpPr>
        <p:spPr>
          <a:xfrm>
            <a:off x="7259448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10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3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700"/>
                            </p:stCondLst>
                            <p:childTnLst>
                              <p:par>
                                <p:cTn id="9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90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100"/>
                            </p:stCondLst>
                            <p:childTnLst>
                              <p:par>
                                <p:cTn id="1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400"/>
                            </p:stCondLst>
                            <p:childTnLst>
                              <p:par>
                                <p:cTn id="1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600"/>
                            </p:stCondLst>
                            <p:childTnLst>
                              <p:par>
                                <p:cTn id="1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800"/>
                            </p:stCondLst>
                            <p:childTnLst>
                              <p:par>
                                <p:cTn id="1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0"/>
                            </p:stCondLst>
                            <p:childTnLst>
                              <p:par>
                                <p:cTn id="1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200"/>
                            </p:stCondLst>
                            <p:childTnLst>
                              <p:par>
                                <p:cTn id="1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400"/>
                            </p:stCondLst>
                            <p:childTnLst>
                              <p:par>
                                <p:cTn id="1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600"/>
                            </p:stCondLst>
                            <p:childTnLst>
                              <p:par>
                                <p:cTn id="14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800"/>
                            </p:stCondLst>
                            <p:childTnLst>
                              <p:par>
                                <p:cTn id="15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200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200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000"/>
                            </p:stCondLst>
                            <p:childTnLst>
                              <p:par>
                                <p:cTn id="15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200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200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200"/>
                            </p:stCondLst>
                            <p:childTnLst>
                              <p:par>
                                <p:cTn id="16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200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200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6400"/>
                            </p:stCondLst>
                            <p:childTnLst>
                              <p:par>
                                <p:cTn id="16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200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200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600"/>
                            </p:stCondLst>
                            <p:childTnLst>
                              <p:par>
                                <p:cTn id="1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2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2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800"/>
                            </p:stCondLst>
                            <p:childTnLst>
                              <p:par>
                                <p:cTn id="17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200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200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000"/>
                            </p:stCondLst>
                            <p:childTnLst>
                              <p:par>
                                <p:cTn id="18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200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200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7200"/>
                            </p:stCondLst>
                            <p:childTnLst>
                              <p:par>
                                <p:cTn id="18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200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200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5489126" y="242463"/>
            <a:ext cx="3291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Our Team</a:t>
            </a:r>
          </a:p>
        </p:txBody>
      </p:sp>
      <p:cxnSp>
        <p:nvCxnSpPr>
          <p:cNvPr id="927" name="Google Shape;927;p32"/>
          <p:cNvCxnSpPr/>
          <p:nvPr/>
        </p:nvCxnSpPr>
        <p:spPr>
          <a:xfrm>
            <a:off x="5123700" y="774125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Картина 4" descr="Картина, която съдържа лице, мъж, стена, закрито&#10;&#10;Описанието е генерирано автоматично">
            <a:extLst>
              <a:ext uri="{FF2B5EF4-FFF2-40B4-BE49-F238E27FC236}">
                <a16:creationId xmlns:a16="http://schemas.microsoft.com/office/drawing/2014/main" id="{06CE539A-B434-431D-AC36-C080C5063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780" y="1430906"/>
            <a:ext cx="1156879" cy="1753319"/>
          </a:xfrm>
          <a:prstGeom prst="rect">
            <a:avLst/>
          </a:prstGeom>
        </p:spPr>
      </p:pic>
      <p:pic>
        <p:nvPicPr>
          <p:cNvPr id="5" name="Картина 5" descr="Картина, която съдържа лице, стена, закрито&#10;&#10;Описанието е генерирано автоматично">
            <a:extLst>
              <a:ext uri="{FF2B5EF4-FFF2-40B4-BE49-F238E27FC236}">
                <a16:creationId xmlns:a16="http://schemas.microsoft.com/office/drawing/2014/main" id="{F958F7AB-009E-4A0A-B34D-2C8E8F5B7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259" y="1424401"/>
            <a:ext cx="1168880" cy="1744764"/>
          </a:xfrm>
          <a:prstGeom prst="rect">
            <a:avLst/>
          </a:prstGeom>
        </p:spPr>
      </p:pic>
      <p:pic>
        <p:nvPicPr>
          <p:cNvPr id="6" name="Картина 6" descr="Картина, която съдържа лице, стена, закрито, син&#10;&#10;Описанието е генерирано автоматично">
            <a:extLst>
              <a:ext uri="{FF2B5EF4-FFF2-40B4-BE49-F238E27FC236}">
                <a16:creationId xmlns:a16="http://schemas.microsoft.com/office/drawing/2014/main" id="{16A2D81A-883A-4A13-8297-4611F532C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296" y="1429604"/>
            <a:ext cx="1341408" cy="1755924"/>
          </a:xfrm>
          <a:prstGeom prst="rect">
            <a:avLst/>
          </a:prstGeom>
        </p:spPr>
      </p:pic>
      <p:pic>
        <p:nvPicPr>
          <p:cNvPr id="7" name="Картина 7" descr="Картина, която съдържа стена, лице, закрито, позиращ&#10;&#10;Описанието е генерирано автоматично">
            <a:extLst>
              <a:ext uri="{FF2B5EF4-FFF2-40B4-BE49-F238E27FC236}">
                <a16:creationId xmlns:a16="http://schemas.microsoft.com/office/drawing/2014/main" id="{A6B49994-6BFB-424B-BCAD-9C9DB2F8EC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698" y="1428929"/>
            <a:ext cx="1351472" cy="1757273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51C8564C-A6C8-48B6-AAD5-211E9C38E1C2}"/>
              </a:ext>
            </a:extLst>
          </p:cNvPr>
          <p:cNvSpPr txBox="1"/>
          <p:nvPr/>
        </p:nvSpPr>
        <p:spPr>
          <a:xfrm>
            <a:off x="450730" y="3270490"/>
            <a:ext cx="14815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 err="1"/>
              <a:t>Dimitar</a:t>
            </a:r>
            <a:r>
              <a:rPr lang="bg-BG" dirty="0"/>
              <a:t> </a:t>
            </a:r>
            <a:r>
              <a:rPr lang="bg-BG" dirty="0" err="1"/>
              <a:t>Grudov</a:t>
            </a:r>
            <a:r>
              <a:rPr lang="bg-BG" dirty="0"/>
              <a:t> – </a:t>
            </a:r>
            <a:r>
              <a:rPr lang="bg-BG" dirty="0" err="1"/>
              <a:t>Scrum</a:t>
            </a:r>
            <a:r>
              <a:rPr lang="bg-BG" dirty="0"/>
              <a:t> </a:t>
            </a:r>
            <a:r>
              <a:rPr lang="bg-BG" dirty="0" err="1"/>
              <a:t>Trainer</a:t>
            </a:r>
            <a:endParaRPr lang="bg-BG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E9BEA331-EE77-40C3-B54E-02F82FEBDB5D}"/>
              </a:ext>
            </a:extLst>
          </p:cNvPr>
          <p:cNvSpPr txBox="1"/>
          <p:nvPr/>
        </p:nvSpPr>
        <p:spPr>
          <a:xfrm>
            <a:off x="4831332" y="3273185"/>
            <a:ext cx="18697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/>
              <a:t>Petar Chapkanov – Back-end Developer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0C1C0F5E-D571-4D3E-8533-E307331F1380}"/>
              </a:ext>
            </a:extLst>
          </p:cNvPr>
          <p:cNvSpPr txBox="1"/>
          <p:nvPr/>
        </p:nvSpPr>
        <p:spPr>
          <a:xfrm>
            <a:off x="2734035" y="3267794"/>
            <a:ext cx="18374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/>
              <a:t>Polya Dimitrova - Designer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02E8AAB8-380F-4057-B99F-8B783F74A2D3}"/>
              </a:ext>
            </a:extLst>
          </p:cNvPr>
          <p:cNvSpPr txBox="1"/>
          <p:nvPr/>
        </p:nvSpPr>
        <p:spPr>
          <a:xfrm>
            <a:off x="7136202" y="3270490"/>
            <a:ext cx="18913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/>
              <a:t>Daniel Georgiev – Front-end Developer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27"/>
          <p:cNvSpPr txBox="1">
            <a:spLocks noGrp="1"/>
          </p:cNvSpPr>
          <p:nvPr>
            <p:ph type="ctrTitle"/>
          </p:nvPr>
        </p:nvSpPr>
        <p:spPr>
          <a:xfrm flipH="1">
            <a:off x="2291130" y="306705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/>
              <a:t>The idea of the site</a:t>
            </a:r>
            <a:endParaRPr lang="bg-BG"/>
          </a:p>
        </p:txBody>
      </p:sp>
      <p:pic>
        <p:nvPicPr>
          <p:cNvPr id="2" name="Картина 2">
            <a:extLst>
              <a:ext uri="{FF2B5EF4-FFF2-40B4-BE49-F238E27FC236}">
                <a16:creationId xmlns:a16="http://schemas.microsoft.com/office/drawing/2014/main" id="{8B764175-12D1-4863-BC95-6F4BDDD91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47" y="1146345"/>
            <a:ext cx="3671887" cy="1850684"/>
          </a:xfrm>
          <a:prstGeom prst="rect">
            <a:avLst/>
          </a:prstGeom>
        </p:spPr>
      </p:pic>
      <p:pic>
        <p:nvPicPr>
          <p:cNvPr id="3" name="Картина 3" descr="Картина, която съдържа текст, векторни графики&#10;&#10;Описанието е генерирано автоматично">
            <a:extLst>
              <a:ext uri="{FF2B5EF4-FFF2-40B4-BE49-F238E27FC236}">
                <a16:creationId xmlns:a16="http://schemas.microsoft.com/office/drawing/2014/main" id="{D3F3057B-E1CB-467D-A359-B70DB32CF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805" y="2278206"/>
            <a:ext cx="3399125" cy="3399125"/>
          </a:xfrm>
          <a:prstGeom prst="rect">
            <a:avLst/>
          </a:prstGeom>
        </p:spPr>
      </p:pic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D686810D-4F37-48A5-B028-D19BFC3EC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254" y="972144"/>
            <a:ext cx="2574347" cy="30108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40"/>
          <p:cNvGrpSpPr/>
          <p:nvPr/>
        </p:nvGrpSpPr>
        <p:grpSpPr>
          <a:xfrm>
            <a:off x="-1561752" y="468450"/>
            <a:ext cx="4984426" cy="4206676"/>
            <a:chOff x="839066" y="468450"/>
            <a:chExt cx="4984426" cy="4206676"/>
          </a:xfrm>
        </p:grpSpPr>
        <p:cxnSp>
          <p:nvCxnSpPr>
            <p:cNvPr id="976" name="Google Shape;976;p40"/>
            <p:cNvCxnSpPr/>
            <p:nvPr/>
          </p:nvCxnSpPr>
          <p:spPr>
            <a:xfrm>
              <a:off x="4492801" y="411777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77" name="Google Shape;977;p40"/>
            <p:cNvCxnSpPr/>
            <p:nvPr/>
          </p:nvCxnSpPr>
          <p:spPr>
            <a:xfrm>
              <a:off x="3642651" y="308720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78" name="Google Shape;978;p40"/>
            <p:cNvCxnSpPr/>
            <p:nvPr/>
          </p:nvCxnSpPr>
          <p:spPr>
            <a:xfrm>
              <a:off x="4492801" y="206672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79" name="Google Shape;979;p40"/>
            <p:cNvCxnSpPr>
              <a:stCxn id="980" idx="3"/>
            </p:cNvCxnSpPr>
            <p:nvPr/>
          </p:nvCxnSpPr>
          <p:spPr>
            <a:xfrm>
              <a:off x="839066" y="1014584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981" name="Google Shape;981;p40"/>
            <p:cNvSpPr/>
            <p:nvPr/>
          </p:nvSpPr>
          <p:spPr>
            <a:xfrm>
              <a:off x="2772462" y="468450"/>
              <a:ext cx="3051030" cy="4206676"/>
            </a:xfrm>
            <a:custGeom>
              <a:avLst/>
              <a:gdLst/>
              <a:ahLst/>
              <a:cxnLst/>
              <a:rect l="l" t="t" r="r" b="b"/>
              <a:pathLst>
                <a:path w="123536" h="170328" extrusionOk="0">
                  <a:moveTo>
                    <a:pt x="23585" y="1"/>
                  </a:moveTo>
                  <a:cubicBezTo>
                    <a:pt x="10527" y="1"/>
                    <a:pt x="1" y="10552"/>
                    <a:pt x="1" y="23610"/>
                  </a:cubicBezTo>
                  <a:cubicBezTo>
                    <a:pt x="1" y="36642"/>
                    <a:pt x="10527" y="47294"/>
                    <a:pt x="23585" y="47294"/>
                  </a:cubicBezTo>
                  <a:lnTo>
                    <a:pt x="99826" y="47294"/>
                  </a:lnTo>
                  <a:cubicBezTo>
                    <a:pt x="109425" y="47294"/>
                    <a:pt x="117269" y="55038"/>
                    <a:pt x="117269" y="64637"/>
                  </a:cubicBezTo>
                  <a:cubicBezTo>
                    <a:pt x="117269" y="74237"/>
                    <a:pt x="109425" y="81981"/>
                    <a:pt x="99926" y="81981"/>
                  </a:cubicBezTo>
                  <a:lnTo>
                    <a:pt x="23585" y="81981"/>
                  </a:lnTo>
                  <a:cubicBezTo>
                    <a:pt x="10527" y="81981"/>
                    <a:pt x="1" y="92633"/>
                    <a:pt x="1" y="105690"/>
                  </a:cubicBezTo>
                  <a:cubicBezTo>
                    <a:pt x="1" y="118723"/>
                    <a:pt x="10527" y="129274"/>
                    <a:pt x="23585" y="129274"/>
                  </a:cubicBezTo>
                  <a:lnTo>
                    <a:pt x="99826" y="129274"/>
                  </a:lnTo>
                  <a:cubicBezTo>
                    <a:pt x="109425" y="129274"/>
                    <a:pt x="117269" y="137119"/>
                    <a:pt x="117269" y="146718"/>
                  </a:cubicBezTo>
                  <a:cubicBezTo>
                    <a:pt x="117269" y="156317"/>
                    <a:pt x="109425" y="164062"/>
                    <a:pt x="99926" y="164062"/>
                  </a:cubicBezTo>
                  <a:cubicBezTo>
                    <a:pt x="98146" y="164062"/>
                    <a:pt x="96793" y="165515"/>
                    <a:pt x="96793" y="167194"/>
                  </a:cubicBezTo>
                  <a:cubicBezTo>
                    <a:pt x="96793" y="168974"/>
                    <a:pt x="98146" y="170327"/>
                    <a:pt x="99926" y="170327"/>
                  </a:cubicBezTo>
                  <a:cubicBezTo>
                    <a:pt x="112883" y="170327"/>
                    <a:pt x="123535" y="159776"/>
                    <a:pt x="123535" y="146718"/>
                  </a:cubicBezTo>
                  <a:cubicBezTo>
                    <a:pt x="123535" y="133660"/>
                    <a:pt x="112883" y="123009"/>
                    <a:pt x="99826" y="123009"/>
                  </a:cubicBezTo>
                  <a:lnTo>
                    <a:pt x="23585" y="123009"/>
                  </a:lnTo>
                  <a:cubicBezTo>
                    <a:pt x="13986" y="123009"/>
                    <a:pt x="6266" y="115289"/>
                    <a:pt x="6266" y="105690"/>
                  </a:cubicBezTo>
                  <a:cubicBezTo>
                    <a:pt x="6266" y="96066"/>
                    <a:pt x="13986" y="88247"/>
                    <a:pt x="23585" y="88247"/>
                  </a:cubicBezTo>
                  <a:lnTo>
                    <a:pt x="99926" y="88247"/>
                  </a:lnTo>
                  <a:cubicBezTo>
                    <a:pt x="112883" y="88247"/>
                    <a:pt x="123535" y="77695"/>
                    <a:pt x="123535" y="64637"/>
                  </a:cubicBezTo>
                  <a:cubicBezTo>
                    <a:pt x="123535" y="51580"/>
                    <a:pt x="112883" y="41028"/>
                    <a:pt x="99826" y="41028"/>
                  </a:cubicBezTo>
                  <a:lnTo>
                    <a:pt x="23585" y="41028"/>
                  </a:lnTo>
                  <a:cubicBezTo>
                    <a:pt x="13986" y="41028"/>
                    <a:pt x="6266" y="33209"/>
                    <a:pt x="6266" y="23610"/>
                  </a:cubicBezTo>
                  <a:cubicBezTo>
                    <a:pt x="6266" y="13986"/>
                    <a:pt x="13986" y="6266"/>
                    <a:pt x="23585" y="6266"/>
                  </a:cubicBezTo>
                  <a:lnTo>
                    <a:pt x="42181" y="6266"/>
                  </a:lnTo>
                  <a:cubicBezTo>
                    <a:pt x="43961" y="6266"/>
                    <a:pt x="45314" y="4813"/>
                    <a:pt x="45314" y="3133"/>
                  </a:cubicBezTo>
                  <a:cubicBezTo>
                    <a:pt x="45314" y="1354"/>
                    <a:pt x="43961" y="1"/>
                    <a:pt x="42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2887250" y="580000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4785602" y="1610567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2887250" y="2628386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4785602" y="3639878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003800" y="696550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4902150" y="3756437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4902162" y="1727113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3003800" y="2744925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40"/>
          <p:cNvSpPr txBox="1"/>
          <p:nvPr/>
        </p:nvSpPr>
        <p:spPr>
          <a:xfrm>
            <a:off x="615273" y="725684"/>
            <a:ext cx="598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sz="3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90" name="Google Shape;990;p40"/>
          <p:cNvSpPr txBox="1"/>
          <p:nvPr/>
        </p:nvSpPr>
        <p:spPr>
          <a:xfrm>
            <a:off x="2556755" y="1767042"/>
            <a:ext cx="598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sz="3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91" name="Google Shape;991;p40"/>
          <p:cNvSpPr txBox="1"/>
          <p:nvPr/>
        </p:nvSpPr>
        <p:spPr>
          <a:xfrm>
            <a:off x="626056" y="2774059"/>
            <a:ext cx="598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 sz="3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92" name="Google Shape;992;p40"/>
          <p:cNvSpPr txBox="1"/>
          <p:nvPr/>
        </p:nvSpPr>
        <p:spPr>
          <a:xfrm>
            <a:off x="2556755" y="3774776"/>
            <a:ext cx="598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sz="3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93" name="Google Shape;993;p40"/>
          <p:cNvSpPr txBox="1"/>
          <p:nvPr/>
        </p:nvSpPr>
        <p:spPr>
          <a:xfrm>
            <a:off x="1654376" y="770650"/>
            <a:ext cx="1573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">
              <a:sym typeface="Arvo"/>
            </a:endParaRPr>
          </a:p>
          <a:p>
            <a:r>
              <a:rPr lang="en">
                <a:sym typeface="Arvo"/>
              </a:rPr>
              <a:t>The imagining of the project</a:t>
            </a:r>
            <a:endParaRPr lang="bg-BG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dk1"/>
              </a:solidFill>
              <a:latin typeface="Arvo"/>
              <a:ea typeface="Arvo"/>
              <a:cs typeface="Arvo"/>
            </a:endParaRPr>
          </a:p>
        </p:txBody>
      </p:sp>
      <p:sp>
        <p:nvSpPr>
          <p:cNvPr id="994" name="Google Shape;994;p40"/>
          <p:cNvSpPr txBox="1"/>
          <p:nvPr/>
        </p:nvSpPr>
        <p:spPr>
          <a:xfrm>
            <a:off x="1770831" y="837392"/>
            <a:ext cx="13332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</a:endParaRPr>
          </a:p>
        </p:txBody>
      </p:sp>
      <p:sp>
        <p:nvSpPr>
          <p:cNvPr id="995" name="Google Shape;995;p40"/>
          <p:cNvSpPr txBox="1"/>
          <p:nvPr/>
        </p:nvSpPr>
        <p:spPr>
          <a:xfrm>
            <a:off x="363082" y="1794825"/>
            <a:ext cx="15729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endParaRPr lang="en">
              <a:sym typeface="Arvo"/>
            </a:endParaRPr>
          </a:p>
          <a:p>
            <a:pPr algn="r"/>
            <a:r>
              <a:rPr lang="en">
                <a:sym typeface="Arvo"/>
              </a:rPr>
              <a:t>The start of the project</a:t>
            </a:r>
            <a:endParaRPr lang="bg-BG"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dk1"/>
              </a:solidFill>
              <a:latin typeface="Arvo"/>
              <a:ea typeface="Arvo"/>
              <a:cs typeface="Arvo"/>
            </a:endParaRPr>
          </a:p>
        </p:txBody>
      </p:sp>
      <p:sp>
        <p:nvSpPr>
          <p:cNvPr id="997" name="Google Shape;997;p40"/>
          <p:cNvSpPr txBox="1"/>
          <p:nvPr/>
        </p:nvSpPr>
        <p:spPr>
          <a:xfrm>
            <a:off x="1769014" y="2805080"/>
            <a:ext cx="1573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">
              <a:ea typeface="Arvo"/>
              <a:sym typeface="Arvo"/>
            </a:endParaRPr>
          </a:p>
          <a:p>
            <a:r>
              <a:rPr lang="en">
                <a:ea typeface="Arvo"/>
                <a:sym typeface="Arvo"/>
              </a:rPr>
              <a:t>The late stage of the project</a:t>
            </a:r>
            <a:endParaRPr lang="bg-BG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dk1"/>
              </a:solidFill>
              <a:latin typeface="Arvo"/>
              <a:ea typeface="Arvo"/>
              <a:cs typeface="Arvo"/>
            </a:endParaRPr>
          </a:p>
        </p:txBody>
      </p:sp>
      <p:sp>
        <p:nvSpPr>
          <p:cNvPr id="999" name="Google Shape;999;p40"/>
          <p:cNvSpPr txBox="1"/>
          <p:nvPr/>
        </p:nvSpPr>
        <p:spPr>
          <a:xfrm>
            <a:off x="341516" y="3776598"/>
            <a:ext cx="1616032" cy="69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endParaRPr lang="en">
              <a:ea typeface="Arvo"/>
              <a:sym typeface="Arvo"/>
            </a:endParaRPr>
          </a:p>
          <a:p>
            <a:pPr algn="r"/>
            <a:r>
              <a:rPr lang="en">
                <a:ea typeface="Arvo"/>
                <a:sym typeface="Arvo"/>
              </a:rPr>
              <a:t>The last stage of the project</a:t>
            </a:r>
            <a:endParaRPr lang="bg-BG"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dk1"/>
              </a:solidFill>
              <a:latin typeface="Arvo"/>
              <a:ea typeface="Arvo"/>
              <a:cs typeface="Arv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3F31BD-DB65-415D-BA68-C75DE07D8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2897" y="69478"/>
            <a:ext cx="3132136" cy="588583"/>
          </a:xfrm>
        </p:spPr>
        <p:txBody>
          <a:bodyPr/>
          <a:lstStyle/>
          <a:p>
            <a:r>
              <a:rPr lang="en-US" dirty="0"/>
              <a:t>Stages of realization</a:t>
            </a:r>
          </a:p>
        </p:txBody>
      </p:sp>
      <p:pic>
        <p:nvPicPr>
          <p:cNvPr id="2" name="Картина 3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AB950FE8-0A85-4F8C-9BD2-117D3084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730" y="1675638"/>
            <a:ext cx="3638190" cy="23852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4"/>
          <p:cNvSpPr txBox="1">
            <a:spLocks noGrp="1"/>
          </p:cNvSpPr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Things we used</a:t>
            </a:r>
          </a:p>
        </p:txBody>
      </p:sp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63A9ED0B-3926-49DC-8B09-A05BB5188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773" y="1365081"/>
            <a:ext cx="970252" cy="970252"/>
          </a:xfrm>
          <a:prstGeom prst="rect">
            <a:avLst/>
          </a:prstGeom>
        </p:spPr>
      </p:pic>
      <p:pic>
        <p:nvPicPr>
          <p:cNvPr id="5" name="Картина 5">
            <a:extLst>
              <a:ext uri="{FF2B5EF4-FFF2-40B4-BE49-F238E27FC236}">
                <a16:creationId xmlns:a16="http://schemas.microsoft.com/office/drawing/2014/main" id="{81DF8562-B5B8-44E3-869B-38C52F43B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060" y="2467643"/>
            <a:ext cx="1314451" cy="1320945"/>
          </a:xfrm>
          <a:prstGeom prst="rect">
            <a:avLst/>
          </a:prstGeom>
        </p:spPr>
      </p:pic>
      <p:pic>
        <p:nvPicPr>
          <p:cNvPr id="6" name="Картина 6">
            <a:extLst>
              <a:ext uri="{FF2B5EF4-FFF2-40B4-BE49-F238E27FC236}">
                <a16:creationId xmlns:a16="http://schemas.microsoft.com/office/drawing/2014/main" id="{E3C560C5-8197-40B3-962E-C0F9DCB4A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07" y="2515523"/>
            <a:ext cx="944708" cy="964191"/>
          </a:xfrm>
          <a:prstGeom prst="rect">
            <a:avLst/>
          </a:prstGeom>
        </p:spPr>
      </p:pic>
      <p:pic>
        <p:nvPicPr>
          <p:cNvPr id="7" name="Картина 7">
            <a:extLst>
              <a:ext uri="{FF2B5EF4-FFF2-40B4-BE49-F238E27FC236}">
                <a16:creationId xmlns:a16="http://schemas.microsoft.com/office/drawing/2014/main" id="{DE4194EA-AE5E-4DC6-8EF1-35F8D35C89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635" y="2575437"/>
            <a:ext cx="942559" cy="909305"/>
          </a:xfrm>
          <a:prstGeom prst="rect">
            <a:avLst/>
          </a:prstGeom>
        </p:spPr>
      </p:pic>
      <p:pic>
        <p:nvPicPr>
          <p:cNvPr id="8" name="Картина 8">
            <a:extLst>
              <a:ext uri="{FF2B5EF4-FFF2-40B4-BE49-F238E27FC236}">
                <a16:creationId xmlns:a16="http://schemas.microsoft.com/office/drawing/2014/main" id="{4504F2C4-E50C-4543-86A1-44402A8B3D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2372" y="1121678"/>
            <a:ext cx="1736581" cy="1084552"/>
          </a:xfrm>
          <a:prstGeom prst="rect">
            <a:avLst/>
          </a:prstGeom>
        </p:spPr>
      </p:pic>
      <p:pic>
        <p:nvPicPr>
          <p:cNvPr id="9" name="Картина 9" descr="Картина, която съдържа текст, комплект за първа помощ&#10;&#10;Описанието е генерирано автоматично">
            <a:extLst>
              <a:ext uri="{FF2B5EF4-FFF2-40B4-BE49-F238E27FC236}">
                <a16:creationId xmlns:a16="http://schemas.microsoft.com/office/drawing/2014/main" id="{E73F23C9-3201-4CB8-B330-E90D546CD1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5774" y="1080800"/>
            <a:ext cx="1314451" cy="1340428"/>
          </a:xfrm>
          <a:prstGeom prst="rect">
            <a:avLst/>
          </a:prstGeom>
        </p:spPr>
      </p:pic>
      <p:pic>
        <p:nvPicPr>
          <p:cNvPr id="10" name="Картина 10">
            <a:extLst>
              <a:ext uri="{FF2B5EF4-FFF2-40B4-BE49-F238E27FC236}">
                <a16:creationId xmlns:a16="http://schemas.microsoft.com/office/drawing/2014/main" id="{70A53E08-385E-4B58-A1B8-C354CF51B0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205" y="1083938"/>
            <a:ext cx="1846985" cy="1155989"/>
          </a:xfrm>
          <a:prstGeom prst="rect">
            <a:avLst/>
          </a:prstGeom>
        </p:spPr>
      </p:pic>
      <p:pic>
        <p:nvPicPr>
          <p:cNvPr id="11" name="Картина 11">
            <a:extLst>
              <a:ext uri="{FF2B5EF4-FFF2-40B4-BE49-F238E27FC236}">
                <a16:creationId xmlns:a16="http://schemas.microsoft.com/office/drawing/2014/main" id="{B00F9DE9-B1B6-4628-BFC8-28CBB8B6C8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4946" y="3481616"/>
            <a:ext cx="1976870" cy="1963882"/>
          </a:xfrm>
          <a:prstGeom prst="rect">
            <a:avLst/>
          </a:prstGeom>
        </p:spPr>
      </p:pic>
      <p:pic>
        <p:nvPicPr>
          <p:cNvPr id="12" name="Картина 12">
            <a:extLst>
              <a:ext uri="{FF2B5EF4-FFF2-40B4-BE49-F238E27FC236}">
                <a16:creationId xmlns:a16="http://schemas.microsoft.com/office/drawing/2014/main" id="{69C1AC74-2ADB-4EB7-B5D5-ABB105E8C9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0630" y="3773214"/>
            <a:ext cx="1451264" cy="1470746"/>
          </a:xfrm>
          <a:prstGeom prst="rect">
            <a:avLst/>
          </a:prstGeom>
        </p:spPr>
      </p:pic>
      <p:pic>
        <p:nvPicPr>
          <p:cNvPr id="13" name="Картина 13">
            <a:extLst>
              <a:ext uri="{FF2B5EF4-FFF2-40B4-BE49-F238E27FC236}">
                <a16:creationId xmlns:a16="http://schemas.microsoft.com/office/drawing/2014/main" id="{1B494F92-21EC-4C97-92DC-D86283BDCB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97750" y="3919184"/>
            <a:ext cx="1311633" cy="1311633"/>
          </a:xfrm>
          <a:prstGeom prst="rect">
            <a:avLst/>
          </a:prstGeom>
        </p:spPr>
      </p:pic>
      <p:pic>
        <p:nvPicPr>
          <p:cNvPr id="18" name="Картина 18">
            <a:extLst>
              <a:ext uri="{FF2B5EF4-FFF2-40B4-BE49-F238E27FC236}">
                <a16:creationId xmlns:a16="http://schemas.microsoft.com/office/drawing/2014/main" id="{4742B197-F335-4860-B12B-EC0BCCD2807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02756" y="2576690"/>
            <a:ext cx="996719" cy="9576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6"/>
          <p:cNvSpPr txBox="1">
            <a:spLocks noGrp="1"/>
          </p:cNvSpPr>
          <p:nvPr>
            <p:ph type="ctrTitle"/>
          </p:nvPr>
        </p:nvSpPr>
        <p:spPr>
          <a:xfrm>
            <a:off x="2069657" y="1544848"/>
            <a:ext cx="4746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Now let's continue with the site!</a:t>
            </a:r>
          </a:p>
        </p:txBody>
      </p:sp>
      <p:sp>
        <p:nvSpPr>
          <p:cNvPr id="848" name="Google Shape;848;p26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6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6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6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6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6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6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6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6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6"/>
          <p:cNvSpPr/>
          <p:nvPr/>
        </p:nvSpPr>
        <p:spPr>
          <a:xfrm rot="10800000">
            <a:off x="306043" y="2132251"/>
            <a:ext cx="380418" cy="44216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6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6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6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6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6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6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6"/>
          <p:cNvSpPr/>
          <p:nvPr/>
        </p:nvSpPr>
        <p:spPr>
          <a:xfrm rot="10800000">
            <a:off x="1449103" y="1690548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6"/>
          <p:cNvSpPr/>
          <p:nvPr/>
        </p:nvSpPr>
        <p:spPr>
          <a:xfrm rot="10800000">
            <a:off x="1708691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6"/>
          <p:cNvSpPr/>
          <p:nvPr/>
        </p:nvSpPr>
        <p:spPr>
          <a:xfrm rot="10800000">
            <a:off x="1712381" y="2028081"/>
            <a:ext cx="120809" cy="141229"/>
          </a:xfrm>
          <a:custGeom>
            <a:avLst/>
            <a:gdLst/>
            <a:ahLst/>
            <a:cxnLst/>
            <a:rect l="l" t="t" r="r" b="b"/>
            <a:pathLst>
              <a:path w="8740" h="10175" extrusionOk="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6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6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6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6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6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6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6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6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6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6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6"/>
          <p:cNvSpPr/>
          <p:nvPr/>
        </p:nvSpPr>
        <p:spPr>
          <a:xfrm>
            <a:off x="8652474" y="316885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6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6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6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6"/>
          <p:cNvSpPr/>
          <p:nvPr/>
        </p:nvSpPr>
        <p:spPr>
          <a:xfrm>
            <a:off x="7822482" y="3491070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6"/>
          <p:cNvSpPr/>
          <p:nvPr/>
        </p:nvSpPr>
        <p:spPr>
          <a:xfrm>
            <a:off x="7259448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43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10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3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700"/>
                            </p:stCondLst>
                            <p:childTnLst>
                              <p:par>
                                <p:cTn id="9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90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100"/>
                            </p:stCondLst>
                            <p:childTnLst>
                              <p:par>
                                <p:cTn id="1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300"/>
                            </p:stCondLst>
                            <p:childTnLst>
                              <p:par>
                                <p:cTn id="1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700"/>
                            </p:stCondLst>
                            <p:childTnLst>
                              <p:par>
                                <p:cTn id="1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900"/>
                            </p:stCondLst>
                            <p:childTnLst>
                              <p:par>
                                <p:cTn id="1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100"/>
                            </p:stCondLst>
                            <p:childTnLst>
                              <p:par>
                                <p:cTn id="1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300"/>
                            </p:stCondLst>
                            <p:childTnLst>
                              <p:par>
                                <p:cTn id="1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500"/>
                            </p:stCondLst>
                            <p:childTnLst>
                              <p:par>
                                <p:cTn id="1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700"/>
                            </p:stCondLst>
                            <p:childTnLst>
                              <p:par>
                                <p:cTn id="1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200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200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900"/>
                            </p:stCondLst>
                            <p:childTnLst>
                              <p:par>
                                <p:cTn id="1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200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200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100"/>
                            </p:stCondLst>
                            <p:childTnLst>
                              <p:par>
                                <p:cTn id="1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200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200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6300"/>
                            </p:stCondLst>
                            <p:childTnLst>
                              <p:par>
                                <p:cTn id="1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200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200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6500"/>
                            </p:stCondLst>
                            <p:childTnLst>
                              <p:par>
                                <p:cTn id="1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2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2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700"/>
                            </p:stCondLst>
                            <p:childTnLst>
                              <p:par>
                                <p:cTn id="1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200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200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6900"/>
                            </p:stCondLst>
                            <p:childTnLst>
                              <p:par>
                                <p:cTn id="1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200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200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7100"/>
                            </p:stCondLst>
                            <p:childTnLst>
                              <p:par>
                                <p:cTn id="1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200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200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y Creative CV XL by Slidesgo">
  <a:themeElements>
    <a:clrScheme name="Simple Light">
      <a:dk1>
        <a:srgbClr val="434343"/>
      </a:dk1>
      <a:lt1>
        <a:srgbClr val="E9E6E1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1DCD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DFA87E0EA95954FAAA043472012DDC2" ma:contentTypeVersion="12" ma:contentTypeDescription="Създаване на нов документ" ma:contentTypeScope="" ma:versionID="1a4b3934e809b305ef663439577ab775">
  <xsd:schema xmlns:xsd="http://www.w3.org/2001/XMLSchema" xmlns:xs="http://www.w3.org/2001/XMLSchema" xmlns:p="http://schemas.microsoft.com/office/2006/metadata/properties" xmlns:ns3="d00b8f54-f3cf-445f-8972-2afa33eddbf2" xmlns:ns4="1c83ee7e-6573-437d-9db5-48e4d246fba7" targetNamespace="http://schemas.microsoft.com/office/2006/metadata/properties" ma:root="true" ma:fieldsID="7f4311b06f06f58741df4c78690345f9" ns3:_="" ns4:_="">
    <xsd:import namespace="d00b8f54-f3cf-445f-8972-2afa33eddbf2"/>
    <xsd:import namespace="1c83ee7e-6573-437d-9db5-48e4d246fb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0b8f54-f3cf-445f-8972-2afa33edd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83ee7e-6573-437d-9db5-48e4d246fba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287FFD-F85B-45E8-86F1-EBA778E39DB9}">
  <ds:schemaRefs>
    <ds:schemaRef ds:uri="1c83ee7e-6573-437d-9db5-48e4d246fba7"/>
    <ds:schemaRef ds:uri="d00b8f54-f3cf-445f-8972-2afa33eddb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BC7DBAE-80D4-472A-9E08-525497AC8D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47BE7C-0DAB-48FA-B5CA-AF6E86DBDFF8}">
  <ds:schemaRefs>
    <ds:schemaRef ds:uri="1c83ee7e-6573-437d-9db5-48e4d246fba7"/>
    <ds:schemaRef ds:uri="d00b8f54-f3cf-445f-8972-2afa33eddb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Презентация на цял екран (16:9)</PresentationFormat>
  <Slides>6</Slides>
  <Notes>6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7" baseType="lpstr">
      <vt:lpstr>My Creative CV XL by Slidesgo</vt:lpstr>
      <vt:lpstr>CyberFlame</vt:lpstr>
      <vt:lpstr>Our Team</vt:lpstr>
      <vt:lpstr>The idea of the site</vt:lpstr>
      <vt:lpstr>Stages of realization</vt:lpstr>
      <vt:lpstr>Things we used</vt:lpstr>
      <vt:lpstr>Now let's continue with the site!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CREATIVE RESUME</dc:title>
  <dc:creator>PC</dc:creator>
  <cp:revision>193</cp:revision>
  <dcterms:modified xsi:type="dcterms:W3CDTF">2021-04-27T19:53:20Z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0x0101008DFA87E0EA95954FAAA043472012DDC2</vt:lpwstr>
  </property>
</Properties>
</file>