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77" r:id="rId3"/>
    <p:sldId id="276" r:id="rId4"/>
    <p:sldId id="3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41" autoAdjust="0"/>
  </p:normalViewPr>
  <p:slideViewPr>
    <p:cSldViewPr snapToGrid="0">
      <p:cViewPr varScale="1">
        <p:scale>
          <a:sx n="89" d="100"/>
          <a:sy n="89" d="100"/>
        </p:scale>
        <p:origin x="1398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145C-99AC-4644-A36E-A4ECBC55592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96146-6681-4DBF-B085-F659EAF9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&lt;use this slide for agenda&gt;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&lt;use this slide for breaks&gt;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677" y="3802421"/>
            <a:ext cx="9144000" cy="804866"/>
          </a:xfrm>
        </p:spPr>
        <p:txBody>
          <a:bodyPr>
            <a:normAutofit/>
          </a:bodyPr>
          <a:lstStyle/>
          <a:p>
            <a:r>
              <a:rPr lang="en-US" sz="4000" dirty="0"/>
              <a:t>Module 3: Backend - advanced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93" y="2809870"/>
            <a:ext cx="4875339" cy="738999"/>
          </a:xfrm>
          <a:prstGeom prst="rect">
            <a:avLst/>
          </a:prstGeom>
        </p:spPr>
      </p:pic>
      <p:pic>
        <p:nvPicPr>
          <p:cNvPr id="2050" name="Picture 2" descr="Campus">
            <a:extLst>
              <a:ext uri="{FF2B5EF4-FFF2-40B4-BE49-F238E27FC236}">
                <a16:creationId xmlns:a16="http://schemas.microsoft.com/office/drawing/2014/main" id="{CD501E43-3218-E223-3815-3748929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A4565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2" y="330324"/>
            <a:ext cx="1557438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537FD-ED4F-3363-CF2C-9F7E30DE3CAB}"/>
              </a:ext>
            </a:extLst>
          </p:cNvPr>
          <p:cNvSpPr txBox="1">
            <a:spLocks/>
          </p:cNvSpPr>
          <p:nvPr/>
        </p:nvSpPr>
        <p:spPr>
          <a:xfrm>
            <a:off x="1674610" y="1714509"/>
            <a:ext cx="9144000" cy="804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Developing Business Applications with</a:t>
            </a:r>
          </a:p>
        </p:txBody>
      </p:sp>
    </p:spTree>
    <p:extLst>
      <p:ext uri="{BB962C8B-B14F-4D97-AF65-F5344CB8AC3E}">
        <p14:creationId xmlns:p14="http://schemas.microsoft.com/office/powerpoint/2010/main" val="337770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530F718-6631-42A6-BE2E-7FA9778E8AC4}"/>
              </a:ext>
            </a:extLst>
          </p:cNvPr>
          <p:cNvSpPr txBox="1"/>
          <p:nvPr/>
        </p:nvSpPr>
        <p:spPr>
          <a:xfrm>
            <a:off x="5983853" y="880211"/>
            <a:ext cx="49292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3: Backend – advanced (jobs &amp; workflows)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960FD7-3B2F-4735-AED2-505201BE71D2}"/>
              </a:ext>
            </a:extLst>
          </p:cNvPr>
          <p:cNvSpPr/>
          <p:nvPr/>
        </p:nvSpPr>
        <p:spPr>
          <a:xfrm>
            <a:off x="6310661" y="1813929"/>
            <a:ext cx="5587140" cy="2858707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0F0A68-5656-428D-904B-645F00F6C10B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8448471" y="1249543"/>
            <a:ext cx="655760" cy="56438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0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A43D-DF10-14A8-A20C-5FB897A3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940" y="2601156"/>
            <a:ext cx="6512040" cy="3254375"/>
          </a:xfrm>
        </p:spPr>
        <p:txBody>
          <a:bodyPr>
            <a:normAutofit/>
          </a:bodyPr>
          <a:lstStyle/>
          <a:p>
            <a:r>
              <a:rPr lang="en-US" sz="3600" dirty="0"/>
              <a:t>…</a:t>
            </a:r>
          </a:p>
          <a:p>
            <a:endParaRPr lang="en-US" sz="3600" dirty="0"/>
          </a:p>
        </p:txBody>
      </p:sp>
      <p:pic>
        <p:nvPicPr>
          <p:cNvPr id="4100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21C2AB-5AB7-7BD8-FDED-86C41E9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97" y="440267"/>
            <a:ext cx="5246158" cy="21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6221B-5445-C99C-807A-E5706665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48" y="1305857"/>
            <a:ext cx="6380704" cy="42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84</Words>
  <Application>Microsoft Office PowerPoint</Application>
  <PresentationFormat>Widescreen</PresentationFormat>
  <Paragraphs>38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Module 3: Backend - advanced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Lars Michael</cp:lastModifiedBy>
  <cp:revision>5</cp:revision>
  <dcterms:created xsi:type="dcterms:W3CDTF">2022-04-05T11:06:54Z</dcterms:created>
  <dcterms:modified xsi:type="dcterms:W3CDTF">2022-08-24T13:17:10Z</dcterms:modified>
</cp:coreProperties>
</file>