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76" r:id="rId4"/>
    <p:sldId id="3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41" autoAdjust="0"/>
  </p:normalViewPr>
  <p:slideViewPr>
    <p:cSldViewPr snapToGrid="0">
      <p:cViewPr varScale="1">
        <p:scale>
          <a:sx n="89" d="100"/>
          <a:sy n="89" d="100"/>
        </p:scale>
        <p:origin x="1398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145C-99AC-4644-A36E-A4ECBC55592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6146-6681-4DBF-B085-F659EAF9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agenda&gt;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breaks&gt;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4: Frontend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337770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6512040" cy="3254375"/>
          </a:xfrm>
        </p:spPr>
        <p:txBody>
          <a:bodyPr>
            <a:normAutofit/>
          </a:bodyPr>
          <a:lstStyle/>
          <a:p>
            <a:r>
              <a:rPr lang="en-US" sz="3600" dirty="0"/>
              <a:t>…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221B-5445-C99C-807A-E570666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1305857"/>
            <a:ext cx="6380704" cy="42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79</Words>
  <Application>Microsoft Office PowerPoint</Application>
  <PresentationFormat>Widescreen</PresentationFormat>
  <Paragraphs>38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Module 4: Frontend Components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5</cp:revision>
  <dcterms:created xsi:type="dcterms:W3CDTF">2022-04-05T11:06:54Z</dcterms:created>
  <dcterms:modified xsi:type="dcterms:W3CDTF">2022-08-24T13:17:59Z</dcterms:modified>
</cp:coreProperties>
</file>