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76" r:id="rId4"/>
    <p:sldId id="3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41" autoAdjust="0"/>
  </p:normalViewPr>
  <p:slideViewPr>
    <p:cSldViewPr snapToGrid="0">
      <p:cViewPr varScale="1">
        <p:scale>
          <a:sx n="89" d="100"/>
          <a:sy n="89" d="100"/>
        </p:scale>
        <p:origin x="1398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145C-99AC-4644-A36E-A4ECBC55592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96146-6681-4DBF-B085-F659EAF9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</a:t>
            </a:r>
            <a:r>
              <a:rPr lang="en-US" noProof="0"/>
              <a:t>for agenda&gt;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breaks&gt;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5: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337770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030DD33-31E6-48ED-BBBE-07C3103ADD15}"/>
              </a:ext>
            </a:extLst>
          </p:cNvPr>
          <p:cNvSpPr txBox="1"/>
          <p:nvPr/>
        </p:nvSpPr>
        <p:spPr>
          <a:xfrm>
            <a:off x="6257705" y="446233"/>
            <a:ext cx="2355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5: Deployment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2859B-F86F-43C7-AB7A-734A908848F3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6441024" y="815565"/>
            <a:ext cx="994183" cy="6397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C99D517-E492-4211-92CA-EBD9B48B355D}"/>
              </a:ext>
            </a:extLst>
          </p:cNvPr>
          <p:cNvSpPr/>
          <p:nvPr/>
        </p:nvSpPr>
        <p:spPr>
          <a:xfrm>
            <a:off x="796885" y="1455317"/>
            <a:ext cx="11288277" cy="3588755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40" y="2601156"/>
            <a:ext cx="6512040" cy="3254375"/>
          </a:xfrm>
        </p:spPr>
        <p:txBody>
          <a:bodyPr>
            <a:normAutofit/>
          </a:bodyPr>
          <a:lstStyle/>
          <a:p>
            <a:r>
              <a:rPr lang="en-US" sz="3600" dirty="0"/>
              <a:t>…</a:t>
            </a:r>
          </a:p>
          <a:p>
            <a:endParaRPr lang="en-US" sz="3600" dirty="0"/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6221B-5445-C99C-807A-E5706665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8" y="1305857"/>
            <a:ext cx="6380704" cy="42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75</Words>
  <Application>Microsoft Office PowerPoint</Application>
  <PresentationFormat>Widescreen</PresentationFormat>
  <Paragraphs>38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Module 5: Deployment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5</cp:revision>
  <dcterms:created xsi:type="dcterms:W3CDTF">2022-04-05T11:06:54Z</dcterms:created>
  <dcterms:modified xsi:type="dcterms:W3CDTF">2022-08-24T13:21:36Z</dcterms:modified>
</cp:coreProperties>
</file>