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152D-92CE-4FFA-8E80-A898A7E67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63EC8-82AB-4F3C-A74B-5010AA463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57A2-B568-405D-A49B-747AA0C5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9270-388F-4EC9-BD4B-630D14FC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A637-9446-4D56-9812-2E10FDFE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0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2E9F-4B35-43E4-A85C-3AF36CED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F6DCF-AAAE-4D7C-97A2-8A208825F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A88D-DA1F-4B0F-9CC7-ED815FDD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E290C-B17C-4396-85F2-AD0C25F5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B38D-BEE2-497B-AE48-0AFFB61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11512-5BC6-4915-8062-035027220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FECAF-17E5-40C7-9A5C-40926D43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EEF60-DD7E-4CBD-A9E5-C522E297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400C-B05F-49C5-B497-BBF2E0A9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3A68-F93E-42D5-B3A3-CA7056FE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CA0E-54D0-447B-9B53-FF46C674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7F83-5145-49C1-93E3-16CD3904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C94B-86A0-4394-A3F1-DB5A103C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7E3C-9986-4C07-9132-34C14226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2C38-3BE0-4F62-96BE-7EF78E3C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C8C4-1A87-42EA-AFA5-24310D91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E89DB-38BA-4895-BAC4-AC256A91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747E-ECAB-4F4F-9A77-818DA2CF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5C8E-ED1F-4608-B337-65041C66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97AEB-6BA8-499E-98D2-F2F566D9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0320-B8EE-44CD-BC45-62DE5FDA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6A41-CFE9-43D2-92F6-FDB3FE29C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A82AE-77B3-4387-A149-F2FC41854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D8964-6849-4A6F-BE22-2864ACB3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0E19F-195A-4D66-AA6B-4CB0A88C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E2C11-528C-4A95-8930-9AD02577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6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2FB-29FF-46BE-8479-9C355375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3FAE5-F9FC-4CB4-B4DD-E8CB4621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CD826-68E9-4A9F-8632-EECF495B7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77FE8-405B-4DDF-87A5-B38D403BE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8C168-54C3-44BF-9B22-C0F1F7532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3AB67-E331-4461-84EE-9FD177FE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7E0F4-95C3-4644-8F62-D96FCBF0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B23AA-8E60-42CD-874D-492B693E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A3C0-AC2D-465D-B2C4-C6D30520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18044-B764-4007-8510-A52EF54C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75EA8-3387-4766-9D0C-3341E0B2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02F72-608E-4240-BFE1-8B21AF77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67F5-A22B-4B90-9D4C-30846854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999D6-6E11-4C5B-86FD-9756CC66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EF02-AA3B-4C27-8763-7EDE8540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1294-1EF9-4CB0-9281-F7F19194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C93F-0C54-4B12-9011-8A59B40FC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7D442-0761-4616-B4A8-49A2A88DE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4FABE-9940-4DC4-8B75-1AB02718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D3241-28F1-415D-94DA-392E9678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DF9FF-5705-4F78-8879-D25DFDDA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56BF-A790-4E4D-AB5D-73203518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4DE0C-573A-4304-AF20-73BCDA1B8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23276-E349-46BA-8B9B-8DCBB26A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E51E9-9610-458F-BFF0-36C1E5AD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02326-7E9A-459E-AF28-6FBD4ED2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A5265-CA89-42BF-81CB-5AD8B8B2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6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DBCFB-16E0-4309-8C12-52EFFB0E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AC75-FE0B-4002-85AA-FF10DF135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235E-3E99-49C5-BAB1-18BB54FD4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C00D-352D-4681-8132-8CC5EB9D512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E092-1D25-4707-A408-7C2BE392B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276A-E17A-468A-AA25-EB49459D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3850-EB13-40A1-B195-E7B9B0243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026567"/>
            <a:ext cx="9144000" cy="804866"/>
          </a:xfrm>
        </p:spPr>
        <p:txBody>
          <a:bodyPr>
            <a:normAutofit/>
          </a:bodyPr>
          <a:lstStyle/>
          <a:p>
            <a:r>
              <a:rPr lang="en-US" sz="4400" dirty="0"/>
              <a:t>1.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C9F3C-EBC7-4133-A8EF-E67DE227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330" y="1949499"/>
            <a:ext cx="4875339" cy="73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1. 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Lars Michael</dc:creator>
  <cp:lastModifiedBy>Lars Michael</cp:lastModifiedBy>
  <cp:revision>2</cp:revision>
  <dcterms:created xsi:type="dcterms:W3CDTF">2022-04-05T11:06:54Z</dcterms:created>
  <dcterms:modified xsi:type="dcterms:W3CDTF">2022-04-05T11:13:39Z</dcterms:modified>
</cp:coreProperties>
</file>