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8748"/>
            <a:ext cx="9144000" cy="740503"/>
          </a:xfrm>
        </p:spPr>
        <p:txBody>
          <a:bodyPr>
            <a:normAutofit/>
          </a:bodyPr>
          <a:lstStyle/>
          <a:p>
            <a:r>
              <a:rPr lang="en-US" sz="4400" dirty="0"/>
              <a:t>2. Getting Started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0" y="1949499"/>
            <a:ext cx="4875339" cy="7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2.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2</cp:revision>
  <dcterms:created xsi:type="dcterms:W3CDTF">2022-04-05T11:06:54Z</dcterms:created>
  <dcterms:modified xsi:type="dcterms:W3CDTF">2022-04-05T11:12:40Z</dcterms:modified>
</cp:coreProperties>
</file>