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877" y="3026567"/>
            <a:ext cx="9144000" cy="804866"/>
          </a:xfrm>
        </p:spPr>
        <p:txBody>
          <a:bodyPr>
            <a:normAutofit/>
          </a:bodyPr>
          <a:lstStyle/>
          <a:p>
            <a:r>
              <a:rPr lang="en-US" sz="44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0" y="1949499"/>
            <a:ext cx="4875339" cy="7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43" grpId="0" animBg="1"/>
      <p:bldP spid="43" grpId="1" animBg="1"/>
      <p:bldP spid="44" grpId="0" animBg="1"/>
      <p:bldP spid="4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128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1: Introduction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7</cp:revision>
  <dcterms:created xsi:type="dcterms:W3CDTF">2022-04-05T11:06:54Z</dcterms:created>
  <dcterms:modified xsi:type="dcterms:W3CDTF">2022-04-25T09:19:44Z</dcterms:modified>
</cp:coreProperties>
</file>