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877" y="3026567"/>
            <a:ext cx="9144000" cy="804866"/>
          </a:xfrm>
        </p:spPr>
        <p:txBody>
          <a:bodyPr>
            <a:normAutofit/>
          </a:bodyPr>
          <a:lstStyle/>
          <a:p>
            <a:r>
              <a:rPr lang="en-US" sz="4400" dirty="0"/>
              <a:t>Module 1: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330" y="1949499"/>
            <a:ext cx="4875339" cy="7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10664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id="{58384DCE-E146-43DA-A0B9-267ABE16A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06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DBB5D37-2669-434F-8987-26A12560D984}"/>
              </a:ext>
            </a:extLst>
          </p:cNvPr>
          <p:cNvSpPr/>
          <p:nvPr/>
        </p:nvSpPr>
        <p:spPr>
          <a:xfrm>
            <a:off x="1004279" y="1694428"/>
            <a:ext cx="5229917" cy="2748263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6C9D7-2918-4AB0-93C0-D04AA91F8D76}"/>
              </a:ext>
            </a:extLst>
          </p:cNvPr>
          <p:cNvSpPr txBox="1"/>
          <p:nvPr/>
        </p:nvSpPr>
        <p:spPr>
          <a:xfrm>
            <a:off x="5201070" y="708588"/>
            <a:ext cx="615630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2: Backend – basics (Web API and Authorization Server)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D1DF66-D164-4343-97F3-726CC8CBD322}"/>
              </a:ext>
            </a:extLst>
          </p:cNvPr>
          <p:cNvCxnSpPr>
            <a:cxnSpLocks/>
            <a:stCxn id="9" idx="2"/>
            <a:endCxn id="3" idx="7"/>
          </p:cNvCxnSpPr>
          <p:nvPr/>
        </p:nvCxnSpPr>
        <p:spPr>
          <a:xfrm flipH="1">
            <a:off x="5468292" y="1077920"/>
            <a:ext cx="2810929" cy="101898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530F718-6631-42A6-BE2E-7FA9778E8AC4}"/>
              </a:ext>
            </a:extLst>
          </p:cNvPr>
          <p:cNvSpPr txBox="1"/>
          <p:nvPr/>
        </p:nvSpPr>
        <p:spPr>
          <a:xfrm>
            <a:off x="5983853" y="880211"/>
            <a:ext cx="48861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3: Backend – advanced (Jobs &amp; Workflow)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4A60C6-2062-40FD-A829-978FF428ED09}"/>
              </a:ext>
            </a:extLst>
          </p:cNvPr>
          <p:cNvSpPr txBox="1"/>
          <p:nvPr/>
        </p:nvSpPr>
        <p:spPr>
          <a:xfrm>
            <a:off x="5728349" y="277136"/>
            <a:ext cx="28316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4: Frontend (React)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960FD7-3B2F-4735-AED2-505201BE71D2}"/>
              </a:ext>
            </a:extLst>
          </p:cNvPr>
          <p:cNvSpPr/>
          <p:nvPr/>
        </p:nvSpPr>
        <p:spPr>
          <a:xfrm>
            <a:off x="6310661" y="1813929"/>
            <a:ext cx="5587140" cy="2858707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0F0A68-5656-428D-904B-645F00F6C10B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8426926" y="1249543"/>
            <a:ext cx="677305" cy="56438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EF5E01-61AC-4F20-8090-FC04C374F89E}"/>
              </a:ext>
            </a:extLst>
          </p:cNvPr>
          <p:cNvCxnSpPr>
            <a:cxnSpLocks/>
            <a:stCxn id="49" idx="1"/>
            <a:endCxn id="53" idx="6"/>
          </p:cNvCxnSpPr>
          <p:nvPr/>
        </p:nvCxnSpPr>
        <p:spPr>
          <a:xfrm flipH="1">
            <a:off x="4939407" y="461802"/>
            <a:ext cx="788942" cy="45147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164EAD1-F4C0-458D-887B-EC22E32B2E53}"/>
              </a:ext>
            </a:extLst>
          </p:cNvPr>
          <p:cNvSpPr/>
          <p:nvPr/>
        </p:nvSpPr>
        <p:spPr>
          <a:xfrm>
            <a:off x="2273363" y="74510"/>
            <a:ext cx="2666044" cy="1677530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C99D517-E492-4211-92CA-EBD9B48B355D}"/>
              </a:ext>
            </a:extLst>
          </p:cNvPr>
          <p:cNvSpPr/>
          <p:nvPr/>
        </p:nvSpPr>
        <p:spPr>
          <a:xfrm>
            <a:off x="796885" y="1455317"/>
            <a:ext cx="11288277" cy="3588755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30DD33-31E6-48ED-BBBE-07C3103ADD15}"/>
              </a:ext>
            </a:extLst>
          </p:cNvPr>
          <p:cNvSpPr txBox="1"/>
          <p:nvPr/>
        </p:nvSpPr>
        <p:spPr>
          <a:xfrm>
            <a:off x="6257705" y="446233"/>
            <a:ext cx="2355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5: Deployment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2859B-F86F-43C7-AB7A-734A908848F3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6441024" y="815565"/>
            <a:ext cx="994183" cy="6397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3" grpId="0" animBg="1"/>
      <p:bldP spid="53" grpId="1" animBg="1"/>
      <p:bldP spid="43" grpId="0" animBg="1"/>
      <p:bldP spid="43" grpId="1" animBg="1"/>
      <p:bldP spid="44" grpId="0" animBg="1"/>
      <p:bldP spid="4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129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Module 1: Introduction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Lars Michael</cp:lastModifiedBy>
  <cp:revision>6</cp:revision>
  <dcterms:created xsi:type="dcterms:W3CDTF">2022-04-05T11:06:54Z</dcterms:created>
  <dcterms:modified xsi:type="dcterms:W3CDTF">2022-04-21T12:38:01Z</dcterms:modified>
</cp:coreProperties>
</file>