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6" r:id="rId3"/>
    <p:sldId id="352" r:id="rId4"/>
    <p:sldId id="258" r:id="rId5"/>
    <p:sldId id="262" r:id="rId6"/>
    <p:sldId id="387" r:id="rId7"/>
    <p:sldId id="391" r:id="rId8"/>
    <p:sldId id="392" r:id="rId9"/>
    <p:sldId id="393" r:id="rId10"/>
    <p:sldId id="388" r:id="rId11"/>
    <p:sldId id="396" r:id="rId12"/>
    <p:sldId id="395" r:id="rId13"/>
    <p:sldId id="394" r:id="rId14"/>
    <p:sldId id="398" r:id="rId15"/>
    <p:sldId id="389" r:id="rId16"/>
    <p:sldId id="399" r:id="rId17"/>
    <p:sldId id="400" r:id="rId18"/>
    <p:sldId id="401" r:id="rId19"/>
    <p:sldId id="390" r:id="rId20"/>
    <p:sldId id="402" r:id="rId21"/>
    <p:sldId id="403" r:id="rId22"/>
    <p:sldId id="404" r:id="rId23"/>
    <p:sldId id="405" r:id="rId24"/>
    <p:sldId id="360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28" autoAdjust="0"/>
    <p:restoredTop sz="68523" autoAdjust="0"/>
  </p:normalViewPr>
  <p:slideViewPr>
    <p:cSldViewPr snapToGrid="0">
      <p:cViewPr varScale="1">
        <p:scale>
          <a:sx n="115" d="100"/>
          <a:sy n="115" d="100"/>
        </p:scale>
        <p:origin x="114" y="27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points can be added simply by updating the </a:t>
            </a:r>
            <a:r>
              <a:rPr lang="en-US" dirty="0" err="1"/>
              <a:t>points.geojson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initial bounding box when initializing the </a:t>
            </a:r>
            <a:r>
              <a:rPr lang="en-US" dirty="0" err="1"/>
              <a:t>viewState</a:t>
            </a:r>
            <a:r>
              <a:rPr lang="en-US" dirty="0"/>
              <a:t> variable. Other approaches could include calculating the bounding box of all points once they are received (you would also need to change how the </a:t>
            </a:r>
            <a:r>
              <a:rPr lang="en-US" dirty="0" err="1"/>
              <a:t>points.geojson</a:t>
            </a:r>
            <a:r>
              <a:rPr lang="en-US" dirty="0"/>
              <a:t> file is fetched in order to do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layout/position of the Data page components are controlled by JSS. Update the JSS so that the sidebar becomes a bottom 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code for the ‘Log Out’ button in this app, and use that as a basis for a new button in the sidebar, that clears the selected point app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Wrap Up. Before next live session (a week from now)</a:t>
            </a:r>
          </a:p>
          <a:p>
            <a:endParaRPr lang="en-US" noProof="0" dirty="0"/>
          </a:p>
          <a:p>
            <a:r>
              <a:rPr lang="en-US" noProof="0" dirty="0"/>
              <a:t>Go to the Campus site. Under module 5 you will find: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Provide feedback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 you have spent time learning about and building components from the application services layer.</a:t>
            </a:r>
          </a:p>
          <a:p>
            <a:endParaRPr lang="en-US" dirty="0"/>
          </a:p>
          <a:p>
            <a:r>
              <a:rPr lang="en-US" dirty="0"/>
              <a:t>We now move on to the client layer, and there are multiple client types that can be used including: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Console (command line)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System service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plugins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browser applications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Web browser applications have become more and more popular in the world and DHI due to: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(no) installation for the user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Centralized updates and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 web mapping and charting have become much easier to deliver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challenges with delivering web applications for DHI: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developers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unified approaches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Maintenance in a very fast changing technology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DHI’s web development history:</a:t>
            </a:r>
          </a:p>
          <a:p>
            <a:pPr marL="171450" indent="-171450">
              <a:buFontTx/>
              <a:buChar char="-"/>
            </a:pPr>
            <a:r>
              <a:rPr lang="en-US" dirty="0"/>
              <a:t>ASP.NET web forms 2008-2013</a:t>
            </a:r>
          </a:p>
          <a:p>
            <a:pPr marL="171450" indent="-171450">
              <a:buFontTx/>
              <a:buChar char="-"/>
            </a:pPr>
            <a:r>
              <a:rPr lang="en-US" dirty="0"/>
              <a:t>Polymer 2013-2018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React 2018-now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React components (RC) collects and publishes a set of commonly used components that can be installed and used in your projects.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Examples include: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Scenarios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queries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…many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found a component to work with, copying code from the story to your example can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stories require authentication</a:t>
            </a:r>
          </a:p>
          <a:p>
            <a:r>
              <a:rPr lang="en-US" dirty="0"/>
              <a:t>Some of the stories are difficult to run or layout standalone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ThemeProvider</a:t>
            </a:r>
            <a:r>
              <a:rPr lang="en-US" dirty="0"/>
              <a:t>: makes DHI default colors available </a:t>
            </a:r>
            <a:r>
              <a:rPr lang="en-US" dirty="0" err="1"/>
              <a:t>eg</a:t>
            </a:r>
            <a:r>
              <a:rPr lang="en-US" dirty="0"/>
              <a:t>: blue font colors</a:t>
            </a:r>
          </a:p>
          <a:p>
            <a:r>
              <a:rPr lang="en-US" dirty="0"/>
              <a:t>Login: presents the login form, posts credentials to the authentication API</a:t>
            </a:r>
          </a:p>
          <a:p>
            <a:r>
              <a:rPr lang="en-US" dirty="0"/>
              <a:t>User: typescript interface to read user response from the API</a:t>
            </a:r>
          </a:p>
          <a:p>
            <a:r>
              <a:rPr lang="en-US" dirty="0" err="1"/>
              <a:t>DataSource</a:t>
            </a:r>
            <a:r>
              <a:rPr lang="en-US" dirty="0"/>
              <a:t>: typescript interface used for querying timeseries data from the API</a:t>
            </a:r>
          </a:p>
          <a:p>
            <a:r>
              <a:rPr lang="en-US" dirty="0" err="1"/>
              <a:t>fetchtimeSeriesValues</a:t>
            </a:r>
            <a:r>
              <a:rPr lang="en-US" dirty="0"/>
              <a:t>: function to query data from the API</a:t>
            </a:r>
          </a:p>
          <a:p>
            <a:r>
              <a:rPr lang="en-US" dirty="0" err="1"/>
              <a:t>BaseChart</a:t>
            </a:r>
            <a:r>
              <a:rPr lang="en-US" dirty="0"/>
              <a:t>: presents timeseries data in a basic line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HI/react-components/blob/master/packages/react-components/src/ECharts/eCharts.stories.tsx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jobs-components--job-list-s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mapbox.com/access-tokens/" TargetMode="External"/><Relationship Id="rId2" Type="http://schemas.openxmlformats.org/officeDocument/2006/relationships/hyperlink" Target="https://github.com/DHI/react-components/blob/master/packages/react-components/README.m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HI/react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39245-B898-4A9B-87A0-EFBB58D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432262"/>
            <a:ext cx="11013214" cy="4793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46268" y="51191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9877-DA54-3D3D-5280-DB0E5AD7E211}"/>
              </a:ext>
            </a:extLst>
          </p:cNvPr>
          <p:cNvSpPr txBox="1"/>
          <p:nvPr/>
        </p:nvSpPr>
        <p:spPr>
          <a:xfrm>
            <a:off x="970541" y="564957"/>
            <a:ext cx="9254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can find the code for each story in the </a:t>
            </a:r>
            <a:r>
              <a:rPr lang="en-US" sz="4400" dirty="0" err="1"/>
              <a:t>github</a:t>
            </a:r>
            <a:r>
              <a:rPr lang="en-US" sz="4400" dirty="0"/>
              <a:t> repository</a:t>
            </a:r>
            <a:endParaRPr lang="da-DK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AE07F-B0F9-E51E-0CE8-049ACF8D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3" y="2917767"/>
            <a:ext cx="3857635" cy="16791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50701F-8514-9B3C-93A0-C84F6BA79C29}"/>
              </a:ext>
            </a:extLst>
          </p:cNvPr>
          <p:cNvCxnSpPr/>
          <p:nvPr/>
        </p:nvCxnSpPr>
        <p:spPr>
          <a:xfrm>
            <a:off x="4289367" y="3699164"/>
            <a:ext cx="210312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411E0-1305-DA38-EC40-8B870E43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26" y="2279138"/>
            <a:ext cx="5047584" cy="2840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7E369-3C64-B999-0A70-D3D96D2FA763}"/>
              </a:ext>
            </a:extLst>
          </p:cNvPr>
          <p:cNvSpPr txBox="1"/>
          <p:nvPr/>
        </p:nvSpPr>
        <p:spPr>
          <a:xfrm>
            <a:off x="6895681" y="5220678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https://github.com/DHI/react-components/blob/master/packages/react-components/src/ECharts/eCharts.stories.tsx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https://domainservices.dhigroup.com/?path=/story/jobs-components--job-list-story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6126B-6730-DBEB-0A94-E981FF4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13"/>
            <a:ext cx="12192000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32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Applying the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87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629B5-6A9D-B18B-C6BB-3550293C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23" y="485737"/>
            <a:ext cx="4448629" cy="14577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32A4DC-52CC-B9B7-95F0-11FC52F25ABA}"/>
              </a:ext>
            </a:extLst>
          </p:cNvPr>
          <p:cNvCxnSpPr>
            <a:cxnSpLocks/>
          </p:cNvCxnSpPr>
          <p:nvPr/>
        </p:nvCxnSpPr>
        <p:spPr>
          <a:xfrm>
            <a:off x="4521758" y="2120203"/>
            <a:ext cx="0" cy="69333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197C31-1FDF-8A70-979D-B1BBA08F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6" y="2961955"/>
            <a:ext cx="7971691" cy="3742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73E4-9C1E-D3BD-F413-8DFF9D592496}"/>
              </a:ext>
            </a:extLst>
          </p:cNvPr>
          <p:cNvSpPr txBox="1"/>
          <p:nvPr/>
        </p:nvSpPr>
        <p:spPr>
          <a:xfrm>
            <a:off x="6997654" y="1174069"/>
            <a:ext cx="3702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ThemeProvider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7F49-0D6F-8C5E-FFEB-81178970F9D4}"/>
              </a:ext>
            </a:extLst>
          </p:cNvPr>
          <p:cNvSpPr txBox="1"/>
          <p:nvPr/>
        </p:nvSpPr>
        <p:spPr>
          <a:xfrm>
            <a:off x="6997653" y="2138128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Login, User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6660C-4188-BC36-36E7-0743E9F2AE07}"/>
              </a:ext>
            </a:extLst>
          </p:cNvPr>
          <p:cNvSpPr txBox="1"/>
          <p:nvPr/>
        </p:nvSpPr>
        <p:spPr>
          <a:xfrm>
            <a:off x="6981398" y="3102187"/>
            <a:ext cx="277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Datasource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6348-949F-6B1C-2348-7170EE775DDE}"/>
              </a:ext>
            </a:extLst>
          </p:cNvPr>
          <p:cNvSpPr txBox="1"/>
          <p:nvPr/>
        </p:nvSpPr>
        <p:spPr>
          <a:xfrm>
            <a:off x="6952745" y="5031413"/>
            <a:ext cx="2518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BaseChart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9016B-C3D3-0360-99C9-75AC7189850E}"/>
              </a:ext>
            </a:extLst>
          </p:cNvPr>
          <p:cNvSpPr txBox="1"/>
          <p:nvPr/>
        </p:nvSpPr>
        <p:spPr>
          <a:xfrm>
            <a:off x="6952745" y="4066246"/>
            <a:ext cx="5239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fetchtimeSeriesValues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4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2824280" y="2329385"/>
            <a:ext cx="7018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Guide to running the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6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6984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Install: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Visual Studio Code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Node.js (I’m using 18.8.0)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Yarn (I’m using 1.22.19)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7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1050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Register: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Github token </a:t>
            </a:r>
            <a:r>
              <a:rPr lang="da-DK" sz="2800" dirty="0">
                <a:hlinkClick r:id="rId2"/>
              </a:rPr>
              <a:t>https://github.com/DHI/react-components/blob/master/packages/react-components/README.md</a:t>
            </a:r>
            <a:r>
              <a:rPr lang="da-DK" sz="2800" dirty="0"/>
              <a:t> 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Mapbox token </a:t>
            </a:r>
            <a:r>
              <a:rPr lang="da-DK" sz="2800" dirty="0">
                <a:hlinkClick r:id="rId3"/>
              </a:rPr>
              <a:t>https://account.mapbox.com/access-tokens/</a:t>
            </a:r>
            <a:r>
              <a:rPr lang="da-DK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70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892744" y="1587974"/>
            <a:ext cx="9888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Launch: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VS Code, open the DomainServicesCourse folder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the terminal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Cd Source/Frontend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26329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6267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Take home exercises/ideas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11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006" y="2601156"/>
            <a:ext cx="7873974" cy="3254375"/>
          </a:xfrm>
        </p:spPr>
        <p:txBody>
          <a:bodyPr>
            <a:normAutofit/>
          </a:bodyPr>
          <a:lstStyle/>
          <a:p>
            <a:r>
              <a:rPr lang="en-US" sz="3600" dirty="0"/>
              <a:t>Aims and context</a:t>
            </a:r>
          </a:p>
          <a:p>
            <a:r>
              <a:rPr lang="en-US" sz="3600" dirty="0"/>
              <a:t>Introduction to DHI react components</a:t>
            </a:r>
          </a:p>
          <a:p>
            <a:r>
              <a:rPr lang="en-US" sz="3600" dirty="0"/>
              <a:t>Applying the DHI react components</a:t>
            </a:r>
          </a:p>
          <a:p>
            <a:r>
              <a:rPr lang="en-US" sz="3600" dirty="0"/>
              <a:t>Guide to running the example</a:t>
            </a:r>
          </a:p>
          <a:p>
            <a:r>
              <a:rPr lang="en-US" sz="3600" dirty="0"/>
              <a:t>Take home exercises/ideas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Additional points on the map linked to timeseries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CC8C-FF17-E782-BFA7-92B2A9FD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6" y="2420578"/>
            <a:ext cx="3209804" cy="1749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619D-B897-12BC-7012-B2BB1A6A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94" y="2033556"/>
            <a:ext cx="4864937" cy="38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Initialise the map to a more useful bounding box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" y="1999412"/>
            <a:ext cx="7965020" cy="3748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DE8AA-7E84-B5EE-9CA9-6913C4E3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975" y="2671722"/>
            <a:ext cx="354379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Change the side bar into a bottom bar where the timeseries chart has more room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1" y="1643694"/>
            <a:ext cx="8624835" cy="40587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6F058C-D585-2E60-5AA6-F91A25173889}"/>
              </a:ext>
            </a:extLst>
          </p:cNvPr>
          <p:cNvCxnSpPr>
            <a:cxnSpLocks/>
          </p:cNvCxnSpPr>
          <p:nvPr/>
        </p:nvCxnSpPr>
        <p:spPr>
          <a:xfrm flipH="1">
            <a:off x="4019317" y="3000431"/>
            <a:ext cx="3356149" cy="196947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24AAE6-8802-41D0-E956-B7EB6A04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40" y="1854709"/>
            <a:ext cx="2867154" cy="4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 a ‘clear selected point’ or ‘X’ button to clear the selected point app state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0840C-6575-849F-7A80-86BE40BE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0" y="1995386"/>
            <a:ext cx="4350431" cy="38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414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Aims and context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901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Introduction to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80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3E1BE-3354-A35E-BA44-23176C0C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58542"/>
            <a:ext cx="6679985" cy="679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https://github.com/DHI/react-components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9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5A73-B96C-58CA-F542-F4F4C030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2209630"/>
            <a:ext cx="995501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CE3C-67EB-4AD4-9113-10D7A5E3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7" y="2682405"/>
            <a:ext cx="9955014" cy="243874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0A784E7-27C3-F752-7498-6BC717D7559C}"/>
              </a:ext>
            </a:extLst>
          </p:cNvPr>
          <p:cNvSpPr/>
          <p:nvPr/>
        </p:nvSpPr>
        <p:spPr>
          <a:xfrm>
            <a:off x="10105170" y="3537111"/>
            <a:ext cx="884255" cy="901886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01A1-0FF5-F12C-E29A-029C91E1388B}"/>
              </a:ext>
            </a:extLst>
          </p:cNvPr>
          <p:cNvSpPr txBox="1"/>
          <p:nvPr/>
        </p:nvSpPr>
        <p:spPr>
          <a:xfrm>
            <a:off x="4852586" y="165946"/>
            <a:ext cx="7134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Use the storybook link to launch an</a:t>
            </a:r>
            <a:r>
              <a:rPr lang="en-US" sz="4400" dirty="0"/>
              <a:t> interactive component explorer/tester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12034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882</Words>
  <Application>Microsoft Office PowerPoint</Application>
  <PresentationFormat>Widescreen</PresentationFormat>
  <Paragraphs>145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26</cp:revision>
  <dcterms:created xsi:type="dcterms:W3CDTF">2022-04-05T11:06:54Z</dcterms:created>
  <dcterms:modified xsi:type="dcterms:W3CDTF">2022-08-31T19:25:15Z</dcterms:modified>
</cp:coreProperties>
</file>