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76" r:id="rId3"/>
    <p:sldId id="352" r:id="rId4"/>
    <p:sldId id="258" r:id="rId5"/>
    <p:sldId id="262" r:id="rId6"/>
    <p:sldId id="387" r:id="rId7"/>
    <p:sldId id="391" r:id="rId8"/>
    <p:sldId id="392" r:id="rId9"/>
    <p:sldId id="393" r:id="rId10"/>
    <p:sldId id="388" r:id="rId11"/>
    <p:sldId id="396" r:id="rId12"/>
    <p:sldId id="395" r:id="rId13"/>
    <p:sldId id="394" r:id="rId14"/>
    <p:sldId id="398" r:id="rId15"/>
    <p:sldId id="389" r:id="rId16"/>
    <p:sldId id="399" r:id="rId17"/>
    <p:sldId id="400" r:id="rId18"/>
    <p:sldId id="401" r:id="rId19"/>
    <p:sldId id="390" r:id="rId20"/>
    <p:sldId id="402" r:id="rId21"/>
    <p:sldId id="403" r:id="rId22"/>
    <p:sldId id="404" r:id="rId23"/>
    <p:sldId id="405" r:id="rId24"/>
    <p:sldId id="3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28" autoAdjust="0"/>
    <p:restoredTop sz="68523" autoAdjust="0"/>
  </p:normalViewPr>
  <p:slideViewPr>
    <p:cSldViewPr snapToGrid="0">
      <p:cViewPr varScale="1">
        <p:scale>
          <a:sx n="84" d="100"/>
          <a:sy n="84" d="100"/>
        </p:scale>
        <p:origin x="726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145C-99AC-4644-A36E-A4ECBC55592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96146-6681-4DBF-B085-F659EAF9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&lt;use this slide for agenda&gt;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token for installing DHI/react-components, goes into .</a:t>
            </a:r>
            <a:r>
              <a:rPr lang="en-US" dirty="0" err="1"/>
              <a:t>npmrc</a:t>
            </a:r>
            <a:r>
              <a:rPr lang="en-US" dirty="0"/>
              <a:t> file</a:t>
            </a:r>
          </a:p>
          <a:p>
            <a:r>
              <a:rPr lang="en-US" dirty="0" err="1"/>
              <a:t>Mapbox</a:t>
            </a:r>
            <a:r>
              <a:rPr lang="en-US" dirty="0"/>
              <a:t> token for using both react-map-</a:t>
            </a:r>
            <a:r>
              <a:rPr lang="en-US" dirty="0" err="1"/>
              <a:t>gl</a:t>
            </a:r>
            <a:r>
              <a:rPr lang="en-US" dirty="0"/>
              <a:t> component and showing vector tiles, goes into </a:t>
            </a:r>
            <a:r>
              <a:rPr lang="en-US"/>
              <a:t>.env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45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85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points can be added simply by updating the </a:t>
            </a:r>
            <a:r>
              <a:rPr lang="en-US" dirty="0" err="1"/>
              <a:t>points.geojson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07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set the initial bounding box when initializing the </a:t>
            </a:r>
            <a:r>
              <a:rPr lang="en-US" dirty="0" err="1"/>
              <a:t>viewState</a:t>
            </a:r>
            <a:r>
              <a:rPr lang="en-US" dirty="0"/>
              <a:t> variable. Other approaches could include calculating the bounding box of all points once they are received (you would also need to change how the </a:t>
            </a:r>
            <a:r>
              <a:rPr lang="en-US" dirty="0" err="1"/>
              <a:t>points.geojson</a:t>
            </a:r>
            <a:r>
              <a:rPr lang="en-US" dirty="0"/>
              <a:t> file is fetched in order to do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28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layout/position of the Data page components are controlled by JSS. Update the JSS so that the sidebar becomes a bottom 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20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code for the ‘Log Out’ button in this app, and use that as a basis for a new button in the sidebar, that clears the selected point app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5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Q/A</a:t>
            </a:r>
          </a:p>
          <a:p>
            <a:endParaRPr lang="en-US" noProof="0"/>
          </a:p>
          <a:p>
            <a:r>
              <a:rPr lang="en-US" noProof="0"/>
              <a:t>Next </a:t>
            </a:r>
            <a:r>
              <a:rPr lang="en-US" noProof="0" dirty="0"/>
              <a:t>is the deployment module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until now you have spent time learning about and building components from the application services layer.</a:t>
            </a:r>
          </a:p>
          <a:p>
            <a:endParaRPr lang="en-US" dirty="0"/>
          </a:p>
          <a:p>
            <a:r>
              <a:rPr lang="en-US" dirty="0"/>
              <a:t>We now move on to the client layer, and there are multiple client types that can be used including: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Console (command line) applications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System service applications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Desktop applications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Desktop plugins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Web browser applications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Web browser applications have become more and more popular in the world and DHI due to: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Easy (no) installation for the user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Centralized updates and management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Interactive web mapping and charting have become much easier to deliver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There are challenges with delivering web applications for DHI:</a:t>
            </a:r>
          </a:p>
          <a:p>
            <a:pPr marL="171450" indent="-171450">
              <a:buFontTx/>
              <a:buChar char="-"/>
            </a:pPr>
            <a:r>
              <a:rPr lang="en-US" dirty="0"/>
              <a:t>Lack of developers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Lack of unified approaches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Maintenance in a very fast changing technology landscape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Before digging into the matter; I have created a small poll. To have a bit of live interaction and make sure we are all awake.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DHI’s web development history:</a:t>
            </a:r>
          </a:p>
          <a:p>
            <a:pPr marL="171450" indent="-171450">
              <a:buFontTx/>
              <a:buChar char="-"/>
            </a:pPr>
            <a:r>
              <a:rPr lang="en-US" dirty="0"/>
              <a:t>ASP.NET web forms 2008-2013</a:t>
            </a:r>
          </a:p>
          <a:p>
            <a:pPr marL="171450" indent="-171450">
              <a:buFontTx/>
              <a:buChar char="-"/>
            </a:pPr>
            <a:r>
              <a:rPr lang="en-US" dirty="0"/>
              <a:t>Polymer 2013-2018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React 2018-now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React components (RC) collects and publishes a set of commonly used components that can be installed and used in your projects.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Examples include:</a:t>
            </a:r>
          </a:p>
          <a:p>
            <a:pPr marL="171450" indent="-171450">
              <a:buFontTx/>
              <a:buChar char="-"/>
            </a:pPr>
            <a:r>
              <a:rPr lang="en-US" dirty="0"/>
              <a:t>Authentication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Account management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Charting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Job management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Scenarios</a:t>
            </a:r>
          </a:p>
          <a:p>
            <a:pPr marL="171450" indent="-171450">
              <a:buFontTx/>
              <a:buChar char="-"/>
            </a:pPr>
            <a:r>
              <a:rPr lang="en-US" dirty="0"/>
              <a:t>API queries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…many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6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RC, packages are divided up into lab, core, and 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91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RC, packages are divided up into lab, core, and 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have found a component to work with, copying code from the story to your example can be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9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stories require authentication</a:t>
            </a:r>
          </a:p>
          <a:p>
            <a:r>
              <a:rPr lang="en-US" dirty="0"/>
              <a:t>Some of the stories are difficult to run or layout standalone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ThemeProvider</a:t>
            </a:r>
            <a:r>
              <a:rPr lang="en-US" dirty="0"/>
              <a:t>: makes DHI default colors available </a:t>
            </a:r>
            <a:r>
              <a:rPr lang="en-US" dirty="0" err="1"/>
              <a:t>eg</a:t>
            </a:r>
            <a:r>
              <a:rPr lang="en-US" dirty="0"/>
              <a:t>: blue font colors</a:t>
            </a:r>
          </a:p>
          <a:p>
            <a:r>
              <a:rPr lang="en-US" dirty="0"/>
              <a:t>Login: presents the login form, posts credentials to the authentication API</a:t>
            </a:r>
          </a:p>
          <a:p>
            <a:r>
              <a:rPr lang="en-US" dirty="0"/>
              <a:t>User: typescript interface to read user response from the API</a:t>
            </a:r>
          </a:p>
          <a:p>
            <a:r>
              <a:rPr lang="en-US" dirty="0" err="1"/>
              <a:t>DataSource</a:t>
            </a:r>
            <a:r>
              <a:rPr lang="en-US" dirty="0"/>
              <a:t>: typescript interface used for querying timeseries data from the API</a:t>
            </a:r>
          </a:p>
          <a:p>
            <a:r>
              <a:rPr lang="en-US" dirty="0" err="1"/>
              <a:t>fetchtimeSeriesValues</a:t>
            </a:r>
            <a:r>
              <a:rPr lang="en-US" dirty="0"/>
              <a:t>: function to query data from the API</a:t>
            </a:r>
          </a:p>
          <a:p>
            <a:r>
              <a:rPr lang="en-US" dirty="0" err="1"/>
              <a:t>BaseChart</a:t>
            </a:r>
            <a:r>
              <a:rPr lang="en-US" dirty="0"/>
              <a:t>: presents timeseries data in a basic line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96146-6681-4DBF-B085-F659EAF9A4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services.dhigroup.com/?path=/story/chart-components--e-chart-bas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services.dhigroup.com/?path=/story/chart-components--e-chart-ba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HI/react-components/blob/master/packages/react-components/src/ECharts/eCharts.stories.tsx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services.dhigroup.com/?path=/story/jobs-components--job-list-sto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/react-components/blob/master/packages/react-components/README.m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ccount.mapbox.com/access-token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HI/react-componen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/react-componen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/react-componen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4: Frontend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337770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139245-B898-4A9B-87A0-EFBB58DF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33" y="432262"/>
            <a:ext cx="11013214" cy="4793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F8CBE-7CC6-C1AB-B27A-453C6C53202C}"/>
              </a:ext>
            </a:extLst>
          </p:cNvPr>
          <p:cNvSpPr txBox="1"/>
          <p:nvPr/>
        </p:nvSpPr>
        <p:spPr>
          <a:xfrm>
            <a:off x="7851920" y="6009489"/>
            <a:ext cx="4243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https://domainservices.dhigroup.com/?path=/story/chart-components--e-chart-base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845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3F8CBE-7CC6-C1AB-B27A-453C6C53202C}"/>
              </a:ext>
            </a:extLst>
          </p:cNvPr>
          <p:cNvSpPr txBox="1"/>
          <p:nvPr/>
        </p:nvSpPr>
        <p:spPr>
          <a:xfrm>
            <a:off x="46268" y="5119189"/>
            <a:ext cx="4243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https://domainservices.dhigroup.com/?path=/story/chart-components--e-chart-base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69877-DA54-3D3D-5280-DB0E5AD7E211}"/>
              </a:ext>
            </a:extLst>
          </p:cNvPr>
          <p:cNvSpPr txBox="1"/>
          <p:nvPr/>
        </p:nvSpPr>
        <p:spPr>
          <a:xfrm>
            <a:off x="970541" y="564957"/>
            <a:ext cx="92541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You can find the code for each story in the GitHub repository</a:t>
            </a:r>
            <a:endParaRPr lang="da-DK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AE07F-B0F9-E51E-0CE8-049ACF8D9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93" y="2917767"/>
            <a:ext cx="3857635" cy="167917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50701F-8514-9B3C-93A0-C84F6BA79C29}"/>
              </a:ext>
            </a:extLst>
          </p:cNvPr>
          <p:cNvCxnSpPr/>
          <p:nvPr/>
        </p:nvCxnSpPr>
        <p:spPr>
          <a:xfrm>
            <a:off x="4289367" y="3699164"/>
            <a:ext cx="2103120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6411E0-1305-DA38-EC40-8B870E43F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426" y="2279138"/>
            <a:ext cx="5047584" cy="2840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87E369-3C64-B999-0A70-D3D96D2FA763}"/>
              </a:ext>
            </a:extLst>
          </p:cNvPr>
          <p:cNvSpPr txBox="1"/>
          <p:nvPr/>
        </p:nvSpPr>
        <p:spPr>
          <a:xfrm>
            <a:off x="6895681" y="5220678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https://github.com/DHI/react-components/blob/master/packages/react-components/src/ECharts/eCharts.stories.tsx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929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3F8CBE-7CC6-C1AB-B27A-453C6C53202C}"/>
              </a:ext>
            </a:extLst>
          </p:cNvPr>
          <p:cNvSpPr txBox="1"/>
          <p:nvPr/>
        </p:nvSpPr>
        <p:spPr>
          <a:xfrm>
            <a:off x="7851920" y="6009489"/>
            <a:ext cx="4243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https://domainservices.dhigroup.com/?path=/story/jobs-components--job-list-story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6126B-6730-DBEB-0A94-E981FF47B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0913"/>
            <a:ext cx="12192000" cy="51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9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901567" y="3044279"/>
            <a:ext cx="8328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Applying the DHI react components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1876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7629B5-6A9D-B18B-C6BB-3550293C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023" y="485737"/>
            <a:ext cx="4448629" cy="145777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32A4DC-52CC-B9B7-95F0-11FC52F25ABA}"/>
              </a:ext>
            </a:extLst>
          </p:cNvPr>
          <p:cNvCxnSpPr>
            <a:cxnSpLocks/>
          </p:cNvCxnSpPr>
          <p:nvPr/>
        </p:nvCxnSpPr>
        <p:spPr>
          <a:xfrm>
            <a:off x="4521758" y="2120203"/>
            <a:ext cx="0" cy="693336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6197C31-1FDF-8A70-979D-B1BBA08F5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46" y="2961955"/>
            <a:ext cx="7971691" cy="3742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C973E4-9C1E-D3BD-F413-8DFF9D592496}"/>
              </a:ext>
            </a:extLst>
          </p:cNvPr>
          <p:cNvSpPr txBox="1"/>
          <p:nvPr/>
        </p:nvSpPr>
        <p:spPr>
          <a:xfrm>
            <a:off x="6997654" y="1174069"/>
            <a:ext cx="3702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ThemeProvider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B7F49-0D6F-8C5E-FFEB-81178970F9D4}"/>
              </a:ext>
            </a:extLst>
          </p:cNvPr>
          <p:cNvSpPr txBox="1"/>
          <p:nvPr/>
        </p:nvSpPr>
        <p:spPr>
          <a:xfrm>
            <a:off x="6997653" y="2138128"/>
            <a:ext cx="2743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Login, User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6660C-4188-BC36-36E7-0743E9F2AE07}"/>
              </a:ext>
            </a:extLst>
          </p:cNvPr>
          <p:cNvSpPr txBox="1"/>
          <p:nvPr/>
        </p:nvSpPr>
        <p:spPr>
          <a:xfrm>
            <a:off x="6981398" y="3102187"/>
            <a:ext cx="2775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Datasource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D6348-949F-6B1C-2348-7170EE775DDE}"/>
              </a:ext>
            </a:extLst>
          </p:cNvPr>
          <p:cNvSpPr txBox="1"/>
          <p:nvPr/>
        </p:nvSpPr>
        <p:spPr>
          <a:xfrm>
            <a:off x="6952745" y="5031413"/>
            <a:ext cx="2518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BaseChart</a:t>
            </a:r>
            <a:endParaRPr 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9016B-C3D3-0360-99C9-75AC7189850E}"/>
              </a:ext>
            </a:extLst>
          </p:cNvPr>
          <p:cNvSpPr txBox="1"/>
          <p:nvPr/>
        </p:nvSpPr>
        <p:spPr>
          <a:xfrm>
            <a:off x="6952745" y="4066246"/>
            <a:ext cx="5239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fetchtimeSeriesValues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1428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2824280" y="2329385"/>
            <a:ext cx="7018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Guide to running the 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160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062250" y="1489799"/>
            <a:ext cx="69844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dirty="0"/>
              <a:t>Install:</a:t>
            </a:r>
          </a:p>
          <a:p>
            <a:pPr marL="571500" indent="-571500">
              <a:buFontTx/>
              <a:buChar char="-"/>
            </a:pPr>
            <a:r>
              <a:rPr lang="da-DK" sz="4400" dirty="0"/>
              <a:t>Visual Studio Code</a:t>
            </a:r>
          </a:p>
          <a:p>
            <a:pPr marL="571500" indent="-571500">
              <a:buFontTx/>
              <a:buChar char="-"/>
            </a:pPr>
            <a:r>
              <a:rPr lang="da-DK" sz="4400" dirty="0"/>
              <a:t>Node.js (I’m using 18.8.0)</a:t>
            </a:r>
          </a:p>
          <a:p>
            <a:pPr marL="571500" indent="-571500">
              <a:buFontTx/>
              <a:buChar char="-"/>
            </a:pPr>
            <a:r>
              <a:rPr lang="da-DK" sz="4400" dirty="0"/>
              <a:t>Yarn (I’m using 1.22.19)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3974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062250" y="1489799"/>
            <a:ext cx="105007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Register:</a:t>
            </a:r>
          </a:p>
          <a:p>
            <a:pPr marL="571500" indent="-571500">
              <a:buFontTx/>
              <a:buChar char="-"/>
            </a:pPr>
            <a:r>
              <a:rPr lang="da-DK" sz="2800" dirty="0"/>
              <a:t>Github token </a:t>
            </a:r>
            <a:r>
              <a:rPr lang="da-DK" sz="2800" dirty="0">
                <a:hlinkClick r:id="rId3"/>
              </a:rPr>
              <a:t>https://github.com/DHI/react-components/blob/master/packages/react-components/README.md</a:t>
            </a:r>
            <a:r>
              <a:rPr lang="da-DK" sz="2800" dirty="0"/>
              <a:t> </a:t>
            </a:r>
          </a:p>
          <a:p>
            <a:pPr marL="571500" indent="-571500">
              <a:buFontTx/>
              <a:buChar char="-"/>
            </a:pPr>
            <a:r>
              <a:rPr lang="da-DK" sz="2800" dirty="0"/>
              <a:t>Mapbox token </a:t>
            </a:r>
            <a:r>
              <a:rPr lang="da-DK" sz="2800" dirty="0">
                <a:hlinkClick r:id="rId4"/>
              </a:rPr>
              <a:t>https://account.mapbox.com/access-tokens/</a:t>
            </a:r>
            <a:r>
              <a:rPr lang="da-DK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270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892744" y="1587974"/>
            <a:ext cx="9888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Launch:</a:t>
            </a:r>
          </a:p>
          <a:p>
            <a:pPr marL="571500" indent="-571500">
              <a:buFontTx/>
              <a:buChar char="-"/>
            </a:pPr>
            <a:r>
              <a:rPr lang="da-DK" sz="2800" dirty="0"/>
              <a:t>In VS Code, open the DomainServicesCourse folder</a:t>
            </a:r>
          </a:p>
          <a:p>
            <a:pPr marL="571500" indent="-571500">
              <a:buFontTx/>
              <a:buChar char="-"/>
            </a:pPr>
            <a:r>
              <a:rPr lang="da-DK" sz="2800" dirty="0"/>
              <a:t>In the terminal</a:t>
            </a:r>
          </a:p>
          <a:p>
            <a:pPr marL="1028700" lvl="1" indent="-571500">
              <a:buFontTx/>
              <a:buChar char="-"/>
            </a:pPr>
            <a:r>
              <a:rPr lang="da-DK" sz="2800" dirty="0"/>
              <a:t>Cd Source/Frontend</a:t>
            </a:r>
          </a:p>
          <a:p>
            <a:pPr marL="1028700" lvl="1" indent="-571500">
              <a:buFontTx/>
              <a:buChar char="-"/>
            </a:pPr>
            <a:r>
              <a:rPr lang="da-DK" sz="2800" dirty="0"/>
              <a:t>yarn</a:t>
            </a:r>
          </a:p>
          <a:p>
            <a:pPr marL="1028700" lvl="1" indent="-571500">
              <a:buFontTx/>
              <a:buChar char="-"/>
            </a:pPr>
            <a:r>
              <a:rPr lang="da-DK" sz="2800" dirty="0"/>
              <a:t>yarn start</a:t>
            </a:r>
          </a:p>
        </p:txBody>
      </p:sp>
    </p:spTree>
    <p:extLst>
      <p:ext uri="{BB962C8B-B14F-4D97-AF65-F5344CB8AC3E}">
        <p14:creationId xmlns:p14="http://schemas.microsoft.com/office/powerpoint/2010/main" val="126329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056736" y="2807611"/>
            <a:ext cx="81748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Take home exercises/ideas</a:t>
            </a:r>
          </a:p>
          <a:p>
            <a:r>
              <a:rPr lang="da-DK" sz="4400" dirty="0"/>
              <a:t>(not compulsory - no assignment)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9111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006" y="2601156"/>
            <a:ext cx="7873974" cy="3254375"/>
          </a:xfrm>
        </p:spPr>
        <p:txBody>
          <a:bodyPr>
            <a:normAutofit/>
          </a:bodyPr>
          <a:lstStyle/>
          <a:p>
            <a:r>
              <a:rPr lang="en-US" sz="3600" dirty="0"/>
              <a:t>Aims and context</a:t>
            </a:r>
          </a:p>
          <a:p>
            <a:r>
              <a:rPr lang="en-US" sz="3600" dirty="0"/>
              <a:t>Introduction to DHI react components</a:t>
            </a:r>
          </a:p>
          <a:p>
            <a:r>
              <a:rPr lang="en-US" sz="3600" dirty="0"/>
              <a:t>Applying the DHI react components</a:t>
            </a:r>
          </a:p>
          <a:p>
            <a:r>
              <a:rPr lang="en-US" sz="3600" dirty="0"/>
              <a:t>Guide to running the example</a:t>
            </a:r>
          </a:p>
          <a:p>
            <a:r>
              <a:rPr lang="en-US" sz="3600" dirty="0"/>
              <a:t>Take home exercises/ideas</a:t>
            </a:r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252812" y="799842"/>
            <a:ext cx="968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Additional points on the map linked to timeseries</a:t>
            </a:r>
          </a:p>
          <a:p>
            <a:pPr marL="571500" indent="-571500">
              <a:buFontTx/>
              <a:buChar char="-"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2CC8C-FF17-E782-BFA7-92B2A9FD9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36" y="2420578"/>
            <a:ext cx="3209804" cy="1749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70619D-B897-12BC-7012-B2BB1A6AD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994" y="2033556"/>
            <a:ext cx="4864937" cy="38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252812" y="799842"/>
            <a:ext cx="968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Initialise the map to a more useful bounding box</a:t>
            </a:r>
          </a:p>
          <a:p>
            <a:pPr marL="571500" indent="-571500">
              <a:buFontTx/>
              <a:buChar char="-"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A11AD-9638-91BA-7099-BC7EF5859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3" y="1999412"/>
            <a:ext cx="7965020" cy="3748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DE8AA-7E84-B5EE-9CA9-6913C4E34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975" y="2671722"/>
            <a:ext cx="3543795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00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627834" y="425726"/>
            <a:ext cx="9686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Change the side bar into a bottom bar where the timeseries chart has more room</a:t>
            </a:r>
          </a:p>
          <a:p>
            <a:pPr marL="571500" indent="-571500">
              <a:buFontTx/>
              <a:buChar char="-"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A11AD-9638-91BA-7099-BC7EF5859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81" y="1643694"/>
            <a:ext cx="8624835" cy="405874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6F058C-D585-2E60-5AA6-F91A25173889}"/>
              </a:ext>
            </a:extLst>
          </p:cNvPr>
          <p:cNvCxnSpPr>
            <a:cxnSpLocks/>
          </p:cNvCxnSpPr>
          <p:nvPr/>
        </p:nvCxnSpPr>
        <p:spPr>
          <a:xfrm flipH="1">
            <a:off x="4019317" y="3000431"/>
            <a:ext cx="3356149" cy="1969477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C24AAE6-8802-41D0-E956-B7EB6A046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340" y="1854709"/>
            <a:ext cx="2867154" cy="47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97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627834" y="425726"/>
            <a:ext cx="9686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/>
              <a:t>Add a ‘clear selected point’ or ‘X’ button to clear the selected point app state</a:t>
            </a:r>
          </a:p>
          <a:p>
            <a:pPr marL="571500" indent="-571500">
              <a:buFontTx/>
              <a:buChar char="-"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0840C-6575-849F-7A80-86BE40BE4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50" y="1995386"/>
            <a:ext cx="4350431" cy="382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29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B04B9-363F-8C76-2553-39888AB752B4}"/>
              </a:ext>
            </a:extLst>
          </p:cNvPr>
          <p:cNvSpPr txBox="1"/>
          <p:nvPr/>
        </p:nvSpPr>
        <p:spPr>
          <a:xfrm>
            <a:off x="4990985" y="3044279"/>
            <a:ext cx="21443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8059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492242" y="3044279"/>
            <a:ext cx="4146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Aims and context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579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857125" y="598881"/>
            <a:ext cx="1491449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85" y="1079554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A4A60C6-2062-40FD-A829-978FF428ED09}"/>
              </a:ext>
            </a:extLst>
          </p:cNvPr>
          <p:cNvSpPr txBox="1"/>
          <p:nvPr/>
        </p:nvSpPr>
        <p:spPr>
          <a:xfrm>
            <a:off x="5728349" y="277136"/>
            <a:ext cx="28316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4: Frontend (React)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EF5E01-61AC-4F20-8090-FC04C374F89E}"/>
              </a:ext>
            </a:extLst>
          </p:cNvPr>
          <p:cNvCxnSpPr>
            <a:cxnSpLocks/>
            <a:stCxn id="49" idx="1"/>
            <a:endCxn id="53" idx="6"/>
          </p:cNvCxnSpPr>
          <p:nvPr/>
        </p:nvCxnSpPr>
        <p:spPr>
          <a:xfrm flipH="1">
            <a:off x="4878855" y="461802"/>
            <a:ext cx="849494" cy="50275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164EAD1-F4C0-458D-887B-EC22E32B2E53}"/>
              </a:ext>
            </a:extLst>
          </p:cNvPr>
          <p:cNvSpPr/>
          <p:nvPr/>
        </p:nvSpPr>
        <p:spPr>
          <a:xfrm>
            <a:off x="2212811" y="125795"/>
            <a:ext cx="2666044" cy="167753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mazon.com: Top Poll : Alexa Skills">
            <a:extLst>
              <a:ext uri="{FF2B5EF4-FFF2-40B4-BE49-F238E27FC236}">
                <a16:creationId xmlns:a16="http://schemas.microsoft.com/office/drawing/2014/main" id="{1AFC5558-4DD4-98B7-8252-39A01CBB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62" y="1992262"/>
            <a:ext cx="2873476" cy="28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0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1901567" y="3044279"/>
            <a:ext cx="8901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Introduction to DHI react components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5802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73E1BE-3354-A35E-BA44-23176C0C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63" y="58542"/>
            <a:ext cx="6679985" cy="6799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F1DEF-745F-23D3-64FF-7ED0E354F409}"/>
              </a:ext>
            </a:extLst>
          </p:cNvPr>
          <p:cNvSpPr txBox="1"/>
          <p:nvPr/>
        </p:nvSpPr>
        <p:spPr>
          <a:xfrm>
            <a:off x="9692640" y="6045723"/>
            <a:ext cx="2427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https://github.com/DHI/react-components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90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0F1DEF-745F-23D3-64FF-7ED0E354F409}"/>
              </a:ext>
            </a:extLst>
          </p:cNvPr>
          <p:cNvSpPr txBox="1"/>
          <p:nvPr/>
        </p:nvSpPr>
        <p:spPr>
          <a:xfrm>
            <a:off x="9692640" y="6045723"/>
            <a:ext cx="2427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https://github.com/DHI/react-components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25A73-B96C-58CA-F542-F4F4C0305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93" y="2209630"/>
            <a:ext cx="995501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6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0F1DEF-745F-23D3-64FF-7ED0E354F409}"/>
              </a:ext>
            </a:extLst>
          </p:cNvPr>
          <p:cNvSpPr txBox="1"/>
          <p:nvPr/>
        </p:nvSpPr>
        <p:spPr>
          <a:xfrm>
            <a:off x="9692640" y="6045723"/>
            <a:ext cx="2427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https://github.com/DHI/react-components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5CE3C-67EB-4AD4-9113-10D7A5E3B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47" y="2682405"/>
            <a:ext cx="9955014" cy="2438740"/>
          </a:xfrm>
          <a:prstGeom prst="rect">
            <a:avLst/>
          </a:prstGeom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30A784E7-27C3-F752-7498-6BC717D7559C}"/>
              </a:ext>
            </a:extLst>
          </p:cNvPr>
          <p:cNvSpPr/>
          <p:nvPr/>
        </p:nvSpPr>
        <p:spPr>
          <a:xfrm>
            <a:off x="10105170" y="3537111"/>
            <a:ext cx="884255" cy="901886"/>
          </a:xfrm>
          <a:prstGeom prst="star5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601A1-0FF5-F12C-E29A-029C91E1388B}"/>
              </a:ext>
            </a:extLst>
          </p:cNvPr>
          <p:cNvSpPr txBox="1"/>
          <p:nvPr/>
        </p:nvSpPr>
        <p:spPr>
          <a:xfrm>
            <a:off x="4852586" y="165946"/>
            <a:ext cx="71343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dirty="0"/>
              <a:t>Use the storybook link to launch an</a:t>
            </a:r>
            <a:r>
              <a:rPr lang="en-US" sz="4400" dirty="0"/>
              <a:t> interactive component explorer/tester</a:t>
            </a:r>
            <a:endParaRPr lang="da-DK" sz="4400" dirty="0"/>
          </a:p>
        </p:txBody>
      </p:sp>
    </p:spTree>
    <p:extLst>
      <p:ext uri="{BB962C8B-B14F-4D97-AF65-F5344CB8AC3E}">
        <p14:creationId xmlns:p14="http://schemas.microsoft.com/office/powerpoint/2010/main" val="120343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893</Words>
  <Application>Microsoft Office PowerPoint</Application>
  <PresentationFormat>Widescreen</PresentationFormat>
  <Paragraphs>146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Module 4: Frontend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Dylan Kime</cp:lastModifiedBy>
  <cp:revision>32</cp:revision>
  <dcterms:created xsi:type="dcterms:W3CDTF">2022-04-05T11:06:54Z</dcterms:created>
  <dcterms:modified xsi:type="dcterms:W3CDTF">2022-09-09T16:55:16Z</dcterms:modified>
</cp:coreProperties>
</file>