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1" autoAdjust="0"/>
  </p:normalViewPr>
  <p:slideViewPr>
    <p:cSldViewPr snapToGrid="0">
      <p:cViewPr varScale="1">
        <p:scale>
          <a:sx n="67" d="100"/>
          <a:sy n="67" d="100"/>
        </p:scale>
        <p:origin x="1267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Auth server: (web server). Security aspects (user accounts and their privileges). Issues access tokens to the client for accessing the actual web server.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Web server. Backend for the application. Start jobs, request status, view results (time series or maps etc.). REST API, but also some real-time messaging (</a:t>
            </a:r>
            <a:r>
              <a:rPr lang="en-US" noProof="0" dirty="0" err="1"/>
              <a:t>SignalR</a:t>
            </a:r>
            <a:r>
              <a:rPr lang="en-US" noProof="0" dirty="0"/>
              <a:t>/WebSocket) for example for real-time update of job progress.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first module of the course will be a bit theoretic. But please be patient, I promise that in the end and in the following modules, we will dive much more into the practical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2: Backend -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49793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security)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222466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Service Types</a:t>
            </a:r>
          </a:p>
          <a:p>
            <a:r>
              <a:rPr lang="en-US" sz="3600" dirty="0"/>
              <a:t>Plugins &amp; Providers</a:t>
            </a:r>
          </a:p>
          <a:p>
            <a:r>
              <a:rPr lang="en-US" sz="3600" dirty="0"/>
              <a:t>Service Composition</a:t>
            </a:r>
          </a:p>
          <a:p>
            <a:r>
              <a:rPr lang="en-US" sz="3600" dirty="0"/>
              <a:t>Authentication &amp; Authorization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192</Words>
  <Application>Microsoft Office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2: Backend - basics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3</cp:revision>
  <dcterms:created xsi:type="dcterms:W3CDTF">2022-04-05T11:06:54Z</dcterms:created>
  <dcterms:modified xsi:type="dcterms:W3CDTF">2022-08-23T13:21:42Z</dcterms:modified>
</cp:coreProperties>
</file>