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77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41" autoAdjust="0"/>
  </p:normalViewPr>
  <p:slideViewPr>
    <p:cSldViewPr snapToGrid="0">
      <p:cViewPr varScale="1">
        <p:scale>
          <a:sx n="67" d="100"/>
          <a:sy n="67" d="100"/>
        </p:scale>
        <p:origin x="710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145C-99AC-4644-A36E-A4ECBC55592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96146-6681-4DBF-B085-F659EAF9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3: Backend - advanced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337770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530F718-6631-42A6-BE2E-7FA9778E8AC4}"/>
              </a:ext>
            </a:extLst>
          </p:cNvPr>
          <p:cNvSpPr txBox="1"/>
          <p:nvPr/>
        </p:nvSpPr>
        <p:spPr>
          <a:xfrm>
            <a:off x="5983853" y="880211"/>
            <a:ext cx="49292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3: Backend – advanced (jobs &amp; workflows)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960FD7-3B2F-4735-AED2-505201BE71D2}"/>
              </a:ext>
            </a:extLst>
          </p:cNvPr>
          <p:cNvSpPr/>
          <p:nvPr/>
        </p:nvSpPr>
        <p:spPr>
          <a:xfrm>
            <a:off x="6310661" y="1813929"/>
            <a:ext cx="5587140" cy="2858707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0F0A68-5656-428D-904B-645F00F6C10B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8448471" y="1249543"/>
            <a:ext cx="655760" cy="56438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40" y="2601156"/>
            <a:ext cx="6512040" cy="3254375"/>
          </a:xfrm>
        </p:spPr>
        <p:txBody>
          <a:bodyPr>
            <a:normAutofit/>
          </a:bodyPr>
          <a:lstStyle/>
          <a:p>
            <a:r>
              <a:rPr lang="en-US" sz="3600" dirty="0"/>
              <a:t>…</a:t>
            </a:r>
          </a:p>
          <a:p>
            <a:endParaRPr lang="en-US" sz="3600" dirty="0"/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69</Words>
  <Application>Microsoft Office PowerPoint</Application>
  <PresentationFormat>Widescreen</PresentationFormat>
  <Paragraphs>35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Module 3: Backend - advanced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4</cp:revision>
  <dcterms:created xsi:type="dcterms:W3CDTF">2022-04-05T11:06:54Z</dcterms:created>
  <dcterms:modified xsi:type="dcterms:W3CDTF">2022-08-23T13:30:42Z</dcterms:modified>
</cp:coreProperties>
</file>