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7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41" autoAdjust="0"/>
  </p:normalViewPr>
  <p:slideViewPr>
    <p:cSldViewPr snapToGrid="0">
      <p:cViewPr varScale="1">
        <p:scale>
          <a:sx n="67" d="100"/>
          <a:sy n="67" d="100"/>
        </p:scale>
        <p:origin x="710" y="53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0145C-99AC-4644-A36E-A4ECBC55592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96146-6681-4DBF-B085-F659EAF9A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9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93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70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152D-92CE-4FFA-8E80-A898A7E67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63EC8-82AB-4F3C-A74B-5010AA463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C57A2-B568-405D-A49B-747AA0C5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59270-388F-4EC9-BD4B-630D14FC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A637-9446-4D56-9812-2E10FDFE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0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2E9F-4B35-43E4-A85C-3AF36CED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F6DCF-AAAE-4D7C-97A2-8A208825F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8A88D-DA1F-4B0F-9CC7-ED815FDD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E290C-B17C-4396-85F2-AD0C25F5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7B38D-BEE2-497B-AE48-0AFFB61A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8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11512-5BC6-4915-8062-035027220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FECAF-17E5-40C7-9A5C-40926D438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EEF60-DD7E-4CBD-A9E5-C522E297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1400C-B05F-49C5-B497-BBF2E0A9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3A68-F93E-42D5-B3A3-CA7056FE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4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CA0E-54D0-447B-9B53-FF46C674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E7F83-5145-49C1-93E3-16CD39046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6C94B-86A0-4394-A3F1-DB5A103C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B7E3C-9986-4C07-9132-34C14226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F2C38-3BE0-4F62-96BE-7EF78E3C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6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C8C4-1A87-42EA-AFA5-24310D91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E89DB-38BA-4895-BAC4-AC256A91E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2747E-ECAB-4F4F-9A77-818DA2CF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35C8E-ED1F-4608-B337-65041C66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97AEB-6BA8-499E-98D2-F2F566D9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0320-B8EE-44CD-BC45-62DE5FDA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D6A41-CFE9-43D2-92F6-FDB3FE29C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A82AE-77B3-4387-A149-F2FC41854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D8964-6849-4A6F-BE22-2864ACB3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0E19F-195A-4D66-AA6B-4CB0A88C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E2C11-528C-4A95-8930-9AD02577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6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12FB-29FF-46BE-8479-9C355375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3FAE5-F9FC-4CB4-B4DD-E8CB4621D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CD826-68E9-4A9F-8632-EECF495B7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77FE8-405B-4DDF-87A5-B38D403BE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8C168-54C3-44BF-9B22-C0F1F7532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3AB67-E331-4461-84EE-9FD177FE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7E0F4-95C3-4644-8F62-D96FCBF0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7B23AA-8E60-42CD-874D-492B693E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7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A3C0-AC2D-465D-B2C4-C6D30520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18044-B764-4007-8510-A52EF54C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75EA8-3387-4766-9D0C-3341E0B2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02F72-608E-4240-BFE1-8B21AF77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9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67F5-A22B-4B90-9D4C-30846854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999D6-6E11-4C5B-86FD-9756CC66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9EF02-AA3B-4C27-8763-7EDE8540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1294-1EF9-4CB0-9281-F7F19194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C93F-0C54-4B12-9011-8A59B40FC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7D442-0761-4616-B4A8-49A2A88DE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4FABE-9940-4DC4-8B75-1AB02718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D3241-28F1-415D-94DA-392E9678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DF9FF-5705-4F78-8879-D25DFDDA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56BF-A790-4E4D-AB5D-73203518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4DE0C-573A-4304-AF20-73BCDA1B8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23276-E349-46BA-8B9B-8DCBB26A7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E51E9-9610-458F-BFF0-36C1E5AD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02326-7E9A-459E-AF28-6FBD4ED2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A5265-CA89-42BF-81CB-5AD8B8B2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6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DBCFB-16E0-4309-8C12-52EFFB0E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3AC75-FE0B-4002-85AA-FF10DF135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6235E-3E99-49C5-BAB1-18BB54FD4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BC00D-352D-4681-8132-8CC5EB9D512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0E092-1D25-4707-A408-7C2BE392B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6276A-E17A-468A-AA25-EB49459D3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4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3850-EB13-40A1-B195-E7B9B0243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677" y="3802421"/>
            <a:ext cx="9144000" cy="804866"/>
          </a:xfrm>
        </p:spPr>
        <p:txBody>
          <a:bodyPr>
            <a:normAutofit/>
          </a:bodyPr>
          <a:lstStyle/>
          <a:p>
            <a:r>
              <a:rPr lang="en-US" sz="4000" dirty="0"/>
              <a:t>Module 5: Deployment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C9F3C-EBC7-4133-A8EF-E67DE227B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493" y="2809870"/>
            <a:ext cx="4875339" cy="738999"/>
          </a:xfrm>
          <a:prstGeom prst="rect">
            <a:avLst/>
          </a:prstGeom>
        </p:spPr>
      </p:pic>
      <p:pic>
        <p:nvPicPr>
          <p:cNvPr id="2050" name="Picture 2" descr="Campus">
            <a:extLst>
              <a:ext uri="{FF2B5EF4-FFF2-40B4-BE49-F238E27FC236}">
                <a16:creationId xmlns:a16="http://schemas.microsoft.com/office/drawing/2014/main" id="{CD501E43-3218-E223-3815-374892942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A4565">
                <a:tint val="45000"/>
                <a:satMod val="400000"/>
              </a:srgb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72" y="330324"/>
            <a:ext cx="1557438" cy="54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2E537FD-ED4F-3363-CF2C-9F7E30DE3CAB}"/>
              </a:ext>
            </a:extLst>
          </p:cNvPr>
          <p:cNvSpPr txBox="1">
            <a:spLocks/>
          </p:cNvSpPr>
          <p:nvPr/>
        </p:nvSpPr>
        <p:spPr>
          <a:xfrm>
            <a:off x="1674610" y="1714509"/>
            <a:ext cx="9144000" cy="8048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Developing Business Applications with</a:t>
            </a:r>
          </a:p>
        </p:txBody>
      </p:sp>
    </p:spTree>
    <p:extLst>
      <p:ext uri="{BB962C8B-B14F-4D97-AF65-F5344CB8AC3E}">
        <p14:creationId xmlns:p14="http://schemas.microsoft.com/office/powerpoint/2010/main" val="337770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Hexagon 32">
            <a:extLst>
              <a:ext uri="{FF2B5EF4-FFF2-40B4-BE49-F238E27FC236}">
                <a16:creationId xmlns:a16="http://schemas.microsoft.com/office/drawing/2014/main" id="{6B861DC0-D7AB-40A8-84F7-C91AE432A3EA}"/>
              </a:ext>
            </a:extLst>
          </p:cNvPr>
          <p:cNvSpPr/>
          <p:nvPr/>
        </p:nvSpPr>
        <p:spPr>
          <a:xfrm>
            <a:off x="9516007" y="27935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F1C5BA5-91BF-4810-9871-95648B9EC31B}"/>
              </a:ext>
            </a:extLst>
          </p:cNvPr>
          <p:cNvSpPr/>
          <p:nvPr/>
        </p:nvSpPr>
        <p:spPr>
          <a:xfrm>
            <a:off x="9363607" y="26411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A031FB85-CE8A-4F94-93BB-A5E02875F809}"/>
              </a:ext>
            </a:extLst>
          </p:cNvPr>
          <p:cNvSpPr/>
          <p:nvPr/>
        </p:nvSpPr>
        <p:spPr>
          <a:xfrm>
            <a:off x="1249415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63CA15E-0224-40D8-86D7-5F735740BC7E}"/>
              </a:ext>
            </a:extLst>
          </p:cNvPr>
          <p:cNvSpPr/>
          <p:nvPr/>
        </p:nvSpPr>
        <p:spPr>
          <a:xfrm>
            <a:off x="3828379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7271D-1CB4-4B81-B3EB-1ADAEA050AD4}"/>
              </a:ext>
            </a:extLst>
          </p:cNvPr>
          <p:cNvSpPr/>
          <p:nvPr/>
        </p:nvSpPr>
        <p:spPr>
          <a:xfrm>
            <a:off x="2857125" y="598881"/>
            <a:ext cx="1491449" cy="807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4E835316-6967-4855-BD9B-641245368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6879" y="66558"/>
            <a:ext cx="511939" cy="511939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DFBE01BF-F36D-4682-8EA9-4DC077D1CFAA}"/>
              </a:ext>
            </a:extLst>
          </p:cNvPr>
          <p:cNvSpPr/>
          <p:nvPr/>
        </p:nvSpPr>
        <p:spPr>
          <a:xfrm>
            <a:off x="6519793" y="2590325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Orchestrator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3E1DB92C-1EA6-42F6-9871-363E36BB4CB1}"/>
              </a:ext>
            </a:extLst>
          </p:cNvPr>
          <p:cNvSpPr/>
          <p:nvPr/>
        </p:nvSpPr>
        <p:spPr>
          <a:xfrm>
            <a:off x="6519793" y="5126665"/>
            <a:ext cx="2691414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MIKE Cloud</a:t>
            </a:r>
          </a:p>
          <a:p>
            <a:pPr algn="ctr"/>
            <a:r>
              <a:rPr lang="da-DK" dirty="0"/>
              <a:t>Services</a:t>
            </a:r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606B5F7-D31D-4495-9413-2BE80B39CF10}"/>
              </a:ext>
            </a:extLst>
          </p:cNvPr>
          <p:cNvSpPr/>
          <p:nvPr/>
        </p:nvSpPr>
        <p:spPr>
          <a:xfrm>
            <a:off x="9211207" y="24887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B9D834-4803-4F5A-B332-7FC09DAE4BF8}"/>
              </a:ext>
            </a:extLst>
          </p:cNvPr>
          <p:cNvSpPr txBox="1"/>
          <p:nvPr/>
        </p:nvSpPr>
        <p:spPr>
          <a:xfrm>
            <a:off x="279906" y="1721481"/>
            <a:ext cx="206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Services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559BFE-8A7A-4265-ACFC-E063FD565701}"/>
              </a:ext>
            </a:extLst>
          </p:cNvPr>
          <p:cNvSpPr txBox="1"/>
          <p:nvPr/>
        </p:nvSpPr>
        <p:spPr>
          <a:xfrm>
            <a:off x="277277" y="4597408"/>
            <a:ext cx="324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Infrastructure Services</a:t>
            </a:r>
          </a:p>
        </p:txBody>
      </p:sp>
      <p:pic>
        <p:nvPicPr>
          <p:cNvPr id="1048" name="Picture 24" descr="execution Icon - Download execution Icon 3968542 | Noun Project">
            <a:extLst>
              <a:ext uri="{FF2B5EF4-FFF2-40B4-BE49-F238E27FC236}">
                <a16:creationId xmlns:a16="http://schemas.microsoft.com/office/drawing/2014/main" id="{BA943559-E54F-4276-A171-8DDCA6FED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462" y="3150618"/>
            <a:ext cx="414350" cy="4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loud 37">
            <a:extLst>
              <a:ext uri="{FF2B5EF4-FFF2-40B4-BE49-F238E27FC236}">
                <a16:creationId xmlns:a16="http://schemas.microsoft.com/office/drawing/2014/main" id="{69E5CFCB-AA52-47FD-9A8F-ACC0697DB7E3}"/>
              </a:ext>
            </a:extLst>
          </p:cNvPr>
          <p:cNvSpPr/>
          <p:nvPr/>
        </p:nvSpPr>
        <p:spPr>
          <a:xfrm>
            <a:off x="2283477" y="5192879"/>
            <a:ext cx="2802119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PostgreSQL</a:t>
            </a:r>
          </a:p>
        </p:txBody>
      </p:sp>
      <p:pic>
        <p:nvPicPr>
          <p:cNvPr id="1064" name="Picture 40" descr="PostgreSQL - Visual Studio Marketplace">
            <a:extLst>
              <a:ext uri="{FF2B5EF4-FFF2-40B4-BE49-F238E27FC236}">
                <a16:creationId xmlns:a16="http://schemas.microsoft.com/office/drawing/2014/main" id="{2538E492-03A8-4F2F-AB3F-C46B01AA3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402" y="5079405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3AA337A-2017-4525-A41C-CBBC9FA33F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102" y="5408432"/>
            <a:ext cx="338463" cy="33846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A289366-E694-40D4-8A9C-40CA1463A1E0}"/>
              </a:ext>
            </a:extLst>
          </p:cNvPr>
          <p:cNvSpPr txBox="1"/>
          <p:nvPr/>
        </p:nvSpPr>
        <p:spPr>
          <a:xfrm>
            <a:off x="278311" y="114982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C3D7E9D-6FB2-4A6C-83F9-9612375FD9AB}"/>
              </a:ext>
            </a:extLst>
          </p:cNvPr>
          <p:cNvCxnSpPr/>
          <p:nvPr/>
        </p:nvCxnSpPr>
        <p:spPr>
          <a:xfrm flipV="1">
            <a:off x="277277" y="1610339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C59582-265B-46A0-A7AF-CA42707A5888}"/>
              </a:ext>
            </a:extLst>
          </p:cNvPr>
          <p:cNvCxnSpPr/>
          <p:nvPr/>
        </p:nvCxnSpPr>
        <p:spPr>
          <a:xfrm flipV="1">
            <a:off x="389423" y="4532472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-Right Arrow 17">
            <a:extLst>
              <a:ext uri="{FF2B5EF4-FFF2-40B4-BE49-F238E27FC236}">
                <a16:creationId xmlns:a16="http://schemas.microsoft.com/office/drawing/2014/main" id="{ABE45E40-EE61-440B-A09B-410A737ADD3D}"/>
              </a:ext>
            </a:extLst>
          </p:cNvPr>
          <p:cNvSpPr/>
          <p:nvPr/>
        </p:nvSpPr>
        <p:spPr>
          <a:xfrm rot="19322400">
            <a:off x="8251179" y="4289955"/>
            <a:ext cx="1486610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56" name="Left-Right Arrow 17">
            <a:extLst>
              <a:ext uri="{FF2B5EF4-FFF2-40B4-BE49-F238E27FC236}">
                <a16:creationId xmlns:a16="http://schemas.microsoft.com/office/drawing/2014/main" id="{62EDCDF8-6F80-419B-9C99-AC04106C7373}"/>
              </a:ext>
            </a:extLst>
          </p:cNvPr>
          <p:cNvSpPr/>
          <p:nvPr/>
        </p:nvSpPr>
        <p:spPr>
          <a:xfrm rot="2403080">
            <a:off x="5495234" y="4208106"/>
            <a:ext cx="184107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27" name="Left-Right Arrow 17">
            <a:extLst>
              <a:ext uri="{FF2B5EF4-FFF2-40B4-BE49-F238E27FC236}">
                <a16:creationId xmlns:a16="http://schemas.microsoft.com/office/drawing/2014/main" id="{07905DD8-0F46-4927-89D5-96D69ECC7614}"/>
              </a:ext>
            </a:extLst>
          </p:cNvPr>
          <p:cNvSpPr/>
          <p:nvPr/>
        </p:nvSpPr>
        <p:spPr>
          <a:xfrm>
            <a:off x="5623820" y="2915723"/>
            <a:ext cx="1310011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34" name="Left-Right Arrow 17">
            <a:extLst>
              <a:ext uri="{FF2B5EF4-FFF2-40B4-BE49-F238E27FC236}">
                <a16:creationId xmlns:a16="http://schemas.microsoft.com/office/drawing/2014/main" id="{A778B68B-E19A-4317-A943-BD7E320D1154}"/>
              </a:ext>
            </a:extLst>
          </p:cNvPr>
          <p:cNvSpPr/>
          <p:nvPr/>
        </p:nvSpPr>
        <p:spPr>
          <a:xfrm>
            <a:off x="8305806" y="2960198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47" name="Down Arrow 3">
            <a:extLst>
              <a:ext uri="{FF2B5EF4-FFF2-40B4-BE49-F238E27FC236}">
                <a16:creationId xmlns:a16="http://schemas.microsoft.com/office/drawing/2014/main" id="{6AD66914-5313-4F8A-93ED-4D48B780F732}"/>
              </a:ext>
            </a:extLst>
          </p:cNvPr>
          <p:cNvSpPr/>
          <p:nvPr/>
        </p:nvSpPr>
        <p:spPr>
          <a:xfrm rot="8701885">
            <a:off x="4460105" y="1340396"/>
            <a:ext cx="461019" cy="1398136"/>
          </a:xfrm>
          <a:prstGeom prst="down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WebSocket</a:t>
            </a:r>
          </a:p>
        </p:txBody>
      </p:sp>
      <p:sp>
        <p:nvSpPr>
          <p:cNvPr id="61" name="Left-Right Arrow 17">
            <a:extLst>
              <a:ext uri="{FF2B5EF4-FFF2-40B4-BE49-F238E27FC236}">
                <a16:creationId xmlns:a16="http://schemas.microsoft.com/office/drawing/2014/main" id="{C8683273-1A5A-4A25-8D3F-254DAE9A24C0}"/>
              </a:ext>
            </a:extLst>
          </p:cNvPr>
          <p:cNvSpPr/>
          <p:nvPr/>
        </p:nvSpPr>
        <p:spPr>
          <a:xfrm rot="3347420">
            <a:off x="1986209" y="4210341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2" name="Left-Right Arrow 17">
            <a:extLst>
              <a:ext uri="{FF2B5EF4-FFF2-40B4-BE49-F238E27FC236}">
                <a16:creationId xmlns:a16="http://schemas.microsoft.com/office/drawing/2014/main" id="{1A3A4A19-8426-4D51-8495-5247D437D0AE}"/>
              </a:ext>
            </a:extLst>
          </p:cNvPr>
          <p:cNvSpPr/>
          <p:nvPr/>
        </p:nvSpPr>
        <p:spPr>
          <a:xfrm rot="18366305">
            <a:off x="3864338" y="4177000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3" name="Left-Right Arrow 17">
            <a:extLst>
              <a:ext uri="{FF2B5EF4-FFF2-40B4-BE49-F238E27FC236}">
                <a16:creationId xmlns:a16="http://schemas.microsoft.com/office/drawing/2014/main" id="{B549E96F-9C0B-4BF5-A39C-8E73AA02CC5F}"/>
              </a:ext>
            </a:extLst>
          </p:cNvPr>
          <p:cNvSpPr/>
          <p:nvPr/>
        </p:nvSpPr>
        <p:spPr>
          <a:xfrm rot="3438753">
            <a:off x="3644908" y="1820316"/>
            <a:ext cx="114192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64" name="Left-Right Arrow 17">
            <a:extLst>
              <a:ext uri="{FF2B5EF4-FFF2-40B4-BE49-F238E27FC236}">
                <a16:creationId xmlns:a16="http://schemas.microsoft.com/office/drawing/2014/main" id="{030E1B4E-69D1-4E96-827B-C60162237E00}"/>
              </a:ext>
            </a:extLst>
          </p:cNvPr>
          <p:cNvSpPr/>
          <p:nvPr/>
        </p:nvSpPr>
        <p:spPr>
          <a:xfrm rot="18483271">
            <a:off x="2277895" y="1817313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pic>
        <p:nvPicPr>
          <p:cNvPr id="1078" name="Picture 54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20F9975E-8727-46E6-802F-4A37846B9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998" y="3203676"/>
            <a:ext cx="483142" cy="48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Instructor Icon #273584 - Free Icons Library">
            <a:extLst>
              <a:ext uri="{FF2B5EF4-FFF2-40B4-BE49-F238E27FC236}">
                <a16:creationId xmlns:a16="http://schemas.microsoft.com/office/drawing/2014/main" id="{A2690BBA-9B81-4255-A9B3-CA5C2DA80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340" y="3386450"/>
            <a:ext cx="277763" cy="27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>
            <a:extLst>
              <a:ext uri="{FF2B5EF4-FFF2-40B4-BE49-F238E27FC236}">
                <a16:creationId xmlns:a16="http://schemas.microsoft.com/office/drawing/2014/main" id="{67FA0FAF-B773-498A-80F2-7AA777BD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180" y="3261765"/>
            <a:ext cx="338412" cy="3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0" descr="PostgreSQL - Visual Studio Marketplace">
            <a:extLst>
              <a:ext uri="{FF2B5EF4-FFF2-40B4-BE49-F238E27FC236}">
                <a16:creationId xmlns:a16="http://schemas.microsoft.com/office/drawing/2014/main" id="{1B2419CD-112D-49C0-9CDB-A232AC0F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28" y="5071861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EB3AD0F-F93B-40BE-9578-6F68A1E41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685" y="1079554"/>
            <a:ext cx="303920" cy="26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030DD33-31E6-48ED-BBBE-07C3103ADD15}"/>
              </a:ext>
            </a:extLst>
          </p:cNvPr>
          <p:cNvSpPr txBox="1"/>
          <p:nvPr/>
        </p:nvSpPr>
        <p:spPr>
          <a:xfrm>
            <a:off x="6257705" y="446233"/>
            <a:ext cx="23550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Module 5: Deployment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72859B-F86F-43C7-AB7A-734A908848F3}"/>
              </a:ext>
            </a:extLst>
          </p:cNvPr>
          <p:cNvCxnSpPr>
            <a:cxnSpLocks/>
            <a:stCxn id="44" idx="2"/>
            <a:endCxn id="43" idx="0"/>
          </p:cNvCxnSpPr>
          <p:nvPr/>
        </p:nvCxnSpPr>
        <p:spPr>
          <a:xfrm flipH="1">
            <a:off x="6441024" y="815565"/>
            <a:ext cx="994183" cy="639752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C99D517-E492-4211-92CA-EBD9B48B355D}"/>
              </a:ext>
            </a:extLst>
          </p:cNvPr>
          <p:cNvSpPr/>
          <p:nvPr/>
        </p:nvSpPr>
        <p:spPr>
          <a:xfrm>
            <a:off x="796885" y="1455317"/>
            <a:ext cx="11288277" cy="3588755"/>
          </a:xfrm>
          <a:prstGeom prst="ellipse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3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2A43D-DF10-14A8-A20C-5FB897A3D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4940" y="2601156"/>
            <a:ext cx="6512040" cy="3254375"/>
          </a:xfrm>
        </p:spPr>
        <p:txBody>
          <a:bodyPr>
            <a:normAutofit/>
          </a:bodyPr>
          <a:lstStyle/>
          <a:p>
            <a:r>
              <a:rPr lang="en-US" sz="3600" dirty="0"/>
              <a:t>…</a:t>
            </a:r>
          </a:p>
          <a:p>
            <a:endParaRPr lang="en-US" sz="3600" dirty="0"/>
          </a:p>
        </p:txBody>
      </p:sp>
      <p:pic>
        <p:nvPicPr>
          <p:cNvPr id="4100" name="Picture 4" descr="Agenda - letters written in beautiful boxes on white background Stock  Illustration | Adobe Stock">
            <a:extLst>
              <a:ext uri="{FF2B5EF4-FFF2-40B4-BE49-F238E27FC236}">
                <a16:creationId xmlns:a16="http://schemas.microsoft.com/office/drawing/2014/main" id="{2A21C2AB-5AB7-7BD8-FDED-86C41E95C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197" y="440267"/>
            <a:ext cx="5246158" cy="216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16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60</Words>
  <Application>Microsoft Office PowerPoint</Application>
  <PresentationFormat>Widescreen</PresentationFormat>
  <Paragraphs>35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Module 5: Deployment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Lars Michael</dc:creator>
  <cp:lastModifiedBy>Lars Michael</cp:lastModifiedBy>
  <cp:revision>4</cp:revision>
  <dcterms:created xsi:type="dcterms:W3CDTF">2022-04-05T11:06:54Z</dcterms:created>
  <dcterms:modified xsi:type="dcterms:W3CDTF">2022-08-23T13:36:44Z</dcterms:modified>
</cp:coreProperties>
</file>