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76" r:id="rId4"/>
    <p:sldId id="372" r:id="rId5"/>
    <p:sldId id="352" r:id="rId6"/>
    <p:sldId id="373" r:id="rId7"/>
    <p:sldId id="374" r:id="rId8"/>
    <p:sldId id="375" r:id="rId9"/>
    <p:sldId id="376" r:id="rId10"/>
    <p:sldId id="378" r:id="rId11"/>
    <p:sldId id="3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41" autoAdjust="0"/>
  </p:normalViewPr>
  <p:slideViewPr>
    <p:cSldViewPr snapToGrid="0">
      <p:cViewPr varScale="1">
        <p:scale>
          <a:sx n="141" d="100"/>
          <a:sy n="141" d="100"/>
        </p:scale>
        <p:origin x="204" y="12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145C-99AC-4644-A36E-A4ECBC55592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96146-6681-4DBF-B085-F659EAF9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&lt;use this slide for agenda&gt;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&lt;use this slide for breaks&gt;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DHI/react-components/tree/master/packages/react-component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-react-app.dev/docs/adding-typescript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4: Frontend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337770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397415" y="314625"/>
            <a:ext cx="4172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Test state storage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B6763-E146-6C0C-77B8-4D4745DBD649}"/>
              </a:ext>
            </a:extLst>
          </p:cNvPr>
          <p:cNvSpPr txBox="1"/>
          <p:nvPr/>
        </p:nvSpPr>
        <p:spPr>
          <a:xfrm>
            <a:off x="636693" y="1625600"/>
            <a:ext cx="623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click handler on the login page that updates the data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87C41-5A5C-653A-4A9D-1FAB0C6B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29" y="2894918"/>
            <a:ext cx="7700779" cy="25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7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397415" y="314625"/>
            <a:ext cx="42008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Login page layout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B6763-E146-6C0C-77B8-4D4745DBD649}"/>
              </a:ext>
            </a:extLst>
          </p:cNvPr>
          <p:cNvSpPr txBox="1"/>
          <p:nvPr/>
        </p:nvSpPr>
        <p:spPr>
          <a:xfrm>
            <a:off x="636693" y="1625600"/>
            <a:ext cx="8176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dhi</a:t>
            </a:r>
            <a:r>
              <a:rPr lang="en-US" dirty="0"/>
              <a:t>/react-components to get material-</a:t>
            </a:r>
            <a:r>
              <a:rPr lang="en-US" dirty="0" err="1"/>
              <a:t>ui</a:t>
            </a:r>
            <a:r>
              <a:rPr lang="en-US" dirty="0"/>
              <a:t> and many other dependencies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https://github.com/DHI/react-components/tree/master/packages/react-components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00618-E7D0-D3F2-BBA0-C53F702D4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99" y="2919307"/>
            <a:ext cx="3864005" cy="321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4852F7-9730-FC14-E408-FF47B6437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552" y="3637126"/>
            <a:ext cx="3963608" cy="17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1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A4A60C6-2062-40FD-A829-978FF428ED09}"/>
              </a:ext>
            </a:extLst>
          </p:cNvPr>
          <p:cNvSpPr txBox="1"/>
          <p:nvPr/>
        </p:nvSpPr>
        <p:spPr>
          <a:xfrm>
            <a:off x="5728349" y="277136"/>
            <a:ext cx="28316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4: Frontend (React)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EF5E01-61AC-4F20-8090-FC04C374F89E}"/>
              </a:ext>
            </a:extLst>
          </p:cNvPr>
          <p:cNvCxnSpPr>
            <a:cxnSpLocks/>
            <a:stCxn id="49" idx="1"/>
            <a:endCxn id="53" idx="6"/>
          </p:cNvCxnSpPr>
          <p:nvPr/>
        </p:nvCxnSpPr>
        <p:spPr>
          <a:xfrm flipH="1">
            <a:off x="4939407" y="461802"/>
            <a:ext cx="788942" cy="45147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164EAD1-F4C0-458D-887B-EC22E32B2E53}"/>
              </a:ext>
            </a:extLst>
          </p:cNvPr>
          <p:cNvSpPr/>
          <p:nvPr/>
        </p:nvSpPr>
        <p:spPr>
          <a:xfrm>
            <a:off x="2273363" y="74510"/>
            <a:ext cx="2666044" cy="167753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40" y="2601156"/>
            <a:ext cx="6512040" cy="3254375"/>
          </a:xfrm>
        </p:spPr>
        <p:txBody>
          <a:bodyPr>
            <a:normAutofit/>
          </a:bodyPr>
          <a:lstStyle/>
          <a:p>
            <a:r>
              <a:rPr lang="en-US" sz="3600" dirty="0"/>
              <a:t>…</a:t>
            </a:r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6221B-5445-C99C-807A-E5706665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48" y="1305857"/>
            <a:ext cx="6380704" cy="42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492242" y="3044279"/>
            <a:ext cx="5920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Developing the front end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579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397416" y="863265"/>
            <a:ext cx="3631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Init a react app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84E33-4A6B-CA67-82CC-620D9C4953AD}"/>
              </a:ext>
            </a:extLst>
          </p:cNvPr>
          <p:cNvSpPr txBox="1"/>
          <p:nvPr/>
        </p:nvSpPr>
        <p:spPr>
          <a:xfrm>
            <a:off x="1219200" y="3075093"/>
            <a:ext cx="525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https://create-react-app.dev/docs/adding-typescript/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573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397415" y="314625"/>
            <a:ext cx="4707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Test the empty app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84E33-4A6B-CA67-82CC-620D9C4953AD}"/>
              </a:ext>
            </a:extLst>
          </p:cNvPr>
          <p:cNvSpPr txBox="1"/>
          <p:nvPr/>
        </p:nvSpPr>
        <p:spPr>
          <a:xfrm>
            <a:off x="704426" y="1632706"/>
            <a:ext cx="107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BFC7D5"/>
                </a:solidFill>
                <a:effectLst/>
                <a:latin typeface="SFMono-Regular"/>
              </a:rPr>
              <a:t>yarn start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5F4A3-955D-7715-DC2B-C4F6462C4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997" y="1426305"/>
            <a:ext cx="5238005" cy="48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397415" y="314625"/>
            <a:ext cx="5948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Add login and data pages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1A28EF-33E3-10BF-B7D2-75DD198E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2352525"/>
            <a:ext cx="872611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7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397415" y="314625"/>
            <a:ext cx="4182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Add state storage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B6763-E146-6C0C-77B8-4D4745DBD649}"/>
              </a:ext>
            </a:extLst>
          </p:cNvPr>
          <p:cNvSpPr txBox="1"/>
          <p:nvPr/>
        </p:nvSpPr>
        <p:spPr>
          <a:xfrm>
            <a:off x="636693" y="1625600"/>
            <a:ext cx="447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https://mobx.js.org/defining-data-stores.html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B8A7D-CA8D-35C8-B605-C369C07C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975" y="2323254"/>
            <a:ext cx="4506050" cy="40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6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169</Words>
  <Application>Microsoft Office PowerPoint</Application>
  <PresentationFormat>Widescreen</PresentationFormat>
  <Paragraphs>52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SFMono-Regular</vt:lpstr>
      <vt:lpstr>Office Theme</vt:lpstr>
      <vt:lpstr>Module 4: Frontend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Dylan Kime</cp:lastModifiedBy>
  <cp:revision>7</cp:revision>
  <dcterms:created xsi:type="dcterms:W3CDTF">2022-04-05T11:06:54Z</dcterms:created>
  <dcterms:modified xsi:type="dcterms:W3CDTF">2022-08-26T19:45:27Z</dcterms:modified>
</cp:coreProperties>
</file>