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6" r:id="rId4"/>
    <p:sldId id="372" r:id="rId5"/>
    <p:sldId id="352" r:id="rId6"/>
    <p:sldId id="373" r:id="rId7"/>
    <p:sldId id="374" r:id="rId8"/>
    <p:sldId id="375" r:id="rId9"/>
    <p:sldId id="376" r:id="rId10"/>
    <p:sldId id="378" r:id="rId11"/>
    <p:sldId id="379" r:id="rId12"/>
    <p:sldId id="380" r:id="rId13"/>
    <p:sldId id="381" r:id="rId14"/>
    <p:sldId id="382" r:id="rId15"/>
    <p:sldId id="3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1" autoAdjust="0"/>
  </p:normalViewPr>
  <p:slideViewPr>
    <p:cSldViewPr snapToGrid="0">
      <p:cViewPr varScale="1">
        <p:scale>
          <a:sx n="141" d="100"/>
          <a:sy n="141" d="100"/>
        </p:scale>
        <p:origin x="204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8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HI/react-components/tree/master/packages/react-compon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adding-typescrip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172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Test state storage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623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click handler on the login page that updates the data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87C41-5A5C-653A-4A9D-1FAB0C6B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29" y="2894918"/>
            <a:ext cx="7700779" cy="25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200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Login page layout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8176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dhi</a:t>
            </a:r>
            <a:r>
              <a:rPr lang="en-US" dirty="0"/>
              <a:t>/react-components to get material-</a:t>
            </a:r>
            <a:r>
              <a:rPr lang="en-US" dirty="0" err="1"/>
              <a:t>ui</a:t>
            </a:r>
            <a:r>
              <a:rPr lang="en-US" dirty="0"/>
              <a:t> and many other dependencies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https://github.com/DHI/react-components/tree/master/packages/react-components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0618-E7D0-D3F2-BBA0-C53F702D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99" y="2919307"/>
            <a:ext cx="3864005" cy="321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852F7-9730-FC14-E408-FF47B643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52" y="3637126"/>
            <a:ext cx="3963608" cy="17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039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/>
              <a:t>Data page layout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379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app bar, map container, side panel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E8B710-48B1-4492-917E-D01A00B5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5" y="2271931"/>
            <a:ext cx="3928878" cy="4324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CB3FC4-D5A0-AFEF-A17C-CC3C3C1E8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743" y="2590131"/>
            <a:ext cx="6222309" cy="34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3837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Adding the map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2210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MapView</a:t>
            </a:r>
            <a:r>
              <a:rPr lang="en-US" dirty="0"/>
              <a:t> component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0BD58-AF31-C860-EE51-9D320234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87" y="2137322"/>
            <a:ext cx="3515941" cy="4406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B3EFC-8C6F-5C52-362D-5478A84F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071" y="2736426"/>
            <a:ext cx="5340302" cy="26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773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Adding a point layer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67A80-1024-A1B0-0058-677A4210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52" y="2238922"/>
            <a:ext cx="3562642" cy="4304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A3560-20FA-6D11-255A-6C00E636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47" y="3220779"/>
            <a:ext cx="321037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636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Showing a timeseries chart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2210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MapView</a:t>
            </a:r>
            <a:r>
              <a:rPr lang="en-US" dirty="0"/>
              <a:t> component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67A80-1024-A1B0-0058-677A4210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52" y="2238922"/>
            <a:ext cx="3562642" cy="4304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A3560-20FA-6D11-255A-6C00E636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47" y="3220779"/>
            <a:ext cx="321037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2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5920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Developing the front 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6" y="863265"/>
            <a:ext cx="3631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Init a react app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84E33-4A6B-CA67-82CC-620D9C4953AD}"/>
              </a:ext>
            </a:extLst>
          </p:cNvPr>
          <p:cNvSpPr txBox="1"/>
          <p:nvPr/>
        </p:nvSpPr>
        <p:spPr>
          <a:xfrm>
            <a:off x="1219200" y="3075093"/>
            <a:ext cx="525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https://create-react-app.dev/docs/adding-typescript/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73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707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Test the empty app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84E33-4A6B-CA67-82CC-620D9C4953AD}"/>
              </a:ext>
            </a:extLst>
          </p:cNvPr>
          <p:cNvSpPr txBox="1"/>
          <p:nvPr/>
        </p:nvSpPr>
        <p:spPr>
          <a:xfrm>
            <a:off x="704426" y="1632706"/>
            <a:ext cx="10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BFC7D5"/>
                </a:solidFill>
                <a:effectLst/>
                <a:latin typeface="SFMono-Regular"/>
              </a:rPr>
              <a:t>yarn start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5F4A3-955D-7715-DC2B-C4F6462C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97" y="1426305"/>
            <a:ext cx="5238005" cy="48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5948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Add login and data pages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1A28EF-33E3-10BF-B7D2-75DD198E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2352525"/>
            <a:ext cx="872611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18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Add state storage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447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https://mobx.js.org/defining-data-stores.html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B8A7D-CA8D-35C8-B605-C369C07C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75" y="2323254"/>
            <a:ext cx="4506050" cy="40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200</Words>
  <Application>Microsoft Office PowerPoint</Application>
  <PresentationFormat>Widescreen</PresentationFormat>
  <Paragraphs>63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SFMono-Regular</vt:lpstr>
      <vt:lpstr>Office Theme</vt:lpstr>
      <vt:lpstr>Module 4: Frontend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Dylan Kime</cp:lastModifiedBy>
  <cp:revision>12</cp:revision>
  <dcterms:created xsi:type="dcterms:W3CDTF">2022-04-05T11:06:54Z</dcterms:created>
  <dcterms:modified xsi:type="dcterms:W3CDTF">2022-08-29T20:01:54Z</dcterms:modified>
</cp:coreProperties>
</file>