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8F1FE-67FA-4885-9FBA-501EF3AD29CC}" v="760" dt="2024-04-11T13:46:10.83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ie Beasse" userId="c27fe1c9-cd4e-4691-8a73-0b589217e42b" providerId="ADAL" clId="{F138F1FE-67FA-4885-9FBA-501EF3AD29CC}"/>
    <pc:docChg chg="undo custSel addSld modSld">
      <pc:chgData name="Suzie Beasse" userId="c27fe1c9-cd4e-4691-8a73-0b589217e42b" providerId="ADAL" clId="{F138F1FE-67FA-4885-9FBA-501EF3AD29CC}" dt="2024-04-11T13:46:10.837" v="766" actId="20577"/>
      <pc:docMkLst>
        <pc:docMk/>
      </pc:docMkLst>
      <pc:sldChg chg="modSp mod">
        <pc:chgData name="Suzie Beasse" userId="c27fe1c9-cd4e-4691-8a73-0b589217e42b" providerId="ADAL" clId="{F138F1FE-67FA-4885-9FBA-501EF3AD29CC}" dt="2024-04-11T13:33:53.236" v="714" actId="20577"/>
        <pc:sldMkLst>
          <pc:docMk/>
          <pc:sldMk cId="2020136020" sldId="256"/>
        </pc:sldMkLst>
        <pc:spChg chg="mod">
          <ac:chgData name="Suzie Beasse" userId="c27fe1c9-cd4e-4691-8a73-0b589217e42b" providerId="ADAL" clId="{F138F1FE-67FA-4885-9FBA-501EF3AD29CC}" dt="2024-04-11T13:33:53.236" v="714" actId="20577"/>
          <ac:spMkLst>
            <pc:docMk/>
            <pc:sldMk cId="2020136020" sldId="256"/>
            <ac:spMk id="3" creationId="{0B0ACFFC-082C-1444-3A69-BA48C5C1BB9C}"/>
          </ac:spMkLst>
        </pc:spChg>
      </pc:sldChg>
      <pc:sldChg chg="modSp mod">
        <pc:chgData name="Suzie Beasse" userId="c27fe1c9-cd4e-4691-8a73-0b589217e42b" providerId="ADAL" clId="{F138F1FE-67FA-4885-9FBA-501EF3AD29CC}" dt="2024-04-11T13:40:57.873" v="749" actId="20577"/>
        <pc:sldMkLst>
          <pc:docMk/>
          <pc:sldMk cId="3900588932" sldId="258"/>
        </pc:sldMkLst>
        <pc:graphicFrameChg chg="modGraphic">
          <ac:chgData name="Suzie Beasse" userId="c27fe1c9-cd4e-4691-8a73-0b589217e42b" providerId="ADAL" clId="{F138F1FE-67FA-4885-9FBA-501EF3AD29CC}" dt="2024-04-11T13:40:57.873" v="749" actId="20577"/>
          <ac:graphicFrameMkLst>
            <pc:docMk/>
            <pc:sldMk cId="3900588932" sldId="258"/>
            <ac:graphicFrameMk id="6" creationId="{A3CB700F-4B16-FE95-5F98-6E67F5B11815}"/>
          </ac:graphicFrameMkLst>
        </pc:graphicFrameChg>
      </pc:sldChg>
      <pc:sldChg chg="modSp mod">
        <pc:chgData name="Suzie Beasse" userId="c27fe1c9-cd4e-4691-8a73-0b589217e42b" providerId="ADAL" clId="{F138F1FE-67FA-4885-9FBA-501EF3AD29CC}" dt="2024-04-11T10:12:14.735" v="30" actId="20577"/>
        <pc:sldMkLst>
          <pc:docMk/>
          <pc:sldMk cId="3135717863" sldId="260"/>
        </pc:sldMkLst>
        <pc:spChg chg="mod">
          <ac:chgData name="Suzie Beasse" userId="c27fe1c9-cd4e-4691-8a73-0b589217e42b" providerId="ADAL" clId="{F138F1FE-67FA-4885-9FBA-501EF3AD29CC}" dt="2024-04-11T10:12:14.735" v="30" actId="20577"/>
          <ac:spMkLst>
            <pc:docMk/>
            <pc:sldMk cId="3135717863" sldId="260"/>
            <ac:spMk id="7" creationId="{0E824B3D-3D39-9C21-0227-3B8F2387041F}"/>
          </ac:spMkLst>
        </pc:spChg>
      </pc:sldChg>
      <pc:sldChg chg="addSp delSp modSp new mod modClrScheme chgLayout">
        <pc:chgData name="Suzie Beasse" userId="c27fe1c9-cd4e-4691-8a73-0b589217e42b" providerId="ADAL" clId="{F138F1FE-67FA-4885-9FBA-501EF3AD29CC}" dt="2024-04-11T13:22:55.847" v="713" actId="20577"/>
        <pc:sldMkLst>
          <pc:docMk/>
          <pc:sldMk cId="2207446978" sldId="262"/>
        </pc:sldMkLst>
        <pc:spChg chg="mod ord">
          <ac:chgData name="Suzie Beasse" userId="c27fe1c9-cd4e-4691-8a73-0b589217e42b" providerId="ADAL" clId="{F138F1FE-67FA-4885-9FBA-501EF3AD29CC}" dt="2024-04-11T10:12:50.635" v="54" actId="700"/>
          <ac:spMkLst>
            <pc:docMk/>
            <pc:sldMk cId="2207446978" sldId="262"/>
            <ac:spMk id="2" creationId="{C07C560D-7BA5-D646-FF79-34B9864FC87F}"/>
          </ac:spMkLst>
        </pc:spChg>
        <pc:spChg chg="del mod ord">
          <ac:chgData name="Suzie Beasse" userId="c27fe1c9-cd4e-4691-8a73-0b589217e42b" providerId="ADAL" clId="{F138F1FE-67FA-4885-9FBA-501EF3AD29CC}" dt="2024-04-11T10:12:45.725" v="53" actId="700"/>
          <ac:spMkLst>
            <pc:docMk/>
            <pc:sldMk cId="2207446978" sldId="262"/>
            <ac:spMk id="3" creationId="{A9FB0CCF-153A-5857-31B4-ED3068D7AB46}"/>
          </ac:spMkLst>
        </pc:spChg>
        <pc:spChg chg="add del mod ord">
          <ac:chgData name="Suzie Beasse" userId="c27fe1c9-cd4e-4691-8a73-0b589217e42b" providerId="ADAL" clId="{F138F1FE-67FA-4885-9FBA-501EF3AD29CC}" dt="2024-04-11T10:12:50.635" v="54" actId="700"/>
          <ac:spMkLst>
            <pc:docMk/>
            <pc:sldMk cId="2207446978" sldId="262"/>
            <ac:spMk id="4" creationId="{466FEE6A-904D-3B79-7512-40F7B0DE1B1C}"/>
          </ac:spMkLst>
        </pc:spChg>
        <pc:spChg chg="add del mod ord">
          <ac:chgData name="Suzie Beasse" userId="c27fe1c9-cd4e-4691-8a73-0b589217e42b" providerId="ADAL" clId="{F138F1FE-67FA-4885-9FBA-501EF3AD29CC}" dt="2024-04-11T10:12:50.635" v="54" actId="700"/>
          <ac:spMkLst>
            <pc:docMk/>
            <pc:sldMk cId="2207446978" sldId="262"/>
            <ac:spMk id="5" creationId="{E8670195-2B0A-6A30-CFA7-45633FA11F7B}"/>
          </ac:spMkLst>
        </pc:spChg>
        <pc:spChg chg="add del mod ord">
          <ac:chgData name="Suzie Beasse" userId="c27fe1c9-cd4e-4691-8a73-0b589217e42b" providerId="ADAL" clId="{F138F1FE-67FA-4885-9FBA-501EF3AD29CC}" dt="2024-04-11T10:12:50.635" v="54" actId="700"/>
          <ac:spMkLst>
            <pc:docMk/>
            <pc:sldMk cId="2207446978" sldId="262"/>
            <ac:spMk id="6" creationId="{70FBBFB9-12B6-8021-F07E-857679F219D6}"/>
          </ac:spMkLst>
        </pc:spChg>
        <pc:spChg chg="add del mod ord">
          <ac:chgData name="Suzie Beasse" userId="c27fe1c9-cd4e-4691-8a73-0b589217e42b" providerId="ADAL" clId="{F138F1FE-67FA-4885-9FBA-501EF3AD29CC}" dt="2024-04-11T10:12:50.635" v="54" actId="700"/>
          <ac:spMkLst>
            <pc:docMk/>
            <pc:sldMk cId="2207446978" sldId="262"/>
            <ac:spMk id="7" creationId="{8B0C358D-18BB-6171-33A4-841037A1EACB}"/>
          </ac:spMkLst>
        </pc:spChg>
        <pc:spChg chg="add mod ord">
          <ac:chgData name="Suzie Beasse" userId="c27fe1c9-cd4e-4691-8a73-0b589217e42b" providerId="ADAL" clId="{F138F1FE-67FA-4885-9FBA-501EF3AD29CC}" dt="2024-04-11T13:22:55.847" v="713" actId="20577"/>
          <ac:spMkLst>
            <pc:docMk/>
            <pc:sldMk cId="2207446978" sldId="262"/>
            <ac:spMk id="8" creationId="{91DB0C8C-AB1E-F35A-02E6-594187E368DD}"/>
          </ac:spMkLst>
        </pc:spChg>
        <pc:spChg chg="add del mod ord">
          <ac:chgData name="Suzie Beasse" userId="c27fe1c9-cd4e-4691-8a73-0b589217e42b" providerId="ADAL" clId="{F138F1FE-67FA-4885-9FBA-501EF3AD29CC}" dt="2024-04-11T11:17:13.878" v="588" actId="478"/>
          <ac:spMkLst>
            <pc:docMk/>
            <pc:sldMk cId="2207446978" sldId="262"/>
            <ac:spMk id="9" creationId="{F1045EB9-675A-F415-7679-4405014206ED}"/>
          </ac:spMkLst>
        </pc:spChg>
        <pc:picChg chg="add mod">
          <ac:chgData name="Suzie Beasse" userId="c27fe1c9-cd4e-4691-8a73-0b589217e42b" providerId="ADAL" clId="{F138F1FE-67FA-4885-9FBA-501EF3AD29CC}" dt="2024-04-11T11:17:24.089" v="595" actId="1076"/>
          <ac:picMkLst>
            <pc:docMk/>
            <pc:sldMk cId="2207446978" sldId="262"/>
            <ac:picMk id="11" creationId="{1E339826-58A1-7FE9-5AD0-6A88DCC5CF73}"/>
          </ac:picMkLst>
        </pc:picChg>
      </pc:sldChg>
      <pc:sldChg chg="addSp delSp modSp add mod modClrScheme chgLayout">
        <pc:chgData name="Suzie Beasse" userId="c27fe1c9-cd4e-4691-8a73-0b589217e42b" providerId="ADAL" clId="{F138F1FE-67FA-4885-9FBA-501EF3AD29CC}" dt="2024-04-11T13:46:10.837" v="766" actId="20577"/>
        <pc:sldMkLst>
          <pc:docMk/>
          <pc:sldMk cId="4266076968" sldId="263"/>
        </pc:sldMkLst>
        <pc:spChg chg="mod ord">
          <ac:chgData name="Suzie Beasse" userId="c27fe1c9-cd4e-4691-8a73-0b589217e42b" providerId="ADAL" clId="{F138F1FE-67FA-4885-9FBA-501EF3AD29CC}" dt="2024-04-11T10:57:54.691" v="565" actId="20577"/>
          <ac:spMkLst>
            <pc:docMk/>
            <pc:sldMk cId="4266076968" sldId="263"/>
            <ac:spMk id="4" creationId="{5335E4F0-8F7E-6FD7-0B66-1ABA57BC4A92}"/>
          </ac:spMkLst>
        </pc:spChg>
        <pc:spChg chg="del">
          <ac:chgData name="Suzie Beasse" userId="c27fe1c9-cd4e-4691-8a73-0b589217e42b" providerId="ADAL" clId="{F138F1FE-67FA-4885-9FBA-501EF3AD29CC}" dt="2024-04-11T10:36:25.099" v="372" actId="22"/>
          <ac:spMkLst>
            <pc:docMk/>
            <pc:sldMk cId="4266076968" sldId="263"/>
            <ac:spMk id="5" creationId="{58906C53-928F-39E9-69DB-E4B896AFDFA2}"/>
          </ac:spMkLst>
        </pc:spChg>
        <pc:spChg chg="add del mod ord">
          <ac:chgData name="Suzie Beasse" userId="c27fe1c9-cd4e-4691-8a73-0b589217e42b" providerId="ADAL" clId="{F138F1FE-67FA-4885-9FBA-501EF3AD29CC}" dt="2024-04-11T10:37:38.337" v="380" actId="700"/>
          <ac:spMkLst>
            <pc:docMk/>
            <pc:sldMk cId="4266076968" sldId="263"/>
            <ac:spMk id="6" creationId="{0910596D-5DA8-ADCB-772D-08ED2D851DD9}"/>
          </ac:spMkLst>
        </pc:spChg>
        <pc:spChg chg="add del mod ord">
          <ac:chgData name="Suzie Beasse" userId="c27fe1c9-cd4e-4691-8a73-0b589217e42b" providerId="ADAL" clId="{F138F1FE-67FA-4885-9FBA-501EF3AD29CC}" dt="2024-04-11T10:52:34.480" v="471" actId="931"/>
          <ac:spMkLst>
            <pc:docMk/>
            <pc:sldMk cId="4266076968" sldId="263"/>
            <ac:spMk id="7" creationId="{F232299C-6906-7913-DE78-BB612FC52415}"/>
          </ac:spMkLst>
        </pc:spChg>
        <pc:spChg chg="add mod">
          <ac:chgData name="Suzie Beasse" userId="c27fe1c9-cd4e-4691-8a73-0b589217e42b" providerId="ADAL" clId="{F138F1FE-67FA-4885-9FBA-501EF3AD29CC}" dt="2024-04-11T13:46:10.837" v="766" actId="20577"/>
          <ac:spMkLst>
            <pc:docMk/>
            <pc:sldMk cId="4266076968" sldId="263"/>
            <ac:spMk id="9" creationId="{F0F024F4-4288-E76D-9160-D202E676B163}"/>
          </ac:spMkLst>
        </pc:spChg>
        <pc:spChg chg="add del">
          <ac:chgData name="Suzie Beasse" userId="c27fe1c9-cd4e-4691-8a73-0b589217e42b" providerId="ADAL" clId="{F138F1FE-67FA-4885-9FBA-501EF3AD29CC}" dt="2024-04-11T10:51:48.903" v="469" actId="478"/>
          <ac:spMkLst>
            <pc:docMk/>
            <pc:sldMk cId="4266076968" sldId="263"/>
            <ac:spMk id="11" creationId="{B2B9DB88-9969-0C7F-1E3A-36360B14A6CF}"/>
          </ac:spMkLst>
        </pc:spChg>
        <pc:spChg chg="add del mod">
          <ac:chgData name="Suzie Beasse" userId="c27fe1c9-cd4e-4691-8a73-0b589217e42b" providerId="ADAL" clId="{F138F1FE-67FA-4885-9FBA-501EF3AD29CC}" dt="2024-04-11T11:07:35.210" v="580" actId="478"/>
          <ac:spMkLst>
            <pc:docMk/>
            <pc:sldMk cId="4266076968" sldId="263"/>
            <ac:spMk id="17" creationId="{81E2E6AE-3BE4-1FDA-5BEB-6AEBB5226F14}"/>
          </ac:spMkLst>
        </pc:spChg>
        <pc:picChg chg="add del mod ord">
          <ac:chgData name="Suzie Beasse" userId="c27fe1c9-cd4e-4691-8a73-0b589217e42b" providerId="ADAL" clId="{F138F1FE-67FA-4885-9FBA-501EF3AD29CC}" dt="2024-04-11T10:37:39.954" v="381" actId="21"/>
          <ac:picMkLst>
            <pc:docMk/>
            <pc:sldMk cId="4266076968" sldId="263"/>
            <ac:picMk id="3" creationId="{93466FA8-7D79-9DC0-FB6B-8ABC30C11699}"/>
          </ac:picMkLst>
        </pc:picChg>
        <pc:picChg chg="add del mod">
          <ac:chgData name="Suzie Beasse" userId="c27fe1c9-cd4e-4691-8a73-0b589217e42b" providerId="ADAL" clId="{F138F1FE-67FA-4885-9FBA-501EF3AD29CC}" dt="2024-04-11T10:51:39.047" v="465" actId="478"/>
          <ac:picMkLst>
            <pc:docMk/>
            <pc:sldMk cId="4266076968" sldId="263"/>
            <ac:picMk id="10" creationId="{93466FA8-7D79-9DC0-FB6B-8ABC30C11699}"/>
          </ac:picMkLst>
        </pc:picChg>
        <pc:picChg chg="add del mod">
          <ac:chgData name="Suzie Beasse" userId="c27fe1c9-cd4e-4691-8a73-0b589217e42b" providerId="ADAL" clId="{F138F1FE-67FA-4885-9FBA-501EF3AD29CC}" dt="2024-04-11T13:45:41.100" v="750" actId="14826"/>
          <ac:picMkLst>
            <pc:docMk/>
            <pc:sldMk cId="4266076968" sldId="263"/>
            <ac:picMk id="13" creationId="{F728492C-2489-CA6B-FE97-7F84E8E7C564}"/>
          </ac:picMkLst>
        </pc:picChg>
        <pc:picChg chg="add mod ord">
          <ac:chgData name="Suzie Beasse" userId="c27fe1c9-cd4e-4691-8a73-0b589217e42b" providerId="ADAL" clId="{F138F1FE-67FA-4885-9FBA-501EF3AD29CC}" dt="2024-04-11T11:12:42.235" v="583" actId="14826"/>
          <ac:picMkLst>
            <pc:docMk/>
            <pc:sldMk cId="4266076968" sldId="263"/>
            <ac:picMk id="15" creationId="{6F6125C0-82DC-46A6-92BD-7608264CC8EE}"/>
          </ac:picMkLst>
        </pc:picChg>
        <pc:picChg chg="add mod modCrop">
          <ac:chgData name="Suzie Beasse" userId="c27fe1c9-cd4e-4691-8a73-0b589217e42b" providerId="ADAL" clId="{F138F1FE-67FA-4885-9FBA-501EF3AD29CC}" dt="2024-04-11T11:13:54.922" v="586" actId="732"/>
          <ac:picMkLst>
            <pc:docMk/>
            <pc:sldMk cId="4266076968" sldId="263"/>
            <ac:picMk id="19" creationId="{62F9BC7B-10AB-2B1C-C22D-8CC7B9C7FC08}"/>
          </ac:picMkLst>
        </pc:picChg>
      </pc:sldChg>
    </pc:docChg>
  </pc:docChgLst>
  <pc:docChgLst>
    <pc:chgData name="Jaume Palmer Real" userId="fe721824-81c2-4704-98f9-69241d724129" providerId="ADAL" clId="{BC058AD6-793E-4F7C-A10B-882270DE367A}"/>
    <pc:docChg chg="undo custSel addSld delSld modSld sldOrd">
      <pc:chgData name="Jaume Palmer Real" userId="fe721824-81c2-4704-98f9-69241d724129" providerId="ADAL" clId="{BC058AD6-793E-4F7C-A10B-882270DE367A}" dt="2024-04-11T13:26:03.636" v="2375" actId="404"/>
      <pc:docMkLst>
        <pc:docMk/>
      </pc:docMkLst>
      <pc:sldChg chg="modSp mod">
        <pc:chgData name="Jaume Palmer Real" userId="fe721824-81c2-4704-98f9-69241d724129" providerId="ADAL" clId="{BC058AD6-793E-4F7C-A10B-882270DE367A}" dt="2024-04-11T13:26:03.636" v="2375" actId="404"/>
        <pc:sldMkLst>
          <pc:docMk/>
          <pc:sldMk cId="2020136020" sldId="256"/>
        </pc:sldMkLst>
        <pc:spChg chg="mod">
          <ac:chgData name="Jaume Palmer Real" userId="fe721824-81c2-4704-98f9-69241d724129" providerId="ADAL" clId="{BC058AD6-793E-4F7C-A10B-882270DE367A}" dt="2024-04-11T07:16:53.698" v="339" actId="2711"/>
          <ac:spMkLst>
            <pc:docMk/>
            <pc:sldMk cId="2020136020" sldId="256"/>
            <ac:spMk id="2" creationId="{6E4B023F-5FC5-BD49-EA00-92253A20D81B}"/>
          </ac:spMkLst>
        </pc:spChg>
        <pc:spChg chg="mod">
          <ac:chgData name="Jaume Palmer Real" userId="fe721824-81c2-4704-98f9-69241d724129" providerId="ADAL" clId="{BC058AD6-793E-4F7C-A10B-882270DE367A}" dt="2024-04-11T13:26:03.636" v="2375" actId="404"/>
          <ac:spMkLst>
            <pc:docMk/>
            <pc:sldMk cId="2020136020" sldId="256"/>
            <ac:spMk id="3" creationId="{0B0ACFFC-082C-1444-3A69-BA48C5C1BB9C}"/>
          </ac:spMkLst>
        </pc:spChg>
      </pc:sldChg>
      <pc:sldChg chg="addSp delSp modSp new mod">
        <pc:chgData name="Jaume Palmer Real" userId="fe721824-81c2-4704-98f9-69241d724129" providerId="ADAL" clId="{BC058AD6-793E-4F7C-A10B-882270DE367A}" dt="2024-04-11T12:27:14.746" v="1104" actId="1076"/>
        <pc:sldMkLst>
          <pc:docMk/>
          <pc:sldMk cId="2336785955" sldId="257"/>
        </pc:sldMkLst>
        <pc:spChg chg="mod">
          <ac:chgData name="Jaume Palmer Real" userId="fe721824-81c2-4704-98f9-69241d724129" providerId="ADAL" clId="{BC058AD6-793E-4F7C-A10B-882270DE367A}" dt="2024-04-11T07:17:10.042" v="341" actId="2711"/>
          <ac:spMkLst>
            <pc:docMk/>
            <pc:sldMk cId="2336785955" sldId="257"/>
            <ac:spMk id="2" creationId="{D37973AA-5D8E-5E05-5698-93AAF500EB6E}"/>
          </ac:spMkLst>
        </pc:spChg>
        <pc:spChg chg="del">
          <ac:chgData name="Jaume Palmer Real" userId="fe721824-81c2-4704-98f9-69241d724129" providerId="ADAL" clId="{BC058AD6-793E-4F7C-A10B-882270DE367A}" dt="2024-04-11T12:22:21.537" v="828"/>
          <ac:spMkLst>
            <pc:docMk/>
            <pc:sldMk cId="2336785955" sldId="257"/>
            <ac:spMk id="3" creationId="{0905C4DF-6D49-0554-C0B6-59E95D59E427}"/>
          </ac:spMkLst>
        </pc:spChg>
        <pc:spChg chg="add mod">
          <ac:chgData name="Jaume Palmer Real" userId="fe721824-81c2-4704-98f9-69241d724129" providerId="ADAL" clId="{BC058AD6-793E-4F7C-A10B-882270DE367A}" dt="2024-04-11T12:27:11.313" v="1102" actId="1076"/>
          <ac:spMkLst>
            <pc:docMk/>
            <pc:sldMk cId="2336785955" sldId="257"/>
            <ac:spMk id="4" creationId="{E06520DB-D1AE-76CF-A851-AAB6B34154A8}"/>
          </ac:spMkLst>
        </pc:spChg>
        <pc:spChg chg="add mod">
          <ac:chgData name="Jaume Palmer Real" userId="fe721824-81c2-4704-98f9-69241d724129" providerId="ADAL" clId="{BC058AD6-793E-4F7C-A10B-882270DE367A}" dt="2024-04-11T12:27:11.313" v="1102" actId="1076"/>
          <ac:spMkLst>
            <pc:docMk/>
            <pc:sldMk cId="2336785955" sldId="257"/>
            <ac:spMk id="5" creationId="{90C8B4E5-A42F-EF4D-DDE0-BA35F80B03F3}"/>
          </ac:spMkLst>
        </pc:spChg>
        <pc:picChg chg="add mod">
          <ac:chgData name="Jaume Palmer Real" userId="fe721824-81c2-4704-98f9-69241d724129" providerId="ADAL" clId="{BC058AD6-793E-4F7C-A10B-882270DE367A}" dt="2024-04-11T12:27:14.746" v="1104" actId="1076"/>
          <ac:picMkLst>
            <pc:docMk/>
            <pc:sldMk cId="2336785955" sldId="257"/>
            <ac:picMk id="6" creationId="{67CC70E9-275D-83AB-4BD5-AD401AB3FB7B}"/>
          </ac:picMkLst>
        </pc:picChg>
        <pc:picChg chg="add mod">
          <ac:chgData name="Jaume Palmer Real" userId="fe721824-81c2-4704-98f9-69241d724129" providerId="ADAL" clId="{BC058AD6-793E-4F7C-A10B-882270DE367A}" dt="2024-04-11T12:27:06.554" v="1101" actId="1076"/>
          <ac:picMkLst>
            <pc:docMk/>
            <pc:sldMk cId="2336785955" sldId="257"/>
            <ac:picMk id="1026" creationId="{431294DC-4AAD-6887-3808-549F8DF9B986}"/>
          </ac:picMkLst>
        </pc:picChg>
      </pc:sldChg>
      <pc:sldChg chg="addSp delSp modSp new mod modClrScheme chgLayout">
        <pc:chgData name="Jaume Palmer Real" userId="fe721824-81c2-4704-98f9-69241d724129" providerId="ADAL" clId="{BC058AD6-793E-4F7C-A10B-882270DE367A}" dt="2024-04-11T13:10:02.929" v="2186" actId="20577"/>
        <pc:sldMkLst>
          <pc:docMk/>
          <pc:sldMk cId="3900588932" sldId="258"/>
        </pc:sldMkLst>
        <pc:spChg chg="del mod ord">
          <ac:chgData name="Jaume Palmer Real" userId="fe721824-81c2-4704-98f9-69241d724129" providerId="ADAL" clId="{BC058AD6-793E-4F7C-A10B-882270DE367A}" dt="2024-04-11T07:16:10.274" v="303" actId="700"/>
          <ac:spMkLst>
            <pc:docMk/>
            <pc:sldMk cId="3900588932" sldId="258"/>
            <ac:spMk id="2" creationId="{1998AFFA-81A3-C78C-A5A5-B5CD92C386BA}"/>
          </ac:spMkLst>
        </pc:spChg>
        <pc:spChg chg="del mod ord">
          <ac:chgData name="Jaume Palmer Real" userId="fe721824-81c2-4704-98f9-69241d724129" providerId="ADAL" clId="{BC058AD6-793E-4F7C-A10B-882270DE367A}" dt="2024-04-11T07:16:10.274" v="303" actId="700"/>
          <ac:spMkLst>
            <pc:docMk/>
            <pc:sldMk cId="3900588932" sldId="258"/>
            <ac:spMk id="3" creationId="{50F75494-FF7D-2DD6-6D1B-ADBECE3D7617}"/>
          </ac:spMkLst>
        </pc:spChg>
        <pc:spChg chg="add mod ord">
          <ac:chgData name="Jaume Palmer Real" userId="fe721824-81c2-4704-98f9-69241d724129" providerId="ADAL" clId="{BC058AD6-793E-4F7C-A10B-882270DE367A}" dt="2024-04-11T12:16:09.192" v="707" actId="255"/>
          <ac:spMkLst>
            <pc:docMk/>
            <pc:sldMk cId="3900588932" sldId="258"/>
            <ac:spMk id="4" creationId="{1AB5A0C4-AC87-F877-CA3B-3E58C4C30F3C}"/>
          </ac:spMkLst>
        </pc:spChg>
        <pc:spChg chg="add del mod ord">
          <ac:chgData name="Jaume Palmer Real" userId="fe721824-81c2-4704-98f9-69241d724129" providerId="ADAL" clId="{BC058AD6-793E-4F7C-A10B-882270DE367A}" dt="2024-04-11T12:11:39.785" v="579"/>
          <ac:spMkLst>
            <pc:docMk/>
            <pc:sldMk cId="3900588932" sldId="258"/>
            <ac:spMk id="5" creationId="{3CD10024-A14F-D47E-3B18-F9A69491C6D1}"/>
          </ac:spMkLst>
        </pc:spChg>
        <pc:spChg chg="add del mod">
          <ac:chgData name="Jaume Palmer Real" userId="fe721824-81c2-4704-98f9-69241d724129" providerId="ADAL" clId="{BC058AD6-793E-4F7C-A10B-882270DE367A}" dt="2024-04-11T12:12:51.139" v="624" actId="478"/>
          <ac:spMkLst>
            <pc:docMk/>
            <pc:sldMk cId="3900588932" sldId="258"/>
            <ac:spMk id="8" creationId="{879A9751-03B5-DA4F-5D8C-1239C65384C7}"/>
          </ac:spMkLst>
        </pc:spChg>
        <pc:spChg chg="add mod">
          <ac:chgData name="Jaume Palmer Real" userId="fe721824-81c2-4704-98f9-69241d724129" providerId="ADAL" clId="{BC058AD6-793E-4F7C-A10B-882270DE367A}" dt="2024-04-11T12:55:42.768" v="1990" actId="1076"/>
          <ac:spMkLst>
            <pc:docMk/>
            <pc:sldMk cId="3900588932" sldId="258"/>
            <ac:spMk id="9" creationId="{E5E92F71-17DE-4243-660C-AFB951A628C5}"/>
          </ac:spMkLst>
        </pc:spChg>
        <pc:spChg chg="add del mod">
          <ac:chgData name="Jaume Palmer Real" userId="fe721824-81c2-4704-98f9-69241d724129" providerId="ADAL" clId="{BC058AD6-793E-4F7C-A10B-882270DE367A}" dt="2024-04-11T12:50:04.547" v="1865" actId="478"/>
          <ac:spMkLst>
            <pc:docMk/>
            <pc:sldMk cId="3900588932" sldId="258"/>
            <ac:spMk id="12" creationId="{3D7F51EC-A7E9-E865-B7F6-6D55CA52DD55}"/>
          </ac:spMkLst>
        </pc:spChg>
        <pc:spChg chg="add del mod">
          <ac:chgData name="Jaume Palmer Real" userId="fe721824-81c2-4704-98f9-69241d724129" providerId="ADAL" clId="{BC058AD6-793E-4F7C-A10B-882270DE367A}" dt="2024-04-11T12:12:49.158" v="623" actId="478"/>
          <ac:spMkLst>
            <pc:docMk/>
            <pc:sldMk cId="3900588932" sldId="258"/>
            <ac:spMk id="14" creationId="{52653C34-EE7B-AAD7-0503-7374C7C8AA77}"/>
          </ac:spMkLst>
        </pc:spChg>
        <pc:graphicFrameChg chg="add mod modGraphic">
          <ac:chgData name="Jaume Palmer Real" userId="fe721824-81c2-4704-98f9-69241d724129" providerId="ADAL" clId="{BC058AD6-793E-4F7C-A10B-882270DE367A}" dt="2024-04-11T13:10:02.929" v="2186" actId="20577"/>
          <ac:graphicFrameMkLst>
            <pc:docMk/>
            <pc:sldMk cId="3900588932" sldId="258"/>
            <ac:graphicFrameMk id="6" creationId="{A3CB700F-4B16-FE95-5F98-6E67F5B11815}"/>
          </ac:graphicFrameMkLst>
        </pc:graphicFrameChg>
        <pc:picChg chg="add del mod">
          <ac:chgData name="Jaume Palmer Real" userId="fe721824-81c2-4704-98f9-69241d724129" providerId="ADAL" clId="{BC058AD6-793E-4F7C-A10B-882270DE367A}" dt="2024-04-11T12:50:00.711" v="1864" actId="478"/>
          <ac:picMkLst>
            <pc:docMk/>
            <pc:sldMk cId="3900588932" sldId="258"/>
            <ac:picMk id="10" creationId="{DEB1B722-11BD-6D3F-B1FE-BC8FF9A5FD8A}"/>
          </ac:picMkLst>
        </pc:picChg>
      </pc:sldChg>
      <pc:sldChg chg="addSp modSp new mod ord">
        <pc:chgData name="Jaume Palmer Real" userId="fe721824-81c2-4704-98f9-69241d724129" providerId="ADAL" clId="{BC058AD6-793E-4F7C-A10B-882270DE367A}" dt="2024-04-11T12:56:31.122" v="2059" actId="400"/>
        <pc:sldMkLst>
          <pc:docMk/>
          <pc:sldMk cId="2183089618" sldId="259"/>
        </pc:sldMkLst>
        <pc:spChg chg="add mod">
          <ac:chgData name="Jaume Palmer Real" userId="fe721824-81c2-4704-98f9-69241d724129" providerId="ADAL" clId="{BC058AD6-793E-4F7C-A10B-882270DE367A}" dt="2024-04-11T12:34:36.868" v="1740" actId="1076"/>
          <ac:spMkLst>
            <pc:docMk/>
            <pc:sldMk cId="2183089618" sldId="259"/>
            <ac:spMk id="2" creationId="{0D0D16DC-6FA9-C316-6C11-4A054CB9829A}"/>
          </ac:spMkLst>
        </pc:spChg>
        <pc:spChg chg="add mod">
          <ac:chgData name="Jaume Palmer Real" userId="fe721824-81c2-4704-98f9-69241d724129" providerId="ADAL" clId="{BC058AD6-793E-4F7C-A10B-882270DE367A}" dt="2024-04-11T12:56:31.122" v="2059" actId="400"/>
          <ac:spMkLst>
            <pc:docMk/>
            <pc:sldMk cId="2183089618" sldId="259"/>
            <ac:spMk id="3" creationId="{C26849FA-69E9-8F1B-7B14-92CE25C0D323}"/>
          </ac:spMkLst>
        </pc:spChg>
        <pc:spChg chg="add mod">
          <ac:chgData name="Jaume Palmer Real" userId="fe721824-81c2-4704-98f9-69241d724129" providerId="ADAL" clId="{BC058AD6-793E-4F7C-A10B-882270DE367A}" dt="2024-04-11T12:53:52.429" v="1913" actId="1076"/>
          <ac:spMkLst>
            <pc:docMk/>
            <pc:sldMk cId="2183089618" sldId="259"/>
            <ac:spMk id="4" creationId="{8569856A-1AAC-BC5E-AC38-661934634818}"/>
          </ac:spMkLst>
        </pc:spChg>
        <pc:spChg chg="add mod">
          <ac:chgData name="Jaume Palmer Real" userId="fe721824-81c2-4704-98f9-69241d724129" providerId="ADAL" clId="{BC058AD6-793E-4F7C-A10B-882270DE367A}" dt="2024-04-11T12:53:52.429" v="1913" actId="1076"/>
          <ac:spMkLst>
            <pc:docMk/>
            <pc:sldMk cId="2183089618" sldId="259"/>
            <ac:spMk id="5" creationId="{FA8AF923-5F56-5FA7-7D01-94F727EF6900}"/>
          </ac:spMkLst>
        </pc:spChg>
      </pc:sldChg>
      <pc:sldChg chg="addSp delSp modSp new del mod ord modClrScheme chgLayout">
        <pc:chgData name="Jaume Palmer Real" userId="fe721824-81c2-4704-98f9-69241d724129" providerId="ADAL" clId="{BC058AD6-793E-4F7C-A10B-882270DE367A}" dt="2024-04-11T12:33:33.485" v="1724" actId="47"/>
        <pc:sldMkLst>
          <pc:docMk/>
          <pc:sldMk cId="3135717863" sldId="260"/>
        </pc:sldMkLst>
        <pc:spChg chg="add del mod">
          <ac:chgData name="Jaume Palmer Real" userId="fe721824-81c2-4704-98f9-69241d724129" providerId="ADAL" clId="{BC058AD6-793E-4F7C-A10B-882270DE367A}" dt="2024-04-11T07:15:11.028" v="266"/>
          <ac:spMkLst>
            <pc:docMk/>
            <pc:sldMk cId="3135717863" sldId="260"/>
            <ac:spMk id="2" creationId="{711936B8-6767-CD8C-A1C5-CC68BF00BC3D}"/>
          </ac:spMkLst>
        </pc:spChg>
        <pc:spChg chg="add mod">
          <ac:chgData name="Jaume Palmer Real" userId="fe721824-81c2-4704-98f9-69241d724129" providerId="ADAL" clId="{BC058AD6-793E-4F7C-A10B-882270DE367A}" dt="2024-04-11T12:15:59.896" v="705" actId="255"/>
          <ac:spMkLst>
            <pc:docMk/>
            <pc:sldMk cId="3135717863" sldId="260"/>
            <ac:spMk id="3" creationId="{F6BB277E-C819-510F-6116-A8FEC2A372AD}"/>
          </ac:spMkLst>
        </pc:spChg>
        <pc:spChg chg="add del mod">
          <ac:chgData name="Jaume Palmer Real" userId="fe721824-81c2-4704-98f9-69241d724129" providerId="ADAL" clId="{BC058AD6-793E-4F7C-A10B-882270DE367A}" dt="2024-04-11T12:32:49.917" v="1703" actId="21"/>
          <ac:spMkLst>
            <pc:docMk/>
            <pc:sldMk cId="3135717863" sldId="260"/>
            <ac:spMk id="4" creationId="{8569856A-1AAC-BC5E-AC38-661934634818}"/>
          </ac:spMkLst>
        </pc:spChg>
        <pc:spChg chg="add del mod">
          <ac:chgData name="Jaume Palmer Real" userId="fe721824-81c2-4704-98f9-69241d724129" providerId="ADAL" clId="{BC058AD6-793E-4F7C-A10B-882270DE367A}" dt="2024-04-11T12:31:55.365" v="1588" actId="478"/>
          <ac:spMkLst>
            <pc:docMk/>
            <pc:sldMk cId="3135717863" sldId="260"/>
            <ac:spMk id="5" creationId="{2B185983-095B-518A-34DB-ABFFE8EE7884}"/>
          </ac:spMkLst>
        </pc:spChg>
        <pc:spChg chg="add mod">
          <ac:chgData name="Jaume Palmer Real" userId="fe721824-81c2-4704-98f9-69241d724129" providerId="ADAL" clId="{BC058AD6-793E-4F7C-A10B-882270DE367A}" dt="2024-04-11T07:16:00.328" v="302" actId="20577"/>
          <ac:spMkLst>
            <pc:docMk/>
            <pc:sldMk cId="3135717863" sldId="260"/>
            <ac:spMk id="6" creationId="{CAC63313-9CDA-4B63-490D-C87479C3F4E7}"/>
          </ac:spMkLst>
        </pc:spChg>
        <pc:spChg chg="add mod">
          <ac:chgData name="Jaume Palmer Real" userId="fe721824-81c2-4704-98f9-69241d724129" providerId="ADAL" clId="{BC058AD6-793E-4F7C-A10B-882270DE367A}" dt="2024-04-11T12:16:46.861" v="744" actId="20577"/>
          <ac:spMkLst>
            <pc:docMk/>
            <pc:sldMk cId="3135717863" sldId="260"/>
            <ac:spMk id="7" creationId="{0E824B3D-3D39-9C21-0227-3B8F2387041F}"/>
          </ac:spMkLst>
        </pc:spChg>
        <pc:spChg chg="add mod">
          <ac:chgData name="Jaume Palmer Real" userId="fe721824-81c2-4704-98f9-69241d724129" providerId="ADAL" clId="{BC058AD6-793E-4F7C-A10B-882270DE367A}" dt="2024-04-11T12:32:49.917" v="1703" actId="21"/>
          <ac:spMkLst>
            <pc:docMk/>
            <pc:sldMk cId="3135717863" sldId="260"/>
            <ac:spMk id="9" creationId="{7ECA3ED8-0B25-0A01-E559-0C89688C9ED3}"/>
          </ac:spMkLst>
        </pc:spChg>
      </pc:sldChg>
      <pc:sldChg chg="modSp new mod">
        <pc:chgData name="Jaume Palmer Real" userId="fe721824-81c2-4704-98f9-69241d724129" providerId="ADAL" clId="{BC058AD6-793E-4F7C-A10B-882270DE367A}" dt="2024-04-11T12:57:11.517" v="2130" actId="33524"/>
        <pc:sldMkLst>
          <pc:docMk/>
          <pc:sldMk cId="3265849853" sldId="261"/>
        </pc:sldMkLst>
        <pc:spChg chg="mod">
          <ac:chgData name="Jaume Palmer Real" userId="fe721824-81c2-4704-98f9-69241d724129" providerId="ADAL" clId="{BC058AD6-793E-4F7C-A10B-882270DE367A}" dt="2024-04-11T12:16:13.877" v="708" actId="255"/>
          <ac:spMkLst>
            <pc:docMk/>
            <pc:sldMk cId="3265849853" sldId="261"/>
            <ac:spMk id="2" creationId="{14AB9AB9-334F-E866-521F-5182BBE13361}"/>
          </ac:spMkLst>
        </pc:spChg>
        <pc:spChg chg="mod">
          <ac:chgData name="Jaume Palmer Real" userId="fe721824-81c2-4704-98f9-69241d724129" providerId="ADAL" clId="{BC058AD6-793E-4F7C-A10B-882270DE367A}" dt="2024-04-11T12:57:11.517" v="2130" actId="33524"/>
          <ac:spMkLst>
            <pc:docMk/>
            <pc:sldMk cId="3265849853" sldId="261"/>
            <ac:spMk id="3" creationId="{6E9044B2-5F64-1C1E-DFE6-0BFEA009876E}"/>
          </ac:spMkLst>
        </pc:spChg>
      </pc:sldChg>
      <pc:sldChg chg="modSp del mod ord">
        <pc:chgData name="Jaume Palmer Real" userId="fe721824-81c2-4704-98f9-69241d724129" providerId="ADAL" clId="{BC058AD6-793E-4F7C-A10B-882270DE367A}" dt="2024-04-11T13:14:39.309" v="2243" actId="47"/>
        <pc:sldMkLst>
          <pc:docMk/>
          <pc:sldMk cId="2207446978" sldId="262"/>
        </pc:sldMkLst>
        <pc:spChg chg="mod">
          <ac:chgData name="Jaume Palmer Real" userId="fe721824-81c2-4704-98f9-69241d724129" providerId="ADAL" clId="{BC058AD6-793E-4F7C-A10B-882270DE367A}" dt="2024-04-11T13:12:00.938" v="2212" actId="2711"/>
          <ac:spMkLst>
            <pc:docMk/>
            <pc:sldMk cId="2207446978" sldId="262"/>
            <ac:spMk id="2" creationId="{C07C560D-7BA5-D646-FF79-34B9864FC87F}"/>
          </ac:spMkLst>
        </pc:spChg>
        <pc:spChg chg="mod">
          <ac:chgData name="Jaume Palmer Real" userId="fe721824-81c2-4704-98f9-69241d724129" providerId="ADAL" clId="{BC058AD6-793E-4F7C-A10B-882270DE367A}" dt="2024-04-11T13:12:13.129" v="2215" actId="404"/>
          <ac:spMkLst>
            <pc:docMk/>
            <pc:sldMk cId="2207446978" sldId="262"/>
            <ac:spMk id="8" creationId="{91DB0C8C-AB1E-F35A-02E6-594187E368DD}"/>
          </ac:spMkLst>
        </pc:spChg>
      </pc:sldChg>
      <pc:sldChg chg="addSp delSp modSp new mod ord modClrScheme chgLayout">
        <pc:chgData name="Jaume Palmer Real" userId="fe721824-81c2-4704-98f9-69241d724129" providerId="ADAL" clId="{BC058AD6-793E-4F7C-A10B-882270DE367A}" dt="2024-04-11T12:46:18.375" v="1827" actId="404"/>
        <pc:sldMkLst>
          <pc:docMk/>
          <pc:sldMk cId="3516348055" sldId="262"/>
        </pc:sldMkLst>
        <pc:spChg chg="del mod ord">
          <ac:chgData name="Jaume Palmer Real" userId="fe721824-81c2-4704-98f9-69241d724129" providerId="ADAL" clId="{BC058AD6-793E-4F7C-A10B-882270DE367A}" dt="2024-04-11T10:43:45.274" v="414" actId="700"/>
          <ac:spMkLst>
            <pc:docMk/>
            <pc:sldMk cId="3516348055" sldId="262"/>
            <ac:spMk id="2" creationId="{CD07E121-280C-D1B5-8372-FCC49A4A12A2}"/>
          </ac:spMkLst>
        </pc:spChg>
        <pc:spChg chg="del">
          <ac:chgData name="Jaume Palmer Real" userId="fe721824-81c2-4704-98f9-69241d724129" providerId="ADAL" clId="{BC058AD6-793E-4F7C-A10B-882270DE367A}" dt="2024-04-11T10:43:45.274" v="414" actId="700"/>
          <ac:spMkLst>
            <pc:docMk/>
            <pc:sldMk cId="3516348055" sldId="262"/>
            <ac:spMk id="3" creationId="{F367C6E6-6F3B-4679-6763-21B1CBB1C19A}"/>
          </ac:spMkLst>
        </pc:spChg>
        <pc:spChg chg="del mod ord">
          <ac:chgData name="Jaume Palmer Real" userId="fe721824-81c2-4704-98f9-69241d724129" providerId="ADAL" clId="{BC058AD6-793E-4F7C-A10B-882270DE367A}" dt="2024-04-11T10:43:45.274" v="414" actId="700"/>
          <ac:spMkLst>
            <pc:docMk/>
            <pc:sldMk cId="3516348055" sldId="262"/>
            <ac:spMk id="4" creationId="{76657AD3-5448-A21B-E853-79C402DB74B5}"/>
          </ac:spMkLst>
        </pc:spChg>
        <pc:spChg chg="del">
          <ac:chgData name="Jaume Palmer Real" userId="fe721824-81c2-4704-98f9-69241d724129" providerId="ADAL" clId="{BC058AD6-793E-4F7C-A10B-882270DE367A}" dt="2024-04-11T10:43:45.274" v="414" actId="700"/>
          <ac:spMkLst>
            <pc:docMk/>
            <pc:sldMk cId="3516348055" sldId="262"/>
            <ac:spMk id="5" creationId="{230A0BEA-0AF3-B592-8213-AEA27D0B806F}"/>
          </ac:spMkLst>
        </pc:spChg>
        <pc:spChg chg="del">
          <ac:chgData name="Jaume Palmer Real" userId="fe721824-81c2-4704-98f9-69241d724129" providerId="ADAL" clId="{BC058AD6-793E-4F7C-A10B-882270DE367A}" dt="2024-04-11T10:43:45.274" v="414" actId="700"/>
          <ac:spMkLst>
            <pc:docMk/>
            <pc:sldMk cId="3516348055" sldId="262"/>
            <ac:spMk id="6" creationId="{3C4F7E09-050C-A8BB-7061-47C048687E2B}"/>
          </ac:spMkLst>
        </pc:spChg>
        <pc:spChg chg="add mod ord">
          <ac:chgData name="Jaume Palmer Real" userId="fe721824-81c2-4704-98f9-69241d724129" providerId="ADAL" clId="{BC058AD6-793E-4F7C-A10B-882270DE367A}" dt="2024-04-11T12:46:18.375" v="1827" actId="404"/>
          <ac:spMkLst>
            <pc:docMk/>
            <pc:sldMk cId="3516348055" sldId="262"/>
            <ac:spMk id="7" creationId="{14ED8BB8-65F7-5517-6848-286FAF4AF37E}"/>
          </ac:spMkLst>
        </pc:spChg>
        <pc:spChg chg="add del mod ord">
          <ac:chgData name="Jaume Palmer Real" userId="fe721824-81c2-4704-98f9-69241d724129" providerId="ADAL" clId="{BC058AD6-793E-4F7C-A10B-882270DE367A}" dt="2024-04-11T10:43:53.424" v="430" actId="22"/>
          <ac:spMkLst>
            <pc:docMk/>
            <pc:sldMk cId="3516348055" sldId="262"/>
            <ac:spMk id="8" creationId="{EC17664A-904C-94E4-9075-FE3362AA63A5}"/>
          </ac:spMkLst>
        </pc:spChg>
        <pc:spChg chg="add del mod">
          <ac:chgData name="Jaume Palmer Real" userId="fe721824-81c2-4704-98f9-69241d724129" providerId="ADAL" clId="{BC058AD6-793E-4F7C-A10B-882270DE367A}" dt="2024-04-11T12:11:35.103" v="578" actId="21"/>
          <ac:spMkLst>
            <pc:docMk/>
            <pc:sldMk cId="3516348055" sldId="262"/>
            <ac:spMk id="14" creationId="{52653C34-EE7B-AAD7-0503-7374C7C8AA77}"/>
          </ac:spMkLst>
        </pc:spChg>
        <pc:spChg chg="add del mod">
          <ac:chgData name="Jaume Palmer Real" userId="fe721824-81c2-4704-98f9-69241d724129" providerId="ADAL" clId="{BC058AD6-793E-4F7C-A10B-882270DE367A}" dt="2024-04-11T12:31:33.327" v="1583"/>
          <ac:spMkLst>
            <pc:docMk/>
            <pc:sldMk cId="3516348055" sldId="262"/>
            <ac:spMk id="16" creationId="{2BE89DB1-2338-19F0-BF08-53E17A70D70D}"/>
          </ac:spMkLst>
        </pc:spChg>
        <pc:spChg chg="add mod">
          <ac:chgData name="Jaume Palmer Real" userId="fe721824-81c2-4704-98f9-69241d724129" providerId="ADAL" clId="{BC058AD6-793E-4F7C-A10B-882270DE367A}" dt="2024-04-11T12:43:43.676" v="1744" actId="1076"/>
          <ac:spMkLst>
            <pc:docMk/>
            <pc:sldMk cId="3516348055" sldId="262"/>
            <ac:spMk id="18" creationId="{9EDD9858-EFE5-CA50-5164-D2AFE0CBF1E6}"/>
          </ac:spMkLst>
        </pc:spChg>
        <pc:picChg chg="add mod ord">
          <ac:chgData name="Jaume Palmer Real" userId="fe721824-81c2-4704-98f9-69241d724129" providerId="ADAL" clId="{BC058AD6-793E-4F7C-A10B-882270DE367A}" dt="2024-04-11T12:44:50.666" v="1780" actId="1076"/>
          <ac:picMkLst>
            <pc:docMk/>
            <pc:sldMk cId="3516348055" sldId="262"/>
            <ac:picMk id="10" creationId="{56ED8A28-0649-2B1C-30A0-95CAF6ABFA17}"/>
          </ac:picMkLst>
        </pc:picChg>
        <pc:picChg chg="add mod">
          <ac:chgData name="Jaume Palmer Real" userId="fe721824-81c2-4704-98f9-69241d724129" providerId="ADAL" clId="{BC058AD6-793E-4F7C-A10B-882270DE367A}" dt="2024-04-11T12:44:48.921" v="1779" actId="1076"/>
          <ac:picMkLst>
            <pc:docMk/>
            <pc:sldMk cId="3516348055" sldId="262"/>
            <ac:picMk id="12" creationId="{947C8062-D721-C013-8720-60B3C8C8EC8B}"/>
          </ac:picMkLst>
        </pc:picChg>
        <pc:picChg chg="add del mod">
          <ac:chgData name="Jaume Palmer Real" userId="fe721824-81c2-4704-98f9-69241d724129" providerId="ADAL" clId="{BC058AD6-793E-4F7C-A10B-882270DE367A}" dt="2024-04-11T12:31:08.724" v="1555" actId="478"/>
          <ac:picMkLst>
            <pc:docMk/>
            <pc:sldMk cId="3516348055" sldId="262"/>
            <ac:picMk id="17" creationId="{270EABAF-574E-0EB2-3D32-9F097CDAD576}"/>
          </ac:picMkLst>
        </pc:picChg>
      </pc:sldChg>
      <pc:sldChg chg="addSp modSp new mod">
        <pc:chgData name="Jaume Palmer Real" userId="fe721824-81c2-4704-98f9-69241d724129" providerId="ADAL" clId="{BC058AD6-793E-4F7C-A10B-882270DE367A}" dt="2024-04-11T12:18:06.965" v="769" actId="1076"/>
        <pc:sldMkLst>
          <pc:docMk/>
          <pc:sldMk cId="2165580065" sldId="263"/>
        </pc:sldMkLst>
        <pc:spChg chg="add mod">
          <ac:chgData name="Jaume Palmer Real" userId="fe721824-81c2-4704-98f9-69241d724129" providerId="ADAL" clId="{BC058AD6-793E-4F7C-A10B-882270DE367A}" dt="2024-04-11T12:18:06.965" v="769" actId="1076"/>
          <ac:spMkLst>
            <pc:docMk/>
            <pc:sldMk cId="2165580065" sldId="263"/>
            <ac:spMk id="2" creationId="{A5630576-A877-4A6B-3C56-E7094B65C68B}"/>
          </ac:spMkLst>
        </pc:spChg>
      </pc:sldChg>
      <pc:sldChg chg="addSp delSp modSp mod">
        <pc:chgData name="Jaume Palmer Real" userId="fe721824-81c2-4704-98f9-69241d724129" providerId="ADAL" clId="{BC058AD6-793E-4F7C-A10B-882270DE367A}" dt="2024-04-11T13:14:47.692" v="2244" actId="1076"/>
        <pc:sldMkLst>
          <pc:docMk/>
          <pc:sldMk cId="4266076968" sldId="263"/>
        </pc:sldMkLst>
        <pc:spChg chg="add mod">
          <ac:chgData name="Jaume Palmer Real" userId="fe721824-81c2-4704-98f9-69241d724129" providerId="ADAL" clId="{BC058AD6-793E-4F7C-A10B-882270DE367A}" dt="2024-04-11T13:14:47.692" v="2244" actId="1076"/>
          <ac:spMkLst>
            <pc:docMk/>
            <pc:sldMk cId="4266076968" sldId="263"/>
            <ac:spMk id="2" creationId="{932C9D7A-F7EA-0BEF-6D9B-3EB45D88413E}"/>
          </ac:spMkLst>
        </pc:spChg>
        <pc:spChg chg="mod">
          <ac:chgData name="Jaume Palmer Real" userId="fe721824-81c2-4704-98f9-69241d724129" providerId="ADAL" clId="{BC058AD6-793E-4F7C-A10B-882270DE367A}" dt="2024-04-11T13:08:43.656" v="2164" actId="20577"/>
          <ac:spMkLst>
            <pc:docMk/>
            <pc:sldMk cId="4266076968" sldId="263"/>
            <ac:spMk id="4" creationId="{5335E4F0-8F7E-6FD7-0B66-1ABA57BC4A92}"/>
          </ac:spMkLst>
        </pc:spChg>
        <pc:spChg chg="mod">
          <ac:chgData name="Jaume Palmer Real" userId="fe721824-81c2-4704-98f9-69241d724129" providerId="ADAL" clId="{BC058AD6-793E-4F7C-A10B-882270DE367A}" dt="2024-04-11T13:14:24.014" v="2240" actId="1076"/>
          <ac:spMkLst>
            <pc:docMk/>
            <pc:sldMk cId="4266076968" sldId="263"/>
            <ac:spMk id="9" creationId="{F0F024F4-4288-E76D-9160-D202E676B163}"/>
          </ac:spMkLst>
        </pc:spChg>
        <pc:picChg chg="add mod">
          <ac:chgData name="Jaume Palmer Real" userId="fe721824-81c2-4704-98f9-69241d724129" providerId="ADAL" clId="{BC058AD6-793E-4F7C-A10B-882270DE367A}" dt="2024-04-11T13:14:32.961" v="2242" actId="14100"/>
          <ac:picMkLst>
            <pc:docMk/>
            <pc:sldMk cId="4266076968" sldId="263"/>
            <ac:picMk id="3" creationId="{6F7411FB-A2BF-0DDC-FAE5-306C39C0CDB0}"/>
          </ac:picMkLst>
        </pc:picChg>
        <pc:picChg chg="mod">
          <ac:chgData name="Jaume Palmer Real" userId="fe721824-81c2-4704-98f9-69241d724129" providerId="ADAL" clId="{BC058AD6-793E-4F7C-A10B-882270DE367A}" dt="2024-04-11T13:14:28.934" v="2241" actId="1076"/>
          <ac:picMkLst>
            <pc:docMk/>
            <pc:sldMk cId="4266076968" sldId="263"/>
            <ac:picMk id="13" creationId="{F728492C-2489-CA6B-FE97-7F84E8E7C564}"/>
          </ac:picMkLst>
        </pc:picChg>
        <pc:picChg chg="mod">
          <ac:chgData name="Jaume Palmer Real" userId="fe721824-81c2-4704-98f9-69241d724129" providerId="ADAL" clId="{BC058AD6-793E-4F7C-A10B-882270DE367A}" dt="2024-04-11T13:14:18.960" v="2239" actId="1076"/>
          <ac:picMkLst>
            <pc:docMk/>
            <pc:sldMk cId="4266076968" sldId="263"/>
            <ac:picMk id="15" creationId="{6F6125C0-82DC-46A6-92BD-7608264CC8EE}"/>
          </ac:picMkLst>
        </pc:picChg>
        <pc:picChg chg="del">
          <ac:chgData name="Jaume Palmer Real" userId="fe721824-81c2-4704-98f9-69241d724129" providerId="ADAL" clId="{BC058AD6-793E-4F7C-A10B-882270DE367A}" dt="2024-04-11T13:10:46.688" v="2187" actId="478"/>
          <ac:picMkLst>
            <pc:docMk/>
            <pc:sldMk cId="4266076968" sldId="263"/>
            <ac:picMk id="19" creationId="{62F9BC7B-10AB-2B1C-C22D-8CC7B9C7FC08}"/>
          </ac:picMkLst>
        </pc:picChg>
      </pc:sldChg>
      <pc:sldChg chg="addSp delSp modSp mod">
        <pc:chgData name="Jaume Palmer Real" userId="fe721824-81c2-4704-98f9-69241d724129" providerId="ADAL" clId="{BC058AD6-793E-4F7C-A10B-882270DE367A}" dt="2024-04-11T13:21:30.345" v="2353" actId="1582"/>
        <pc:sldMkLst>
          <pc:docMk/>
          <pc:sldMk cId="3516348055" sldId="264"/>
        </pc:sldMkLst>
        <pc:spChg chg="add del mod">
          <ac:chgData name="Jaume Palmer Real" userId="fe721824-81c2-4704-98f9-69241d724129" providerId="ADAL" clId="{BC058AD6-793E-4F7C-A10B-882270DE367A}" dt="2024-04-11T13:15:46.206" v="2247" actId="478"/>
          <ac:spMkLst>
            <pc:docMk/>
            <pc:sldMk cId="3516348055" sldId="264"/>
            <ac:spMk id="2" creationId="{FD39669C-82C1-1DEA-EA60-D415A023B50F}"/>
          </ac:spMkLst>
        </pc:spChg>
        <pc:spChg chg="add mod">
          <ac:chgData name="Jaume Palmer Real" userId="fe721824-81c2-4704-98f9-69241d724129" providerId="ADAL" clId="{BC058AD6-793E-4F7C-A10B-882270DE367A}" dt="2024-04-11T13:21:21.587" v="2352" actId="1076"/>
          <ac:spMkLst>
            <pc:docMk/>
            <pc:sldMk cId="3516348055" sldId="264"/>
            <ac:spMk id="54" creationId="{A1B600CB-8D67-9FCF-9AC4-C54A6345C074}"/>
          </ac:spMkLst>
        </pc:spChg>
        <pc:spChg chg="add mod">
          <ac:chgData name="Jaume Palmer Real" userId="fe721824-81c2-4704-98f9-69241d724129" providerId="ADAL" clId="{BC058AD6-793E-4F7C-A10B-882270DE367A}" dt="2024-04-11T13:21:30.345" v="2353" actId="1582"/>
          <ac:spMkLst>
            <pc:docMk/>
            <pc:sldMk cId="3516348055" sldId="264"/>
            <ac:spMk id="55" creationId="{1E901BBE-FA2D-D409-FB58-F77AFC30D3F4}"/>
          </ac:spMkLst>
        </pc:spChg>
        <pc:grpChg chg="del mod">
          <ac:chgData name="Jaume Palmer Real" userId="fe721824-81c2-4704-98f9-69241d724129" providerId="ADAL" clId="{BC058AD6-793E-4F7C-A10B-882270DE367A}" dt="2024-04-11T13:16:51.257" v="2256"/>
          <ac:grpSpMkLst>
            <pc:docMk/>
            <pc:sldMk cId="3516348055" sldId="264"/>
            <ac:grpSpMk id="8" creationId="{D05742F5-1897-A59A-46EB-F25E36F7EDE1}"/>
          </ac:grpSpMkLst>
        </pc:grpChg>
        <pc:grpChg chg="del mod">
          <ac:chgData name="Jaume Palmer Real" userId="fe721824-81c2-4704-98f9-69241d724129" providerId="ADAL" clId="{BC058AD6-793E-4F7C-A10B-882270DE367A}" dt="2024-04-11T13:16:52.966" v="2258"/>
          <ac:grpSpMkLst>
            <pc:docMk/>
            <pc:sldMk cId="3516348055" sldId="264"/>
            <ac:grpSpMk id="11" creationId="{D1F86D9D-8EA5-B745-E2A5-EB446E34E605}"/>
          </ac:grpSpMkLst>
        </pc:grpChg>
        <pc:grpChg chg="del mod">
          <ac:chgData name="Jaume Palmer Real" userId="fe721824-81c2-4704-98f9-69241d724129" providerId="ADAL" clId="{BC058AD6-793E-4F7C-A10B-882270DE367A}" dt="2024-04-11T13:17:29.602" v="2285"/>
          <ac:grpSpMkLst>
            <pc:docMk/>
            <pc:sldMk cId="3516348055" sldId="264"/>
            <ac:grpSpMk id="14" creationId="{B1AAD4C5-3775-068C-2C4F-3A686AC8F874}"/>
          </ac:grpSpMkLst>
        </pc:grpChg>
        <pc:grpChg chg="del mod">
          <ac:chgData name="Jaume Palmer Real" userId="fe721824-81c2-4704-98f9-69241d724129" providerId="ADAL" clId="{BC058AD6-793E-4F7C-A10B-882270DE367A}" dt="2024-04-11T13:17:00.567" v="2264"/>
          <ac:grpSpMkLst>
            <pc:docMk/>
            <pc:sldMk cId="3516348055" sldId="264"/>
            <ac:grpSpMk id="19" creationId="{DA78A89B-2C44-11D9-A814-C88C77CD5AA4}"/>
          </ac:grpSpMkLst>
        </pc:grpChg>
        <pc:grpChg chg="del mod">
          <ac:chgData name="Jaume Palmer Real" userId="fe721824-81c2-4704-98f9-69241d724129" providerId="ADAL" clId="{BC058AD6-793E-4F7C-A10B-882270DE367A}" dt="2024-04-11T13:17:29.602" v="2285"/>
          <ac:grpSpMkLst>
            <pc:docMk/>
            <pc:sldMk cId="3516348055" sldId="264"/>
            <ac:grpSpMk id="21" creationId="{AD6BD7A3-C5F2-5B1B-164F-B2CA65A0D8F5}"/>
          </ac:grpSpMkLst>
        </pc:grpChg>
        <pc:grpChg chg="del mod">
          <ac:chgData name="Jaume Palmer Real" userId="fe721824-81c2-4704-98f9-69241d724129" providerId="ADAL" clId="{BC058AD6-793E-4F7C-A10B-882270DE367A}" dt="2024-04-11T13:17:07.516" v="2269"/>
          <ac:grpSpMkLst>
            <pc:docMk/>
            <pc:sldMk cId="3516348055" sldId="264"/>
            <ac:grpSpMk id="24" creationId="{EA4AD859-A2D2-ECFA-2DEF-81354B81063E}"/>
          </ac:grpSpMkLst>
        </pc:grpChg>
        <pc:grpChg chg="del mod">
          <ac:chgData name="Jaume Palmer Real" userId="fe721824-81c2-4704-98f9-69241d724129" providerId="ADAL" clId="{BC058AD6-793E-4F7C-A10B-882270DE367A}" dt="2024-04-11T13:17:08.921" v="2271"/>
          <ac:grpSpMkLst>
            <pc:docMk/>
            <pc:sldMk cId="3516348055" sldId="264"/>
            <ac:grpSpMk id="26" creationId="{F7E40244-E2FC-9F8F-C944-C55168427370}"/>
          </ac:grpSpMkLst>
        </pc:grpChg>
        <pc:grpChg chg="del mod">
          <ac:chgData name="Jaume Palmer Real" userId="fe721824-81c2-4704-98f9-69241d724129" providerId="ADAL" clId="{BC058AD6-793E-4F7C-A10B-882270DE367A}" dt="2024-04-11T13:17:12.594" v="2274"/>
          <ac:grpSpMkLst>
            <pc:docMk/>
            <pc:sldMk cId="3516348055" sldId="264"/>
            <ac:grpSpMk id="28" creationId="{E2F8A76A-F473-293B-8FA4-514B823F2E9B}"/>
          </ac:grpSpMkLst>
        </pc:grpChg>
        <pc:grpChg chg="del mod">
          <ac:chgData name="Jaume Palmer Real" userId="fe721824-81c2-4704-98f9-69241d724129" providerId="ADAL" clId="{BC058AD6-793E-4F7C-A10B-882270DE367A}" dt="2024-04-11T13:17:29.602" v="2285"/>
          <ac:grpSpMkLst>
            <pc:docMk/>
            <pc:sldMk cId="3516348055" sldId="264"/>
            <ac:grpSpMk id="31" creationId="{CDFFA68E-D803-F281-3BFF-555B4E8564FA}"/>
          </ac:grpSpMkLst>
        </pc:grpChg>
        <pc:grpChg chg="del mod">
          <ac:chgData name="Jaume Palmer Real" userId="fe721824-81c2-4704-98f9-69241d724129" providerId="ADAL" clId="{BC058AD6-793E-4F7C-A10B-882270DE367A}" dt="2024-04-11T13:17:22.142" v="2281"/>
          <ac:grpSpMkLst>
            <pc:docMk/>
            <pc:sldMk cId="3516348055" sldId="264"/>
            <ac:grpSpMk id="36" creationId="{6CE2F1FD-D3F9-58C6-3925-5F4906788145}"/>
          </ac:grpSpMkLst>
        </pc:grpChg>
        <pc:grpChg chg="del mod">
          <ac:chgData name="Jaume Palmer Real" userId="fe721824-81c2-4704-98f9-69241d724129" providerId="ADAL" clId="{BC058AD6-793E-4F7C-A10B-882270DE367A}" dt="2024-04-11T13:17:25.942" v="2283"/>
          <ac:grpSpMkLst>
            <pc:docMk/>
            <pc:sldMk cId="3516348055" sldId="264"/>
            <ac:grpSpMk id="38" creationId="{054632D2-92DC-BA2B-3407-7BB93807A50D}"/>
          </ac:grpSpMkLst>
        </pc:grpChg>
        <pc:grpChg chg="del mod">
          <ac:chgData name="Jaume Palmer Real" userId="fe721824-81c2-4704-98f9-69241d724129" providerId="ADAL" clId="{BC058AD6-793E-4F7C-A10B-882270DE367A}" dt="2024-04-11T13:20:51.717" v="2345" actId="478"/>
          <ac:grpSpMkLst>
            <pc:docMk/>
            <pc:sldMk cId="3516348055" sldId="264"/>
            <ac:grpSpMk id="40" creationId="{26275C26-5B36-2665-ADEA-2F47053BEB7C}"/>
          </ac:grpSpMkLst>
        </pc:grpChg>
        <pc:grpChg chg="del mod">
          <ac:chgData name="Jaume Palmer Real" userId="fe721824-81c2-4704-98f9-69241d724129" providerId="ADAL" clId="{BC058AD6-793E-4F7C-A10B-882270DE367A}" dt="2024-04-11T13:17:30.796" v="2287"/>
          <ac:grpSpMkLst>
            <pc:docMk/>
            <pc:sldMk cId="3516348055" sldId="264"/>
            <ac:grpSpMk id="42" creationId="{4F970B38-4FBD-D749-DDD3-26734573AA4D}"/>
          </ac:grpSpMkLst>
        </pc:grpChg>
        <pc:grpChg chg="del mod">
          <ac:chgData name="Jaume Palmer Real" userId="fe721824-81c2-4704-98f9-69241d724129" providerId="ADAL" clId="{BC058AD6-793E-4F7C-A10B-882270DE367A}" dt="2024-04-11T13:17:37.538" v="2289"/>
          <ac:grpSpMkLst>
            <pc:docMk/>
            <pc:sldMk cId="3516348055" sldId="264"/>
            <ac:grpSpMk id="44" creationId="{775A2C28-F00A-1ADF-E788-59689D5B980E}"/>
          </ac:grpSpMkLst>
        </pc:grpChg>
        <pc:grpChg chg="del mod">
          <ac:chgData name="Jaume Palmer Real" userId="fe721824-81c2-4704-98f9-69241d724129" providerId="ADAL" clId="{BC058AD6-793E-4F7C-A10B-882270DE367A}" dt="2024-04-11T13:20:47.047" v="2344" actId="478"/>
          <ac:grpSpMkLst>
            <pc:docMk/>
            <pc:sldMk cId="3516348055" sldId="264"/>
            <ac:grpSpMk id="46" creationId="{2C08625E-B63F-FCD7-2D9E-D58CF669431D}"/>
          </ac:grpSpMkLst>
        </pc:grpChg>
        <pc:grpChg chg="del mod">
          <ac:chgData name="Jaume Palmer Real" userId="fe721824-81c2-4704-98f9-69241d724129" providerId="ADAL" clId="{BC058AD6-793E-4F7C-A10B-882270DE367A}" dt="2024-04-11T13:18:37.926" v="2303"/>
          <ac:grpSpMkLst>
            <pc:docMk/>
            <pc:sldMk cId="3516348055" sldId="264"/>
            <ac:grpSpMk id="50" creationId="{2E81058D-F0AA-3D10-14F6-915999AC3DB4}"/>
          </ac:grpSpMkLst>
        </pc:grpChg>
        <pc:grpChg chg="del mod">
          <ac:chgData name="Jaume Palmer Real" userId="fe721824-81c2-4704-98f9-69241d724129" providerId="ADAL" clId="{BC058AD6-793E-4F7C-A10B-882270DE367A}" dt="2024-04-11T13:20:51.717" v="2345" actId="478"/>
          <ac:grpSpMkLst>
            <pc:docMk/>
            <pc:sldMk cId="3516348055" sldId="264"/>
            <ac:grpSpMk id="53" creationId="{A78213AB-EF57-1014-B3F5-4FE3F794154F}"/>
          </ac:grpSpMkLst>
        </pc:grpChg>
        <pc:inkChg chg="add del">
          <ac:chgData name="Jaume Palmer Real" userId="fe721824-81c2-4704-98f9-69241d724129" providerId="ADAL" clId="{BC058AD6-793E-4F7C-A10B-882270DE367A}" dt="2024-04-11T13:16:30.984" v="2249" actId="9405"/>
          <ac:inkMkLst>
            <pc:docMk/>
            <pc:sldMk cId="3516348055" sldId="264"/>
            <ac:inkMk id="3" creationId="{7D227033-B262-67F2-4797-38DB61638269}"/>
          </ac:inkMkLst>
        </pc:inkChg>
        <pc:inkChg chg="add del">
          <ac:chgData name="Jaume Palmer Real" userId="fe721824-81c2-4704-98f9-69241d724129" providerId="ADAL" clId="{BC058AD6-793E-4F7C-A10B-882270DE367A}" dt="2024-04-11T13:16:40.011" v="2251" actId="9405"/>
          <ac:inkMkLst>
            <pc:docMk/>
            <pc:sldMk cId="3516348055" sldId="264"/>
            <ac:inkMk id="4" creationId="{1A495012-9B41-D233-B75E-A6FD59DA8803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5" creationId="{1C467607-1048-46C3-B2E8-F3C7FD5D6096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6" creationId="{73BD4428-9CB7-8AA2-47A3-5ABCF3BBC147}"/>
          </ac:inkMkLst>
        </pc:inkChg>
        <pc:inkChg chg="add del mod">
          <ac:chgData name="Jaume Palmer Real" userId="fe721824-81c2-4704-98f9-69241d724129" providerId="ADAL" clId="{BC058AD6-793E-4F7C-A10B-882270DE367A}" dt="2024-04-11T13:18:16.067" v="2294" actId="478"/>
          <ac:inkMkLst>
            <pc:docMk/>
            <pc:sldMk cId="3516348055" sldId="264"/>
            <ac:inkMk id="9" creationId="{D718D8C0-0E40-08F2-F1E2-0C05ED9057B7}"/>
          </ac:inkMkLst>
        </pc:inkChg>
        <pc:inkChg chg="add del mod">
          <ac:chgData name="Jaume Palmer Real" userId="fe721824-81c2-4704-98f9-69241d724129" providerId="ADAL" clId="{BC058AD6-793E-4F7C-A10B-882270DE367A}" dt="2024-04-11T13:18:21.551" v="2296" actId="478"/>
          <ac:inkMkLst>
            <pc:docMk/>
            <pc:sldMk cId="3516348055" sldId="264"/>
            <ac:inkMk id="13" creationId="{FD880130-9357-EC55-6769-111C3B5DE930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15" creationId="{1CD47338-84C7-A276-630D-96D4597A6E1D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16" creationId="{06D18991-A82B-7475-9592-6FAEBF1AF5DB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17" creationId="{53C9AC55-A1D5-5E76-0086-9A35C3B871E6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0" creationId="{4CA07203-0B43-A99A-3F8F-91C7F3CEB185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2" creationId="{C42DD6F2-D8CF-8869-E5BD-24DB2E01A325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3" creationId="{4F48ED02-9099-BECD-41E9-DDD2F0E5578A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5" creationId="{716968C7-4B64-1358-9E19-EF662D6054DE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7" creationId="{DACF8717-9996-5CD6-4587-93FC45C32E34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29" creationId="{C647BE75-F975-7488-C094-4CDF4A07F5B8}"/>
          </ac:inkMkLst>
        </pc:inkChg>
        <pc:inkChg chg="add mod">
          <ac:chgData name="Jaume Palmer Real" userId="fe721824-81c2-4704-98f9-69241d724129" providerId="ADAL" clId="{BC058AD6-793E-4F7C-A10B-882270DE367A}" dt="2024-04-11T13:17:37.538" v="2289"/>
          <ac:inkMkLst>
            <pc:docMk/>
            <pc:sldMk cId="3516348055" sldId="264"/>
            <ac:inkMk id="30" creationId="{15D8C98D-E637-2A9B-A6D5-6F5A93AACBC2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2" creationId="{0E259A03-1A5B-6C90-B5EA-D86DEDF2A167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3" creationId="{30C972EE-C19A-0BAD-EEE0-45D059E364C4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4" creationId="{197F7017-A400-3073-FCB4-AAC20E83DD0B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5" creationId="{24A316B0-F5D8-52E9-F304-392974C3C2E9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7" creationId="{C40549E5-3184-B594-C49F-71D682AC8F6D}"/>
          </ac:inkMkLst>
        </pc:inkChg>
        <pc:inkChg chg="add mod">
          <ac:chgData name="Jaume Palmer Real" userId="fe721824-81c2-4704-98f9-69241d724129" providerId="ADAL" clId="{BC058AD6-793E-4F7C-A10B-882270DE367A}" dt="2024-04-11T13:17:25.942" v="2283"/>
          <ac:inkMkLst>
            <pc:docMk/>
            <pc:sldMk cId="3516348055" sldId="264"/>
            <ac:inkMk id="39" creationId="{8B1060F8-9962-F605-7800-EDCD6F9A826C}"/>
          </ac:inkMkLst>
        </pc:inkChg>
        <pc:inkChg chg="add del mod">
          <ac:chgData name="Jaume Palmer Real" userId="fe721824-81c2-4704-98f9-69241d724129" providerId="ADAL" clId="{BC058AD6-793E-4F7C-A10B-882270DE367A}" dt="2024-04-11T13:18:07.865" v="2293" actId="478"/>
          <ac:inkMkLst>
            <pc:docMk/>
            <pc:sldMk cId="3516348055" sldId="264"/>
            <ac:inkMk id="41" creationId="{C38BD258-99FE-0B5F-4DEF-7DE39EE86FE6}"/>
          </ac:inkMkLst>
        </pc:inkChg>
        <pc:inkChg chg="add del mod">
          <ac:chgData name="Jaume Palmer Real" userId="fe721824-81c2-4704-98f9-69241d724129" providerId="ADAL" clId="{BC058AD6-793E-4F7C-A10B-882270DE367A}" dt="2024-04-11T13:17:52.468" v="2291" actId="478"/>
          <ac:inkMkLst>
            <pc:docMk/>
            <pc:sldMk cId="3516348055" sldId="264"/>
            <ac:inkMk id="43" creationId="{0786F337-ED9F-5EDE-E98A-CC7E13E02932}"/>
          </ac:inkMkLst>
        </pc:inkChg>
        <pc:inkChg chg="add del mod">
          <ac:chgData name="Jaume Palmer Real" userId="fe721824-81c2-4704-98f9-69241d724129" providerId="ADAL" clId="{BC058AD6-793E-4F7C-A10B-882270DE367A}" dt="2024-04-11T13:17:48.637" v="2290" actId="478"/>
          <ac:inkMkLst>
            <pc:docMk/>
            <pc:sldMk cId="3516348055" sldId="264"/>
            <ac:inkMk id="45" creationId="{55E08695-4D5E-B8C0-42E1-EBE9810FDF3C}"/>
          </ac:inkMkLst>
        </pc:inkChg>
        <pc:inkChg chg="add mod">
          <ac:chgData name="Jaume Palmer Real" userId="fe721824-81c2-4704-98f9-69241d724129" providerId="ADAL" clId="{BC058AD6-793E-4F7C-A10B-882270DE367A}" dt="2024-04-11T13:18:37.926" v="2303"/>
          <ac:inkMkLst>
            <pc:docMk/>
            <pc:sldMk cId="3516348055" sldId="264"/>
            <ac:inkMk id="47" creationId="{9A953603-1095-C869-B1F6-B8BDF892913B}"/>
          </ac:inkMkLst>
        </pc:inkChg>
        <pc:inkChg chg="add mod">
          <ac:chgData name="Jaume Palmer Real" userId="fe721824-81c2-4704-98f9-69241d724129" providerId="ADAL" clId="{BC058AD6-793E-4F7C-A10B-882270DE367A}" dt="2024-04-11T13:18:37.926" v="2303"/>
          <ac:inkMkLst>
            <pc:docMk/>
            <pc:sldMk cId="3516348055" sldId="264"/>
            <ac:inkMk id="48" creationId="{2DB31731-5740-B873-21B3-2536A22F9ACE}"/>
          </ac:inkMkLst>
        </pc:inkChg>
        <pc:inkChg chg="add mod">
          <ac:chgData name="Jaume Palmer Real" userId="fe721824-81c2-4704-98f9-69241d724129" providerId="ADAL" clId="{BC058AD6-793E-4F7C-A10B-882270DE367A}" dt="2024-04-11T13:18:37.926" v="2303"/>
          <ac:inkMkLst>
            <pc:docMk/>
            <pc:sldMk cId="3516348055" sldId="264"/>
            <ac:inkMk id="49" creationId="{D1F56317-47B7-C81B-738A-2D8B5CDDD90D}"/>
          </ac:inkMkLst>
        </pc:inkChg>
        <pc:inkChg chg="add mod">
          <ac:chgData name="Jaume Palmer Real" userId="fe721824-81c2-4704-98f9-69241d724129" providerId="ADAL" clId="{BC058AD6-793E-4F7C-A10B-882270DE367A}" dt="2024-04-11T13:18:37.926" v="2303"/>
          <ac:inkMkLst>
            <pc:docMk/>
            <pc:sldMk cId="3516348055" sldId="264"/>
            <ac:inkMk id="51" creationId="{E7CC6B89-E5EF-0C6F-0C3E-798CEF318541}"/>
          </ac:inkMkLst>
        </pc:inkChg>
        <pc:inkChg chg="add mod">
          <ac:chgData name="Jaume Palmer Real" userId="fe721824-81c2-4704-98f9-69241d724129" providerId="ADAL" clId="{BC058AD6-793E-4F7C-A10B-882270DE367A}" dt="2024-04-11T13:18:37.926" v="2303"/>
          <ac:inkMkLst>
            <pc:docMk/>
            <pc:sldMk cId="3516348055" sldId="264"/>
            <ac:inkMk id="52" creationId="{DCC2B33A-ACC7-05B2-2BAC-034F74A72C60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E64D-9C8A-AF7B-2BFC-F921DA54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9837D-B110-6BC0-8AB0-52A7D565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0120-660A-024D-805D-85F18BD8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B93F-72BE-0920-CD25-F73DCD3D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6579-2E24-1D92-5C2F-3BD6B731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06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6A3C-0ED8-99EA-265D-C4389EE4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911A-97F3-90B8-FFF2-7D2E6D03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C1A3-E53B-3317-D157-BD5139F8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7EF0-8AFF-6226-C42B-7C91F7B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6EC4-B74F-2F86-A7BE-18EDD9F2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44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70D54-0D51-6251-79B5-4B14406E3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5258-3471-2353-6D24-6B57D933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9E08-DEFF-D243-1034-73BC14B4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DBBF-1512-9D51-31FC-FC25403F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597D-3A5F-7AD1-460B-6B4AF4E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90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A5B-2D6D-4006-9F9C-509D02CB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0625-B445-6D04-244B-A6420BD5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D780-92B7-E0EB-C3C2-A30C070E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18F9-6922-6935-0B23-4FF5B2C2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537C-C763-E653-D5CB-C5D6496B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086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E301-71CF-D1C4-4CC5-9FB7A34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4468E-7665-09FF-D030-54C8E0ED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F43D-D36F-8B5C-0B50-15740E2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67A4-0B89-200B-8B0E-AB86D0C6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4378-DD10-9DE0-E5EE-3941BBB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40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05A5-CB10-260F-4926-43B6C3C4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345B-DBBF-0596-4377-19E786E2A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A1CA-3D23-9DC1-8F85-8CE86528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184D-DBB7-5986-B4FD-CF9EEA4E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89F4-9D14-55D1-BE14-EF7A2C5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DE6A-9A1A-F002-ADDF-5353BD82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8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E7EC-DBF5-4A9C-EB1E-13A652DE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0E90-0174-F273-DED9-56DCEE13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70AE-F039-F952-1782-BC9125D8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698B4-1CC7-C894-7A05-7578A399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C2DAC-436B-6C5A-731C-5B0C91553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83CB0-65C9-DD2E-3A33-E95E675F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919C-2CB7-5913-831A-8D36C23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FA48C-9D5F-15C3-F2B8-3C8134A2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89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4F40-A965-B9AE-5F8E-94761FD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1ED54-CCD5-33EF-975C-693DBFE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51BB3-226C-EA4A-BB21-23987BC7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E7EA-9ED8-4A58-661D-42490730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19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A8CC7-5E76-B718-CE38-FCF88AA2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C26E-E468-C2E4-77D0-05B9DEC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068C-F617-0B7A-3E27-477C4851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1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1961-5146-7ABE-790B-AD2683D0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7B06-A132-A200-C702-464A061A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65437-AE8E-53D4-5B02-B0348439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2242B-F359-AF76-5EAB-50FC90D6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1CD2-B396-C0EC-9418-13C56443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F5BA0-639C-7CEA-AA14-1EBDD68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24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3FEB-9CA9-4545-E1E3-130B90A8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BD136-2145-F86C-3D00-A97851E1F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6EDA-E11A-7568-AE0C-6ED91E73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D1713-2041-2E26-1DA2-ADDF0EAD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742B9-EE4A-C218-D2CD-75E7CB3C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7D58-5A47-30CD-FE33-CFD50669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69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B865C-E07D-C3B9-7444-0388E664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031DD-B8F2-913E-61F7-7FC8A4EC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F989-EF47-3233-595C-D7445D09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D568-4B44-413D-8878-37F29C8484D6}" type="datetimeFigureOut">
              <a:rPr lang="da-DK" smtClean="0"/>
              <a:t>11-04-2024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798F-9B26-ACDA-F771-7BED92CAB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6404-0E9A-654C-8C7D-7B70D1505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2B24-926E-4051-8EA4-8DA1B52AB9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9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023F-5FC5-BD49-EA00-92253A20D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Predicting pollution patterns in the sewer</a:t>
            </a:r>
            <a:endParaRPr lang="da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CFFC-082C-1444-3A69-BA48C5C1B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Suzie Béasse, Christopher Gaszynski, Jaume Palmer</a:t>
            </a:r>
          </a:p>
          <a:p>
            <a:r>
              <a:rPr lang="en-GB" sz="1800">
                <a:latin typeface="Arial" panose="020B0604020202020204" pitchFamily="34" charset="0"/>
                <a:cs typeface="Arial" panose="020B0604020202020204" pitchFamily="34" charset="0"/>
              </a:rPr>
              <a:t>DHI ML Hackathon - April 2024</a:t>
            </a:r>
            <a:endParaRPr lang="da-DK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D16DC-6FA9-C316-6C11-4A054CB9829A}"/>
              </a:ext>
            </a:extLst>
          </p:cNvPr>
          <p:cNvSpPr txBox="1"/>
          <p:nvPr/>
        </p:nvSpPr>
        <p:spPr>
          <a:xfrm>
            <a:off x="2584174" y="2242268"/>
            <a:ext cx="6679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 we forecast the concentration of C, N, P and suspended solids in a water stream for the next 6 hours?</a:t>
            </a:r>
            <a:endParaRPr lang="da-DK" sz="200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9856A-1AAC-BC5E-AC38-661934634818}"/>
              </a:ext>
            </a:extLst>
          </p:cNvPr>
          <p:cNvSpPr txBox="1">
            <a:spLocks/>
          </p:cNvSpPr>
          <p:nvPr/>
        </p:nvSpPr>
        <p:spPr>
          <a:xfrm>
            <a:off x="1591985" y="4233532"/>
            <a:ext cx="4816765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Mechanistic model </a:t>
            </a: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endParaRPr lang="da-DK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26849FA-69E9-8F1B-7B14-92CE25C0D323}"/>
              </a:ext>
            </a:extLst>
          </p:cNvPr>
          <p:cNvSpPr txBox="1">
            <a:spLocks/>
          </p:cNvSpPr>
          <p:nvPr/>
        </p:nvSpPr>
        <p:spPr>
          <a:xfrm>
            <a:off x="5822343" y="4047213"/>
            <a:ext cx="5183188" cy="1689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Naïve approach (historic statistical analysis)</a:t>
            </a:r>
          </a:p>
          <a:p>
            <a:r>
              <a:rPr lang="en-GB" sz="1600"/>
              <a:t>Linear model (Vector Auto-regressive)</a:t>
            </a:r>
          </a:p>
          <a:p>
            <a:r>
              <a:rPr lang="en-GB" sz="1600"/>
              <a:t>XGBOOST</a:t>
            </a:r>
          </a:p>
          <a:p>
            <a:r>
              <a:rPr lang="en-GB" sz="1600" strike="sngStrike"/>
              <a:t>LTSM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A8AF923-5F56-5FA7-7D01-94F727EF6900}"/>
              </a:ext>
            </a:extLst>
          </p:cNvPr>
          <p:cNvSpPr/>
          <p:nvPr/>
        </p:nvSpPr>
        <p:spPr>
          <a:xfrm>
            <a:off x="5573865" y="4047213"/>
            <a:ext cx="248478" cy="1359674"/>
          </a:xfrm>
          <a:prstGeom prst="leftBrace">
            <a:avLst>
              <a:gd name="adj1" fmla="val 91533"/>
              <a:gd name="adj2" fmla="val 4473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30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73AA-5D8E-5E05-5698-93AAF500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a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294DC-4AAD-6887-3808-549F8DF9B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8" y="1834447"/>
            <a:ext cx="56240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520DB-D1AE-76CF-A851-AAB6B34154A8}"/>
              </a:ext>
            </a:extLst>
          </p:cNvPr>
          <p:cNvSpPr txBox="1">
            <a:spLocks/>
          </p:cNvSpPr>
          <p:nvPr/>
        </p:nvSpPr>
        <p:spPr>
          <a:xfrm>
            <a:off x="6607534" y="2124835"/>
            <a:ext cx="4269188" cy="288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/>
              <a:t>3 years of data of</a:t>
            </a:r>
          </a:p>
          <a:p>
            <a:r>
              <a:rPr lang="en-GB" sz="1600"/>
              <a:t>Pollutant concentrations [mg/l]</a:t>
            </a:r>
          </a:p>
          <a:p>
            <a:pPr lvl="1"/>
            <a:r>
              <a:rPr lang="en-GB" sz="1400"/>
              <a:t>Carbon (TOC)</a:t>
            </a:r>
          </a:p>
          <a:p>
            <a:pPr lvl="1"/>
            <a:r>
              <a:rPr lang="en-GB" sz="1400"/>
              <a:t>Nitrogen (TN)</a:t>
            </a:r>
          </a:p>
          <a:p>
            <a:pPr lvl="1"/>
            <a:r>
              <a:rPr lang="en-GB" sz="1400"/>
              <a:t>Phosphorous (TP)</a:t>
            </a:r>
          </a:p>
          <a:p>
            <a:pPr lvl="1"/>
            <a:r>
              <a:rPr lang="en-GB" sz="1400"/>
              <a:t>Suspended solids (SS)</a:t>
            </a:r>
          </a:p>
          <a:p>
            <a:r>
              <a:rPr lang="en-GB" sz="1800"/>
              <a:t>Rain</a:t>
            </a:r>
          </a:p>
          <a:p>
            <a:r>
              <a:rPr lang="en-GB" sz="1800"/>
              <a:t>Flow</a:t>
            </a:r>
            <a:endParaRPr lang="da-DK" sz="1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C8B4E5-A42F-EF4D-DDE0-BA35F80B03F3}"/>
              </a:ext>
            </a:extLst>
          </p:cNvPr>
          <p:cNvSpPr txBox="1">
            <a:spLocks/>
          </p:cNvSpPr>
          <p:nvPr/>
        </p:nvSpPr>
        <p:spPr>
          <a:xfrm>
            <a:off x="6607534" y="5560101"/>
            <a:ext cx="4269188" cy="40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u="sng"/>
              <a:t>1 min resolution resampled to 1 hour</a:t>
            </a:r>
            <a:endParaRPr lang="da-DK" sz="1800" u="sng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CC70E9-275D-83AB-4BD5-AD401AB3F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0"/>
          <a:stretch/>
        </p:blipFill>
        <p:spPr bwMode="auto">
          <a:xfrm>
            <a:off x="3839439" y="157721"/>
            <a:ext cx="8014286" cy="14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5A0C4-AC87-F877-CA3B-3E58C4C3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da-DK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B700F-4B16-FE95-5F98-6E67F5B1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82150"/>
              </p:ext>
            </p:extLst>
          </p:nvPr>
        </p:nvGraphicFramePr>
        <p:xfrm>
          <a:off x="1645920" y="2763151"/>
          <a:ext cx="8078525" cy="331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1926">
                  <a:extLst>
                    <a:ext uri="{9D8B030D-6E8A-4147-A177-3AD203B41FA5}">
                      <a16:colId xmlns:a16="http://schemas.microsoft.com/office/drawing/2014/main" val="555962908"/>
                    </a:ext>
                  </a:extLst>
                </a:gridCol>
                <a:gridCol w="1224019">
                  <a:extLst>
                    <a:ext uri="{9D8B030D-6E8A-4147-A177-3AD203B41FA5}">
                      <a16:colId xmlns:a16="http://schemas.microsoft.com/office/drawing/2014/main" val="3061664217"/>
                    </a:ext>
                  </a:extLst>
                </a:gridCol>
                <a:gridCol w="1479279">
                  <a:extLst>
                    <a:ext uri="{9D8B030D-6E8A-4147-A177-3AD203B41FA5}">
                      <a16:colId xmlns:a16="http://schemas.microsoft.com/office/drawing/2014/main" val="813414836"/>
                    </a:ext>
                  </a:extLst>
                </a:gridCol>
                <a:gridCol w="1407381">
                  <a:extLst>
                    <a:ext uri="{9D8B030D-6E8A-4147-A177-3AD203B41FA5}">
                      <a16:colId xmlns:a16="http://schemas.microsoft.com/office/drawing/2014/main" val="42528170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7122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TOC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TN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TP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SS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2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Naïve approach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84.45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21.74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10.25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0.96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Linear model (VAR)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65.74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15.31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7.03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0.33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XGBOOST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37.98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8.26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6.56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0.48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/>
                        <a:t>LSTM</a:t>
                      </a:r>
                      <a:endParaRPr lang="da-DK" strike="sngStrik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45.36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11.94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6.52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0.98</a:t>
                      </a:r>
                      <a:endParaRPr lang="da-DK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3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i="1" strike="noStrike"/>
                        <a:t>Mean value of the pollutant concentration over the whole measurement period</a:t>
                      </a:r>
                      <a:endParaRPr lang="da-DK" i="1" strike="noStrik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i="1"/>
                        <a:t>116.78</a:t>
                      </a:r>
                      <a:endParaRPr lang="da-DK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i="1"/>
                        <a:t>32.69</a:t>
                      </a:r>
                      <a:endParaRPr lang="da-DK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i="1"/>
                        <a:t>8.22</a:t>
                      </a:r>
                      <a:endParaRPr lang="da-DK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i="1"/>
                        <a:t>0.53</a:t>
                      </a:r>
                      <a:endParaRPr lang="da-DK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125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E92F71-17DE-4243-660C-AFB951A628C5}"/>
              </a:ext>
            </a:extLst>
          </p:cNvPr>
          <p:cNvSpPr txBox="1"/>
          <p:nvPr/>
        </p:nvSpPr>
        <p:spPr>
          <a:xfrm>
            <a:off x="3216302" y="2142876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RMSE [mg/l] (With values 6 hours ahead)</a:t>
            </a:r>
            <a:endParaRPr lang="da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1CE5-F7E6-0D6E-DB94-0B926828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6125C0-82DC-46A6-92BD-7608264CC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0843" y="1933659"/>
            <a:ext cx="8471400" cy="21218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35E4F0-8F7E-6FD7-0B66-1ABA57BC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96" y="113584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Results from the historical statistics</a:t>
            </a:r>
            <a:endParaRPr lang="da-DK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728492C-2489-CA6B-FE97-7F84E8E7C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109" y="4550011"/>
            <a:ext cx="8247218" cy="230798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F024F4-4288-E76D-9160-D202E676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9758" y="4153927"/>
            <a:ext cx="8013569" cy="4253895"/>
          </a:xfrm>
        </p:spPr>
        <p:txBody>
          <a:bodyPr>
            <a:normAutofit/>
          </a:bodyPr>
          <a:lstStyle/>
          <a:p>
            <a:r>
              <a:rPr lang="sv-SE" sz="2000"/>
              <a:t>Best results </a:t>
            </a:r>
            <a:r>
              <a:rPr lang="sv-SE" sz="2000" err="1"/>
              <a:t>obtained</a:t>
            </a:r>
            <a:r>
              <a:rPr lang="sv-SE" sz="2000"/>
              <a:t> when  </a:t>
            </a:r>
            <a:r>
              <a:rPr lang="sv-SE" sz="2000" err="1"/>
              <a:t>taking</a:t>
            </a:r>
            <a:r>
              <a:rPr lang="sv-SE" sz="2000"/>
              <a:t> the </a:t>
            </a:r>
            <a:r>
              <a:rPr lang="sv-SE" sz="2000" err="1"/>
              <a:t>value</a:t>
            </a:r>
            <a:r>
              <a:rPr lang="sv-SE" sz="2000"/>
              <a:t> from same </a:t>
            </a:r>
            <a:r>
              <a:rPr lang="sv-SE" sz="2000" err="1"/>
              <a:t>day</a:t>
            </a:r>
            <a:r>
              <a:rPr lang="sv-SE" sz="2000"/>
              <a:t> and same </a:t>
            </a:r>
            <a:r>
              <a:rPr lang="sv-SE" sz="2000" err="1"/>
              <a:t>time</a:t>
            </a:r>
            <a:r>
              <a:rPr lang="sv-SE" sz="2000"/>
              <a:t>  up to four </a:t>
            </a:r>
            <a:r>
              <a:rPr lang="sv-SE" sz="2000" err="1"/>
              <a:t>weeks</a:t>
            </a:r>
            <a:r>
              <a:rPr lang="sv-SE" sz="2000"/>
              <a:t> </a:t>
            </a:r>
            <a:r>
              <a:rPr lang="sv-SE" sz="2000" err="1"/>
              <a:t>before</a:t>
            </a:r>
            <a:endParaRPr lang="sv-SE" sz="2000"/>
          </a:p>
          <a:p>
            <a:pPr marL="0" indent="0">
              <a:buNone/>
            </a:pPr>
            <a:endParaRPr lang="sv-SE" sz="200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32C9D7A-F7EA-0BEF-6D9B-3EB45D88413E}"/>
              </a:ext>
            </a:extLst>
          </p:cNvPr>
          <p:cNvSpPr txBox="1">
            <a:spLocks/>
          </p:cNvSpPr>
          <p:nvPr/>
        </p:nvSpPr>
        <p:spPr>
          <a:xfrm>
            <a:off x="324465" y="1439147"/>
            <a:ext cx="3014819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/>
              <a:t>Periodicity of the wastewater load</a:t>
            </a:r>
          </a:p>
          <a:p>
            <a:pPr lvl="1"/>
            <a:r>
              <a:rPr lang="sv-SE" sz="1600"/>
              <a:t>Day of the week</a:t>
            </a:r>
          </a:p>
          <a:p>
            <a:pPr lvl="1"/>
            <a:r>
              <a:rPr lang="sv-SE" sz="1600"/>
              <a:t>Hour of the day</a:t>
            </a:r>
          </a:p>
          <a:p>
            <a:r>
              <a:rPr lang="sv-SE" sz="1800"/>
              <a:t>Dilution factor due to rain</a:t>
            </a:r>
          </a:p>
          <a:p>
            <a:endParaRPr lang="sv-S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800">
                <a:sym typeface="Wingdings" panose="05000000000000000000" pitchFamily="2" charset="2"/>
              </a:rPr>
              <a:t> Look at the average of the concentration over a given number of weeks, but only for that day of the week, at that time of the day</a:t>
            </a:r>
            <a:endParaRPr lang="en-US" sz="1800"/>
          </a:p>
        </p:txBody>
      </p:sp>
      <p:pic>
        <p:nvPicPr>
          <p:cNvPr id="3" name="Picture 2" descr="A person sitting in a chair&#10;&#10;Description automatically generated">
            <a:extLst>
              <a:ext uri="{FF2B5EF4-FFF2-40B4-BE49-F238E27FC236}">
                <a16:creationId xmlns:a16="http://schemas.microsoft.com/office/drawing/2014/main" id="{6F7411FB-A2BF-0DDC-FAE5-306C39C0C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6" y="136104"/>
            <a:ext cx="3577667" cy="20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7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ED8BB8-65F7-5517-6848-286FAF4A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Results from the linear model</a:t>
            </a:r>
            <a:endParaRPr lang="da-DK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ED8A28-0649-2B1C-30A0-95CAF6ABF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144" y="1507930"/>
            <a:ext cx="7279136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C8062-D721-C013-8720-60B3C8C8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3" y="2260816"/>
            <a:ext cx="3071517" cy="2845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DD9858-EFE5-CA50-5164-D2AFE0CBF1E6}"/>
              </a:ext>
            </a:extLst>
          </p:cNvPr>
          <p:cNvSpPr txBox="1"/>
          <p:nvPr/>
        </p:nvSpPr>
        <p:spPr>
          <a:xfrm>
            <a:off x="781217" y="1690688"/>
            <a:ext cx="255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u="sng"/>
              <a:t>Estimated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B600CB-8D67-9FCF-9AC4-C54A6345C074}"/>
                  </a:ext>
                </a:extLst>
              </p:cNvPr>
              <p:cNvSpPr txBox="1"/>
              <p:nvPr/>
            </p:nvSpPr>
            <p:spPr>
              <a:xfrm>
                <a:off x="1113969" y="5723082"/>
                <a:ext cx="288287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a-DK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a-DK" sz="32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B600CB-8D67-9FCF-9AC4-C54A6345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69" y="5723082"/>
                <a:ext cx="288287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Left Brace 54">
            <a:extLst>
              <a:ext uri="{FF2B5EF4-FFF2-40B4-BE49-F238E27FC236}">
                <a16:creationId xmlns:a16="http://schemas.microsoft.com/office/drawing/2014/main" id="{1E901BBE-FA2D-D409-FB58-F77AFC30D3F4}"/>
              </a:ext>
            </a:extLst>
          </p:cNvPr>
          <p:cNvSpPr/>
          <p:nvPr/>
        </p:nvSpPr>
        <p:spPr>
          <a:xfrm rot="16200000">
            <a:off x="2359460" y="3910779"/>
            <a:ext cx="508000" cy="3002686"/>
          </a:xfrm>
          <a:prstGeom prst="leftBrace">
            <a:avLst>
              <a:gd name="adj1" fmla="val 7333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34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9AB9-334F-E866-521F-5182BBE1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>
                <a:latin typeface="Arial" panose="020B0604020202020204" pitchFamily="34" charset="0"/>
                <a:cs typeface="Arial" panose="020B0604020202020204" pitchFamily="34" charset="0"/>
              </a:rPr>
              <a:t>Conclusions and next steps</a:t>
            </a:r>
            <a:endParaRPr lang="da-DK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44B2-5F64-1C1E-DFE6-0BFEA009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VAR was too simplistic and over-prioritized the previous values. Would need more work dedicated to feature engineering (e.g. normalizing data or extracting seasonality)</a:t>
            </a:r>
          </a:p>
          <a:p>
            <a:r>
              <a:rPr lang="en-GB" sz="2000"/>
              <a:t>XGBOOST shows good balance between performance and ease of application</a:t>
            </a:r>
          </a:p>
          <a:p>
            <a:r>
              <a:rPr lang="en-GB" sz="2000"/>
              <a:t>LSTM requires more in-depth knowledge to set up and tune</a:t>
            </a:r>
          </a:p>
          <a:p>
            <a:endParaRPr lang="en-GB" sz="2000"/>
          </a:p>
          <a:p>
            <a:r>
              <a:rPr lang="en-GB" sz="2000"/>
              <a:t>The results of the best performing models will be compared against the mechanistic model</a:t>
            </a:r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326584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30576-A877-4A6B-3C56-E7094B65C68B}"/>
              </a:ext>
            </a:extLst>
          </p:cNvPr>
          <p:cNvSpPr txBox="1"/>
          <p:nvPr/>
        </p:nvSpPr>
        <p:spPr>
          <a:xfrm>
            <a:off x="5112689" y="3198167"/>
            <a:ext cx="401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da-DK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8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pollution patterns in the sewer</vt:lpstr>
      <vt:lpstr>PowerPoint Presentation</vt:lpstr>
      <vt:lpstr>Data</vt:lpstr>
      <vt:lpstr>Results</vt:lpstr>
      <vt:lpstr>Results from the historical statistics</vt:lpstr>
      <vt:lpstr>Results from the linear model</vt:lpstr>
      <vt:lpstr>Conclusions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pollution patterns in the sewer</dc:title>
  <dc:creator>Jaume Palmer Real</dc:creator>
  <cp:revision>1</cp:revision>
  <dcterms:created xsi:type="dcterms:W3CDTF">2024-04-11T06:49:28Z</dcterms:created>
  <dcterms:modified xsi:type="dcterms:W3CDTF">2024-04-11T13:46:28Z</dcterms:modified>
</cp:coreProperties>
</file>