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63" r:id="rId5"/>
    <p:sldId id="2147475605" r:id="rId6"/>
    <p:sldId id="2147475611" r:id="rId7"/>
    <p:sldId id="2147475604" r:id="rId8"/>
    <p:sldId id="2147475606" r:id="rId9"/>
    <p:sldId id="2147475607" r:id="rId10"/>
    <p:sldId id="2147475608" r:id="rId11"/>
    <p:sldId id="2147475609" r:id="rId12"/>
    <p:sldId id="2147475610" r:id="rId13"/>
    <p:sldId id="2147475612" r:id="rId14"/>
    <p:sldId id="2147475613" r:id="rId15"/>
    <p:sldId id="2147475596" r:id="rId16"/>
    <p:sldId id="2147475614" r:id="rId17"/>
    <p:sldId id="2147475617" r:id="rId18"/>
    <p:sldId id="2147475618" r:id="rId19"/>
    <p:sldId id="2147475598" r:id="rId20"/>
    <p:sldId id="2147475615" r:id="rId21"/>
  </p:sldIdLst>
  <p:sldSz cx="9144000" cy="5143500" type="screen16x9"/>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4552" autoAdjust="0"/>
  </p:normalViewPr>
  <p:slideViewPr>
    <p:cSldViewPr snapToGrid="0" snapToObjects="1">
      <p:cViewPr varScale="1">
        <p:scale>
          <a:sx n="138" d="100"/>
          <a:sy n="138" d="100"/>
        </p:scale>
        <p:origin x="582" y="11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7F3C9-D49D-419B-8A30-8DC982015B76}" type="doc">
      <dgm:prSet loTypeId="urn:microsoft.com/office/officeart/2005/8/layout/orgChart1" loCatId="hierarchy" qsTypeId="urn:microsoft.com/office/officeart/2005/8/quickstyle/simple1" qsCatId="simple" csTypeId="urn:microsoft.com/office/officeart/2005/8/colors/accent4_2" csCatId="accent4" phldr="1"/>
      <dgm:spPr/>
      <dgm:t>
        <a:bodyPr/>
        <a:lstStyle/>
        <a:p>
          <a:endParaRPr lang="da-DK"/>
        </a:p>
      </dgm:t>
    </dgm:pt>
    <dgm:pt modelId="{5B3BAA4E-A008-4923-841E-6A8F8C5BF1C1}">
      <dgm:prSet phldrT="[Text]" custT="1"/>
      <dgm:spPr/>
      <dgm:t>
        <a:bodyPr/>
        <a:lstStyle/>
        <a:p>
          <a:r>
            <a:rPr lang="en-US" sz="2000" dirty="0" err="1"/>
            <a:t>MIKE+Py</a:t>
          </a:r>
          <a:endParaRPr lang="da-DK" sz="2000" dirty="0"/>
        </a:p>
      </dgm:t>
    </dgm:pt>
    <dgm:pt modelId="{2883437F-D879-4DFD-92C6-DE89E673E656}" type="parTrans" cxnId="{52B17AA7-B106-43B0-85E2-A23FD1EBF1F7}">
      <dgm:prSet/>
      <dgm:spPr/>
      <dgm:t>
        <a:bodyPr/>
        <a:lstStyle/>
        <a:p>
          <a:endParaRPr lang="da-DK"/>
        </a:p>
      </dgm:t>
    </dgm:pt>
    <dgm:pt modelId="{CDF637C0-26C9-4138-A363-9A17420561A9}" type="sibTrans" cxnId="{52B17AA7-B106-43B0-85E2-A23FD1EBF1F7}">
      <dgm:prSet/>
      <dgm:spPr/>
      <dgm:t>
        <a:bodyPr/>
        <a:lstStyle/>
        <a:p>
          <a:endParaRPr lang="da-DK"/>
        </a:p>
      </dgm:t>
    </dgm:pt>
    <dgm:pt modelId="{00B61E95-87EC-4060-8365-EA1C0C6A26A2}">
      <dgm:prSet phldrT="[Text]" custT="1"/>
      <dgm:spPr/>
      <dgm:t>
        <a:bodyPr/>
        <a:lstStyle/>
        <a:p>
          <a:r>
            <a:rPr lang="en-US" sz="2000" dirty="0"/>
            <a:t>Database</a:t>
          </a:r>
          <a:endParaRPr lang="da-DK" sz="2000" dirty="0"/>
        </a:p>
      </dgm:t>
    </dgm:pt>
    <dgm:pt modelId="{6C52C19F-208D-4530-91D2-572D4F28AECB}" type="parTrans" cxnId="{07CDC168-C13E-4BB2-BF00-F44A4F6E2C58}">
      <dgm:prSet/>
      <dgm:spPr/>
      <dgm:t>
        <a:bodyPr/>
        <a:lstStyle/>
        <a:p>
          <a:endParaRPr lang="da-DK"/>
        </a:p>
      </dgm:t>
    </dgm:pt>
    <dgm:pt modelId="{A4D2B4BD-B973-415B-A141-4FA8240EF8E4}" type="sibTrans" cxnId="{07CDC168-C13E-4BB2-BF00-F44A4F6E2C58}">
      <dgm:prSet/>
      <dgm:spPr/>
      <dgm:t>
        <a:bodyPr/>
        <a:lstStyle/>
        <a:p>
          <a:endParaRPr lang="da-DK"/>
        </a:p>
      </dgm:t>
    </dgm:pt>
    <dgm:pt modelId="{EF310E39-2402-48A3-B5F6-E71B99F16545}">
      <dgm:prSet phldrT="[Text]" custT="1"/>
      <dgm:spPr/>
      <dgm:t>
        <a:bodyPr/>
        <a:lstStyle/>
        <a:p>
          <a:r>
            <a:rPr lang="en-US" sz="2400" dirty="0"/>
            <a:t>Tools</a:t>
          </a:r>
          <a:endParaRPr lang="da-DK" sz="2400" dirty="0"/>
        </a:p>
      </dgm:t>
    </dgm:pt>
    <dgm:pt modelId="{3EF5D720-E769-420E-9731-10280549019F}" type="parTrans" cxnId="{0C5CCFB2-3807-43CD-99C5-A25F35FE9B8B}">
      <dgm:prSet/>
      <dgm:spPr/>
      <dgm:t>
        <a:bodyPr/>
        <a:lstStyle/>
        <a:p>
          <a:endParaRPr lang="da-DK"/>
        </a:p>
      </dgm:t>
    </dgm:pt>
    <dgm:pt modelId="{B3329A0B-FA1C-4D9E-BC6E-311606448BF5}" type="sibTrans" cxnId="{0C5CCFB2-3807-43CD-99C5-A25F35FE9B8B}">
      <dgm:prSet/>
      <dgm:spPr/>
      <dgm:t>
        <a:bodyPr/>
        <a:lstStyle/>
        <a:p>
          <a:endParaRPr lang="da-DK"/>
        </a:p>
      </dgm:t>
    </dgm:pt>
    <dgm:pt modelId="{67275A6E-85A9-4A1C-B0B7-627A7B97E504}">
      <dgm:prSet phldrT="[Text]" custT="1"/>
      <dgm:spPr/>
      <dgm:t>
        <a:bodyPr/>
        <a:lstStyle/>
        <a:p>
          <a:r>
            <a:rPr lang="en-US" sz="2000" dirty="0"/>
            <a:t>Engines</a:t>
          </a:r>
          <a:endParaRPr lang="da-DK" sz="2000" dirty="0"/>
        </a:p>
      </dgm:t>
    </dgm:pt>
    <dgm:pt modelId="{A74F0844-1539-4BCD-A974-BDD051B2C4BE}" type="parTrans" cxnId="{F57B7BE8-78E3-425E-8785-28242562B547}">
      <dgm:prSet/>
      <dgm:spPr/>
      <dgm:t>
        <a:bodyPr/>
        <a:lstStyle/>
        <a:p>
          <a:endParaRPr lang="da-DK"/>
        </a:p>
      </dgm:t>
    </dgm:pt>
    <dgm:pt modelId="{ED85D3FB-C028-4551-A3ED-488FFFEB7D48}" type="sibTrans" cxnId="{F57B7BE8-78E3-425E-8785-28242562B547}">
      <dgm:prSet/>
      <dgm:spPr/>
      <dgm:t>
        <a:bodyPr/>
        <a:lstStyle/>
        <a:p>
          <a:endParaRPr lang="da-DK"/>
        </a:p>
      </dgm:t>
    </dgm:pt>
    <dgm:pt modelId="{6A913ADC-DE41-44A9-8910-1F9BE69053F5}" type="pres">
      <dgm:prSet presAssocID="{5A67F3C9-D49D-419B-8A30-8DC982015B76}" presName="hierChild1" presStyleCnt="0">
        <dgm:presLayoutVars>
          <dgm:orgChart val="1"/>
          <dgm:chPref val="1"/>
          <dgm:dir/>
          <dgm:animOne val="branch"/>
          <dgm:animLvl val="lvl"/>
          <dgm:resizeHandles/>
        </dgm:presLayoutVars>
      </dgm:prSet>
      <dgm:spPr/>
    </dgm:pt>
    <dgm:pt modelId="{6710825D-B9DE-41D8-8ED4-DCB76A5E1D72}" type="pres">
      <dgm:prSet presAssocID="{5B3BAA4E-A008-4923-841E-6A8F8C5BF1C1}" presName="hierRoot1" presStyleCnt="0">
        <dgm:presLayoutVars>
          <dgm:hierBranch val="init"/>
        </dgm:presLayoutVars>
      </dgm:prSet>
      <dgm:spPr/>
    </dgm:pt>
    <dgm:pt modelId="{98E3B159-C6C7-4E5F-9A4F-7FB1AB2A9407}" type="pres">
      <dgm:prSet presAssocID="{5B3BAA4E-A008-4923-841E-6A8F8C5BF1C1}" presName="rootComposite1" presStyleCnt="0"/>
      <dgm:spPr/>
    </dgm:pt>
    <dgm:pt modelId="{10D5EE36-9E50-49AD-A25C-7263DC6C0A7F}" type="pres">
      <dgm:prSet presAssocID="{5B3BAA4E-A008-4923-841E-6A8F8C5BF1C1}" presName="rootText1" presStyleLbl="node0" presStyleIdx="0" presStyleCnt="1" custScaleX="125158" custScaleY="59243" custLinFactNeighborX="-2" custLinFactNeighborY="47903">
        <dgm:presLayoutVars>
          <dgm:chPref val="3"/>
        </dgm:presLayoutVars>
      </dgm:prSet>
      <dgm:spPr/>
    </dgm:pt>
    <dgm:pt modelId="{2F71C82A-949A-4575-8BE9-ECE2AFD67E10}" type="pres">
      <dgm:prSet presAssocID="{5B3BAA4E-A008-4923-841E-6A8F8C5BF1C1}" presName="rootConnector1" presStyleLbl="node1" presStyleIdx="0" presStyleCnt="0"/>
      <dgm:spPr/>
    </dgm:pt>
    <dgm:pt modelId="{D1214A7C-179F-4F15-A18C-301CE1998B47}" type="pres">
      <dgm:prSet presAssocID="{5B3BAA4E-A008-4923-841E-6A8F8C5BF1C1}" presName="hierChild2" presStyleCnt="0"/>
      <dgm:spPr/>
    </dgm:pt>
    <dgm:pt modelId="{30F2B7F3-4DCC-4408-897E-BAE02F312E0A}" type="pres">
      <dgm:prSet presAssocID="{6C52C19F-208D-4530-91D2-572D4F28AECB}" presName="Name37" presStyleLbl="parChTrans1D2" presStyleIdx="0" presStyleCnt="3"/>
      <dgm:spPr/>
    </dgm:pt>
    <dgm:pt modelId="{A2E7B3EF-DAB0-4936-90E3-9ECD6C8F7E37}" type="pres">
      <dgm:prSet presAssocID="{00B61E95-87EC-4060-8365-EA1C0C6A26A2}" presName="hierRoot2" presStyleCnt="0">
        <dgm:presLayoutVars>
          <dgm:hierBranch val="init"/>
        </dgm:presLayoutVars>
      </dgm:prSet>
      <dgm:spPr/>
    </dgm:pt>
    <dgm:pt modelId="{8442C6D6-8AD3-4DEB-916E-2C7AD392CBA6}" type="pres">
      <dgm:prSet presAssocID="{00B61E95-87EC-4060-8365-EA1C0C6A26A2}" presName="rootComposite" presStyleCnt="0"/>
      <dgm:spPr/>
    </dgm:pt>
    <dgm:pt modelId="{CD430E65-4029-4BF0-A884-1ABFBE421D4F}" type="pres">
      <dgm:prSet presAssocID="{00B61E95-87EC-4060-8365-EA1C0C6A26A2}" presName="rootText" presStyleLbl="node2" presStyleIdx="0" presStyleCnt="3" custScaleX="117620" custScaleY="43998" custLinFactNeighborX="-2" custLinFactNeighborY="47903">
        <dgm:presLayoutVars>
          <dgm:chPref val="3"/>
        </dgm:presLayoutVars>
      </dgm:prSet>
      <dgm:spPr/>
    </dgm:pt>
    <dgm:pt modelId="{1755ED60-D8B1-4517-9C5F-74212B0B5F04}" type="pres">
      <dgm:prSet presAssocID="{00B61E95-87EC-4060-8365-EA1C0C6A26A2}" presName="rootConnector" presStyleLbl="node2" presStyleIdx="0" presStyleCnt="3"/>
      <dgm:spPr/>
    </dgm:pt>
    <dgm:pt modelId="{C7859CF2-24B0-48C4-A1B8-E1EB213214DF}" type="pres">
      <dgm:prSet presAssocID="{00B61E95-87EC-4060-8365-EA1C0C6A26A2}" presName="hierChild4" presStyleCnt="0"/>
      <dgm:spPr/>
    </dgm:pt>
    <dgm:pt modelId="{5D5BC2B9-89CC-46D9-8F49-D6C6ABC5C20D}" type="pres">
      <dgm:prSet presAssocID="{00B61E95-87EC-4060-8365-EA1C0C6A26A2}" presName="hierChild5" presStyleCnt="0"/>
      <dgm:spPr/>
    </dgm:pt>
    <dgm:pt modelId="{2A644313-3186-4FD8-8447-4B597041D4FE}" type="pres">
      <dgm:prSet presAssocID="{3EF5D720-E769-420E-9731-10280549019F}" presName="Name37" presStyleLbl="parChTrans1D2" presStyleIdx="1" presStyleCnt="3"/>
      <dgm:spPr/>
    </dgm:pt>
    <dgm:pt modelId="{74B14182-DD2C-4E94-B5CA-A14AD92D0FE7}" type="pres">
      <dgm:prSet presAssocID="{EF310E39-2402-48A3-B5F6-E71B99F16545}" presName="hierRoot2" presStyleCnt="0">
        <dgm:presLayoutVars>
          <dgm:hierBranch val="init"/>
        </dgm:presLayoutVars>
      </dgm:prSet>
      <dgm:spPr/>
    </dgm:pt>
    <dgm:pt modelId="{8E57813E-666A-4D8F-921F-D5C291D45F28}" type="pres">
      <dgm:prSet presAssocID="{EF310E39-2402-48A3-B5F6-E71B99F16545}" presName="rootComposite" presStyleCnt="0"/>
      <dgm:spPr/>
    </dgm:pt>
    <dgm:pt modelId="{B719FABC-6020-4D1F-99B7-A7214FCB82F6}" type="pres">
      <dgm:prSet presAssocID="{EF310E39-2402-48A3-B5F6-E71B99F16545}" presName="rootText" presStyleLbl="node2" presStyleIdx="1" presStyleCnt="3" custScaleX="125528" custScaleY="43998" custLinFactNeighborX="3156" custLinFactNeighborY="50693">
        <dgm:presLayoutVars>
          <dgm:chPref val="3"/>
        </dgm:presLayoutVars>
      </dgm:prSet>
      <dgm:spPr/>
    </dgm:pt>
    <dgm:pt modelId="{9F204265-EB58-4AB9-A6F5-6467E281F80E}" type="pres">
      <dgm:prSet presAssocID="{EF310E39-2402-48A3-B5F6-E71B99F16545}" presName="rootConnector" presStyleLbl="node2" presStyleIdx="1" presStyleCnt="3"/>
      <dgm:spPr/>
    </dgm:pt>
    <dgm:pt modelId="{ED3E3617-8E66-4375-8EEC-B1F6AA934E52}" type="pres">
      <dgm:prSet presAssocID="{EF310E39-2402-48A3-B5F6-E71B99F16545}" presName="hierChild4" presStyleCnt="0"/>
      <dgm:spPr/>
    </dgm:pt>
    <dgm:pt modelId="{B5D3D44F-A7A8-4FAD-BB63-85FCAA2AFC1D}" type="pres">
      <dgm:prSet presAssocID="{EF310E39-2402-48A3-B5F6-E71B99F16545}" presName="hierChild5" presStyleCnt="0"/>
      <dgm:spPr/>
    </dgm:pt>
    <dgm:pt modelId="{6DB1C578-266E-404B-8D14-B63919350377}" type="pres">
      <dgm:prSet presAssocID="{A74F0844-1539-4BCD-A974-BDD051B2C4BE}" presName="Name37" presStyleLbl="parChTrans1D2" presStyleIdx="2" presStyleCnt="3"/>
      <dgm:spPr/>
    </dgm:pt>
    <dgm:pt modelId="{440C2D95-FEFB-42B2-8CE9-2F6B0E1E7FB7}" type="pres">
      <dgm:prSet presAssocID="{67275A6E-85A9-4A1C-B0B7-627A7B97E504}" presName="hierRoot2" presStyleCnt="0">
        <dgm:presLayoutVars>
          <dgm:hierBranch val="init"/>
        </dgm:presLayoutVars>
      </dgm:prSet>
      <dgm:spPr/>
    </dgm:pt>
    <dgm:pt modelId="{504F48EB-D063-44EE-AE37-9A9ACFC6AF1B}" type="pres">
      <dgm:prSet presAssocID="{67275A6E-85A9-4A1C-B0B7-627A7B97E504}" presName="rootComposite" presStyleCnt="0"/>
      <dgm:spPr/>
    </dgm:pt>
    <dgm:pt modelId="{94522F3A-D35A-4EAD-99C5-A7817153EC05}" type="pres">
      <dgm:prSet presAssocID="{67275A6E-85A9-4A1C-B0B7-627A7B97E504}" presName="rootText" presStyleLbl="node2" presStyleIdx="2" presStyleCnt="3" custScaleX="123936" custScaleY="43998" custLinFactNeighborX="-702" custLinFactNeighborY="47903">
        <dgm:presLayoutVars>
          <dgm:chPref val="3"/>
        </dgm:presLayoutVars>
      </dgm:prSet>
      <dgm:spPr/>
    </dgm:pt>
    <dgm:pt modelId="{E98186B1-0268-4E3C-B292-0EDA980D8BE7}" type="pres">
      <dgm:prSet presAssocID="{67275A6E-85A9-4A1C-B0B7-627A7B97E504}" presName="rootConnector" presStyleLbl="node2" presStyleIdx="2" presStyleCnt="3"/>
      <dgm:spPr/>
    </dgm:pt>
    <dgm:pt modelId="{7C626125-39C7-463B-8E5F-75D372080816}" type="pres">
      <dgm:prSet presAssocID="{67275A6E-85A9-4A1C-B0B7-627A7B97E504}" presName="hierChild4" presStyleCnt="0"/>
      <dgm:spPr/>
    </dgm:pt>
    <dgm:pt modelId="{D57C3992-A2D9-48B7-BDE6-B3890095CF3D}" type="pres">
      <dgm:prSet presAssocID="{67275A6E-85A9-4A1C-B0B7-627A7B97E504}" presName="hierChild5" presStyleCnt="0"/>
      <dgm:spPr/>
    </dgm:pt>
    <dgm:pt modelId="{E800BDE5-3CE7-449E-953B-E011507B0BFA}" type="pres">
      <dgm:prSet presAssocID="{5B3BAA4E-A008-4923-841E-6A8F8C5BF1C1}" presName="hierChild3" presStyleCnt="0"/>
      <dgm:spPr/>
    </dgm:pt>
  </dgm:ptLst>
  <dgm:cxnLst>
    <dgm:cxn modelId="{0F6C4207-7EB9-4EF1-9252-05ED71FB852F}" type="presOf" srcId="{67275A6E-85A9-4A1C-B0B7-627A7B97E504}" destId="{E98186B1-0268-4E3C-B292-0EDA980D8BE7}" srcOrd="1" destOrd="0" presId="urn:microsoft.com/office/officeart/2005/8/layout/orgChart1"/>
    <dgm:cxn modelId="{D1CF891B-45A7-4D5A-9CEB-7AC2AEE3F7BE}" type="presOf" srcId="{00B61E95-87EC-4060-8365-EA1C0C6A26A2}" destId="{1755ED60-D8B1-4517-9C5F-74212B0B5F04}" srcOrd="1" destOrd="0" presId="urn:microsoft.com/office/officeart/2005/8/layout/orgChart1"/>
    <dgm:cxn modelId="{16AEEA1E-BED4-4F8B-95FB-F2AA8BAB68DA}" type="presOf" srcId="{EF310E39-2402-48A3-B5F6-E71B99F16545}" destId="{9F204265-EB58-4AB9-A6F5-6467E281F80E}" srcOrd="1" destOrd="0" presId="urn:microsoft.com/office/officeart/2005/8/layout/orgChart1"/>
    <dgm:cxn modelId="{9C731D21-D7F1-438C-9F0A-53AFA36666DB}" type="presOf" srcId="{6C52C19F-208D-4530-91D2-572D4F28AECB}" destId="{30F2B7F3-4DCC-4408-897E-BAE02F312E0A}" srcOrd="0" destOrd="0" presId="urn:microsoft.com/office/officeart/2005/8/layout/orgChart1"/>
    <dgm:cxn modelId="{AEBFCF22-BF3A-44B7-8B99-5F30ABA9E9BA}" type="presOf" srcId="{00B61E95-87EC-4060-8365-EA1C0C6A26A2}" destId="{CD430E65-4029-4BF0-A884-1ABFBE421D4F}" srcOrd="0" destOrd="0" presId="urn:microsoft.com/office/officeart/2005/8/layout/orgChart1"/>
    <dgm:cxn modelId="{FAA7DE45-0AE7-40B6-85A5-734562EB03B6}" type="presOf" srcId="{5A67F3C9-D49D-419B-8A30-8DC982015B76}" destId="{6A913ADC-DE41-44A9-8910-1F9BE69053F5}" srcOrd="0" destOrd="0" presId="urn:microsoft.com/office/officeart/2005/8/layout/orgChart1"/>
    <dgm:cxn modelId="{4E42ED46-ADB3-444A-B234-53C02F9FBCD1}" type="presOf" srcId="{3EF5D720-E769-420E-9731-10280549019F}" destId="{2A644313-3186-4FD8-8447-4B597041D4FE}" srcOrd="0" destOrd="0" presId="urn:microsoft.com/office/officeart/2005/8/layout/orgChart1"/>
    <dgm:cxn modelId="{07CDC168-C13E-4BB2-BF00-F44A4F6E2C58}" srcId="{5B3BAA4E-A008-4923-841E-6A8F8C5BF1C1}" destId="{00B61E95-87EC-4060-8365-EA1C0C6A26A2}" srcOrd="0" destOrd="0" parTransId="{6C52C19F-208D-4530-91D2-572D4F28AECB}" sibTransId="{A4D2B4BD-B973-415B-A141-4FA8240EF8E4}"/>
    <dgm:cxn modelId="{DFCF1886-A0E6-461A-8859-5EC47412CC7C}" type="presOf" srcId="{5B3BAA4E-A008-4923-841E-6A8F8C5BF1C1}" destId="{10D5EE36-9E50-49AD-A25C-7263DC6C0A7F}" srcOrd="0" destOrd="0" presId="urn:microsoft.com/office/officeart/2005/8/layout/orgChart1"/>
    <dgm:cxn modelId="{1E45D187-F2CF-4505-851E-7F98458E2654}" type="presOf" srcId="{EF310E39-2402-48A3-B5F6-E71B99F16545}" destId="{B719FABC-6020-4D1F-99B7-A7214FCB82F6}" srcOrd="0" destOrd="0" presId="urn:microsoft.com/office/officeart/2005/8/layout/orgChart1"/>
    <dgm:cxn modelId="{52B17AA7-B106-43B0-85E2-A23FD1EBF1F7}" srcId="{5A67F3C9-D49D-419B-8A30-8DC982015B76}" destId="{5B3BAA4E-A008-4923-841E-6A8F8C5BF1C1}" srcOrd="0" destOrd="0" parTransId="{2883437F-D879-4DFD-92C6-DE89E673E656}" sibTransId="{CDF637C0-26C9-4138-A363-9A17420561A9}"/>
    <dgm:cxn modelId="{0C5CCFB2-3807-43CD-99C5-A25F35FE9B8B}" srcId="{5B3BAA4E-A008-4923-841E-6A8F8C5BF1C1}" destId="{EF310E39-2402-48A3-B5F6-E71B99F16545}" srcOrd="1" destOrd="0" parTransId="{3EF5D720-E769-420E-9731-10280549019F}" sibTransId="{B3329A0B-FA1C-4D9E-BC6E-311606448BF5}"/>
    <dgm:cxn modelId="{C1D0D1D0-7E77-4A6A-83F2-0F0C99E69F49}" type="presOf" srcId="{A74F0844-1539-4BCD-A974-BDD051B2C4BE}" destId="{6DB1C578-266E-404B-8D14-B63919350377}" srcOrd="0" destOrd="0" presId="urn:microsoft.com/office/officeart/2005/8/layout/orgChart1"/>
    <dgm:cxn modelId="{FF9B44DB-BAF9-4E63-ACC0-96FCB87E7BB4}" type="presOf" srcId="{67275A6E-85A9-4A1C-B0B7-627A7B97E504}" destId="{94522F3A-D35A-4EAD-99C5-A7817153EC05}" srcOrd="0" destOrd="0" presId="urn:microsoft.com/office/officeart/2005/8/layout/orgChart1"/>
    <dgm:cxn modelId="{84004DDC-924B-40E1-8634-61AD079EEC11}" type="presOf" srcId="{5B3BAA4E-A008-4923-841E-6A8F8C5BF1C1}" destId="{2F71C82A-949A-4575-8BE9-ECE2AFD67E10}" srcOrd="1" destOrd="0" presId="urn:microsoft.com/office/officeart/2005/8/layout/orgChart1"/>
    <dgm:cxn modelId="{F57B7BE8-78E3-425E-8785-28242562B547}" srcId="{5B3BAA4E-A008-4923-841E-6A8F8C5BF1C1}" destId="{67275A6E-85A9-4A1C-B0B7-627A7B97E504}" srcOrd="2" destOrd="0" parTransId="{A74F0844-1539-4BCD-A974-BDD051B2C4BE}" sibTransId="{ED85D3FB-C028-4551-A3ED-488FFFEB7D48}"/>
    <dgm:cxn modelId="{7FC5B01B-435A-4280-A8E0-9CD9D9EDE720}" type="presParOf" srcId="{6A913ADC-DE41-44A9-8910-1F9BE69053F5}" destId="{6710825D-B9DE-41D8-8ED4-DCB76A5E1D72}" srcOrd="0" destOrd="0" presId="urn:microsoft.com/office/officeart/2005/8/layout/orgChart1"/>
    <dgm:cxn modelId="{C38A4BD0-A374-4936-BA0C-11CC2862733B}" type="presParOf" srcId="{6710825D-B9DE-41D8-8ED4-DCB76A5E1D72}" destId="{98E3B159-C6C7-4E5F-9A4F-7FB1AB2A9407}" srcOrd="0" destOrd="0" presId="urn:microsoft.com/office/officeart/2005/8/layout/orgChart1"/>
    <dgm:cxn modelId="{B118FDB6-6563-49A2-A9BA-EC1FD152972B}" type="presParOf" srcId="{98E3B159-C6C7-4E5F-9A4F-7FB1AB2A9407}" destId="{10D5EE36-9E50-49AD-A25C-7263DC6C0A7F}" srcOrd="0" destOrd="0" presId="urn:microsoft.com/office/officeart/2005/8/layout/orgChart1"/>
    <dgm:cxn modelId="{E2C63CC9-7FC5-47E6-89EC-E2A4AC971800}" type="presParOf" srcId="{98E3B159-C6C7-4E5F-9A4F-7FB1AB2A9407}" destId="{2F71C82A-949A-4575-8BE9-ECE2AFD67E10}" srcOrd="1" destOrd="0" presId="urn:microsoft.com/office/officeart/2005/8/layout/orgChart1"/>
    <dgm:cxn modelId="{D60E9EEF-2E5C-4260-B8B3-0C51D47AFF4C}" type="presParOf" srcId="{6710825D-B9DE-41D8-8ED4-DCB76A5E1D72}" destId="{D1214A7C-179F-4F15-A18C-301CE1998B47}" srcOrd="1" destOrd="0" presId="urn:microsoft.com/office/officeart/2005/8/layout/orgChart1"/>
    <dgm:cxn modelId="{703335FC-5C63-4DAF-93D7-EBC78736540C}" type="presParOf" srcId="{D1214A7C-179F-4F15-A18C-301CE1998B47}" destId="{30F2B7F3-4DCC-4408-897E-BAE02F312E0A}" srcOrd="0" destOrd="0" presId="urn:microsoft.com/office/officeart/2005/8/layout/orgChart1"/>
    <dgm:cxn modelId="{EF8FBAF8-2E1D-4CCC-AA9A-66BBE560C3C8}" type="presParOf" srcId="{D1214A7C-179F-4F15-A18C-301CE1998B47}" destId="{A2E7B3EF-DAB0-4936-90E3-9ECD6C8F7E37}" srcOrd="1" destOrd="0" presId="urn:microsoft.com/office/officeart/2005/8/layout/orgChart1"/>
    <dgm:cxn modelId="{1D841A5D-CDAB-429D-ABC5-D9DE7472AEA7}" type="presParOf" srcId="{A2E7B3EF-DAB0-4936-90E3-9ECD6C8F7E37}" destId="{8442C6D6-8AD3-4DEB-916E-2C7AD392CBA6}" srcOrd="0" destOrd="0" presId="urn:microsoft.com/office/officeart/2005/8/layout/orgChart1"/>
    <dgm:cxn modelId="{A2CEED4E-62C8-4873-8541-718AA4E7CC82}" type="presParOf" srcId="{8442C6D6-8AD3-4DEB-916E-2C7AD392CBA6}" destId="{CD430E65-4029-4BF0-A884-1ABFBE421D4F}" srcOrd="0" destOrd="0" presId="urn:microsoft.com/office/officeart/2005/8/layout/orgChart1"/>
    <dgm:cxn modelId="{3DF84391-D956-4755-A68F-012CDA6765ED}" type="presParOf" srcId="{8442C6D6-8AD3-4DEB-916E-2C7AD392CBA6}" destId="{1755ED60-D8B1-4517-9C5F-74212B0B5F04}" srcOrd="1" destOrd="0" presId="urn:microsoft.com/office/officeart/2005/8/layout/orgChart1"/>
    <dgm:cxn modelId="{84FB0AF6-B4D8-42C6-8710-04CDC4115200}" type="presParOf" srcId="{A2E7B3EF-DAB0-4936-90E3-9ECD6C8F7E37}" destId="{C7859CF2-24B0-48C4-A1B8-E1EB213214DF}" srcOrd="1" destOrd="0" presId="urn:microsoft.com/office/officeart/2005/8/layout/orgChart1"/>
    <dgm:cxn modelId="{5113C22D-3297-4D03-A091-2B0D497CA88C}" type="presParOf" srcId="{A2E7B3EF-DAB0-4936-90E3-9ECD6C8F7E37}" destId="{5D5BC2B9-89CC-46D9-8F49-D6C6ABC5C20D}" srcOrd="2" destOrd="0" presId="urn:microsoft.com/office/officeart/2005/8/layout/orgChart1"/>
    <dgm:cxn modelId="{DD7FE3F1-3252-494A-9477-82853C64A08B}" type="presParOf" srcId="{D1214A7C-179F-4F15-A18C-301CE1998B47}" destId="{2A644313-3186-4FD8-8447-4B597041D4FE}" srcOrd="2" destOrd="0" presId="urn:microsoft.com/office/officeart/2005/8/layout/orgChart1"/>
    <dgm:cxn modelId="{EB4CECA7-2573-4A4D-B717-4E576C4081F9}" type="presParOf" srcId="{D1214A7C-179F-4F15-A18C-301CE1998B47}" destId="{74B14182-DD2C-4E94-B5CA-A14AD92D0FE7}" srcOrd="3" destOrd="0" presId="urn:microsoft.com/office/officeart/2005/8/layout/orgChart1"/>
    <dgm:cxn modelId="{66618871-1FA8-42C6-9294-4DE314802600}" type="presParOf" srcId="{74B14182-DD2C-4E94-B5CA-A14AD92D0FE7}" destId="{8E57813E-666A-4D8F-921F-D5C291D45F28}" srcOrd="0" destOrd="0" presId="urn:microsoft.com/office/officeart/2005/8/layout/orgChart1"/>
    <dgm:cxn modelId="{49354039-B035-4F9A-8CB7-A06AB47C9A0A}" type="presParOf" srcId="{8E57813E-666A-4D8F-921F-D5C291D45F28}" destId="{B719FABC-6020-4D1F-99B7-A7214FCB82F6}" srcOrd="0" destOrd="0" presId="urn:microsoft.com/office/officeart/2005/8/layout/orgChart1"/>
    <dgm:cxn modelId="{4B51DA1F-DE63-4020-A486-A2AB33CF6DAD}" type="presParOf" srcId="{8E57813E-666A-4D8F-921F-D5C291D45F28}" destId="{9F204265-EB58-4AB9-A6F5-6467E281F80E}" srcOrd="1" destOrd="0" presId="urn:microsoft.com/office/officeart/2005/8/layout/orgChart1"/>
    <dgm:cxn modelId="{68C8894B-4ED1-4404-90EB-00636A016E87}" type="presParOf" srcId="{74B14182-DD2C-4E94-B5CA-A14AD92D0FE7}" destId="{ED3E3617-8E66-4375-8EEC-B1F6AA934E52}" srcOrd="1" destOrd="0" presId="urn:microsoft.com/office/officeart/2005/8/layout/orgChart1"/>
    <dgm:cxn modelId="{36243335-7B74-4B0D-A9E4-1B57678698A5}" type="presParOf" srcId="{74B14182-DD2C-4E94-B5CA-A14AD92D0FE7}" destId="{B5D3D44F-A7A8-4FAD-BB63-85FCAA2AFC1D}" srcOrd="2" destOrd="0" presId="urn:microsoft.com/office/officeart/2005/8/layout/orgChart1"/>
    <dgm:cxn modelId="{D8EEC5BA-8BCA-460B-885D-4296924ADD5E}" type="presParOf" srcId="{D1214A7C-179F-4F15-A18C-301CE1998B47}" destId="{6DB1C578-266E-404B-8D14-B63919350377}" srcOrd="4" destOrd="0" presId="urn:microsoft.com/office/officeart/2005/8/layout/orgChart1"/>
    <dgm:cxn modelId="{AE2D80C6-B33B-4251-8A1F-E4EE72307848}" type="presParOf" srcId="{D1214A7C-179F-4F15-A18C-301CE1998B47}" destId="{440C2D95-FEFB-42B2-8CE9-2F6B0E1E7FB7}" srcOrd="5" destOrd="0" presId="urn:microsoft.com/office/officeart/2005/8/layout/orgChart1"/>
    <dgm:cxn modelId="{8111EA62-8A12-4578-B4F0-F4510FE536E2}" type="presParOf" srcId="{440C2D95-FEFB-42B2-8CE9-2F6B0E1E7FB7}" destId="{504F48EB-D063-44EE-AE37-9A9ACFC6AF1B}" srcOrd="0" destOrd="0" presId="urn:microsoft.com/office/officeart/2005/8/layout/orgChart1"/>
    <dgm:cxn modelId="{2202AF0A-5537-4ECC-A4FB-5C069DF5BD86}" type="presParOf" srcId="{504F48EB-D063-44EE-AE37-9A9ACFC6AF1B}" destId="{94522F3A-D35A-4EAD-99C5-A7817153EC05}" srcOrd="0" destOrd="0" presId="urn:microsoft.com/office/officeart/2005/8/layout/orgChart1"/>
    <dgm:cxn modelId="{6BFF22A3-B388-4FE7-A449-97786DDA2142}" type="presParOf" srcId="{504F48EB-D063-44EE-AE37-9A9ACFC6AF1B}" destId="{E98186B1-0268-4E3C-B292-0EDA980D8BE7}" srcOrd="1" destOrd="0" presId="urn:microsoft.com/office/officeart/2005/8/layout/orgChart1"/>
    <dgm:cxn modelId="{0ED138F2-6CD0-4052-A3AF-BE58BE625124}" type="presParOf" srcId="{440C2D95-FEFB-42B2-8CE9-2F6B0E1E7FB7}" destId="{7C626125-39C7-463B-8E5F-75D372080816}" srcOrd="1" destOrd="0" presId="urn:microsoft.com/office/officeart/2005/8/layout/orgChart1"/>
    <dgm:cxn modelId="{680EEAFB-D617-4607-BA33-B32F3C24A7DC}" type="presParOf" srcId="{440C2D95-FEFB-42B2-8CE9-2F6B0E1E7FB7}" destId="{D57C3992-A2D9-48B7-BDE6-B3890095CF3D}" srcOrd="2" destOrd="0" presId="urn:microsoft.com/office/officeart/2005/8/layout/orgChart1"/>
    <dgm:cxn modelId="{706335D2-B807-4C67-A651-3216456C903E}" type="presParOf" srcId="{6710825D-B9DE-41D8-8ED4-DCB76A5E1D72}" destId="{E800BDE5-3CE7-449E-953B-E011507B0BF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1C578-266E-404B-8D14-B63919350377}">
      <dsp:nvSpPr>
        <dsp:cNvPr id="0" name=""/>
        <dsp:cNvSpPr/>
      </dsp:nvSpPr>
      <dsp:spPr>
        <a:xfrm>
          <a:off x="3047970" y="1495497"/>
          <a:ext cx="2114123" cy="312929"/>
        </a:xfrm>
        <a:custGeom>
          <a:avLst/>
          <a:gdLst/>
          <a:ahLst/>
          <a:cxnLst/>
          <a:rect l="0" t="0" r="0" b="0"/>
          <a:pathLst>
            <a:path>
              <a:moveTo>
                <a:pt x="0" y="0"/>
              </a:moveTo>
              <a:lnTo>
                <a:pt x="0" y="156464"/>
              </a:lnTo>
              <a:lnTo>
                <a:pt x="2114123" y="156464"/>
              </a:lnTo>
              <a:lnTo>
                <a:pt x="2114123" y="312929"/>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44313-3186-4FD8-8447-4B597041D4FE}">
      <dsp:nvSpPr>
        <dsp:cNvPr id="0" name=""/>
        <dsp:cNvSpPr/>
      </dsp:nvSpPr>
      <dsp:spPr>
        <a:xfrm>
          <a:off x="3002250" y="1495497"/>
          <a:ext cx="91440" cy="333717"/>
        </a:xfrm>
        <a:custGeom>
          <a:avLst/>
          <a:gdLst/>
          <a:ahLst/>
          <a:cxnLst/>
          <a:rect l="0" t="0" r="0" b="0"/>
          <a:pathLst>
            <a:path>
              <a:moveTo>
                <a:pt x="45720" y="0"/>
              </a:moveTo>
              <a:lnTo>
                <a:pt x="45720" y="333717"/>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F2B7F3-4DCC-4408-897E-BAE02F312E0A}">
      <dsp:nvSpPr>
        <dsp:cNvPr id="0" name=""/>
        <dsp:cNvSpPr/>
      </dsp:nvSpPr>
      <dsp:spPr>
        <a:xfrm>
          <a:off x="876357" y="1495497"/>
          <a:ext cx="2171613" cy="312929"/>
        </a:xfrm>
        <a:custGeom>
          <a:avLst/>
          <a:gdLst/>
          <a:ahLst/>
          <a:cxnLst/>
          <a:rect l="0" t="0" r="0" b="0"/>
          <a:pathLst>
            <a:path>
              <a:moveTo>
                <a:pt x="2171613" y="0"/>
              </a:moveTo>
              <a:lnTo>
                <a:pt x="2171613" y="156464"/>
              </a:lnTo>
              <a:lnTo>
                <a:pt x="0" y="156464"/>
              </a:lnTo>
              <a:lnTo>
                <a:pt x="0" y="312929"/>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D5EE36-9E50-49AD-A25C-7263DC6C0A7F}">
      <dsp:nvSpPr>
        <dsp:cNvPr id="0" name=""/>
        <dsp:cNvSpPr/>
      </dsp:nvSpPr>
      <dsp:spPr>
        <a:xfrm>
          <a:off x="2115454" y="1054095"/>
          <a:ext cx="1865031" cy="44140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MIKE+Py</a:t>
          </a:r>
          <a:endParaRPr lang="da-DK" sz="2000" kern="1200" dirty="0"/>
        </a:p>
      </dsp:txBody>
      <dsp:txXfrm>
        <a:off x="2115454" y="1054095"/>
        <a:ext cx="1865031" cy="441402"/>
      </dsp:txXfrm>
    </dsp:sp>
    <dsp:sp modelId="{CD430E65-4029-4BF0-A884-1ABFBE421D4F}">
      <dsp:nvSpPr>
        <dsp:cNvPr id="0" name=""/>
        <dsp:cNvSpPr/>
      </dsp:nvSpPr>
      <dsp:spPr>
        <a:xfrm>
          <a:off x="4" y="1808427"/>
          <a:ext cx="1752704" cy="32781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Database</a:t>
          </a:r>
          <a:endParaRPr lang="da-DK" sz="2000" kern="1200" dirty="0"/>
        </a:p>
      </dsp:txBody>
      <dsp:txXfrm>
        <a:off x="4" y="1808427"/>
        <a:ext cx="1752704" cy="327816"/>
      </dsp:txXfrm>
    </dsp:sp>
    <dsp:sp modelId="{B719FABC-6020-4D1F-99B7-A7214FCB82F6}">
      <dsp:nvSpPr>
        <dsp:cNvPr id="0" name=""/>
        <dsp:cNvSpPr/>
      </dsp:nvSpPr>
      <dsp:spPr>
        <a:xfrm>
          <a:off x="2112697" y="1829214"/>
          <a:ext cx="1870544" cy="32781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Tools</a:t>
          </a:r>
          <a:endParaRPr lang="da-DK" sz="2400" kern="1200" dirty="0"/>
        </a:p>
      </dsp:txBody>
      <dsp:txXfrm>
        <a:off x="2112697" y="1829214"/>
        <a:ext cx="1870544" cy="327816"/>
      </dsp:txXfrm>
    </dsp:sp>
    <dsp:sp modelId="{94522F3A-D35A-4EAD-99C5-A7817153EC05}">
      <dsp:nvSpPr>
        <dsp:cNvPr id="0" name=""/>
        <dsp:cNvSpPr/>
      </dsp:nvSpPr>
      <dsp:spPr>
        <a:xfrm>
          <a:off x="4238682" y="1808427"/>
          <a:ext cx="1846821" cy="32781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Engines</a:t>
          </a:r>
          <a:endParaRPr lang="da-DK" sz="2000" kern="1200" dirty="0"/>
        </a:p>
      </dsp:txBody>
      <dsp:txXfrm>
        <a:off x="4238682" y="1808427"/>
        <a:ext cx="1846821" cy="3278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test</a:t>
            </a: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A31D1-4B7B-4077-893D-2476ED0339C7}" type="datetimeFigureOut">
              <a:rPr lang="en-GB" smtClean="0"/>
              <a:t>12/12/2024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9A230C-9D80-48FE-90EC-651E41ACB554}" type="slidenum">
              <a:rPr lang="en-GB" smtClean="0"/>
              <a:t>‹#›</a:t>
            </a:fld>
            <a:endParaRPr lang="en-GB" dirty="0"/>
          </a:p>
        </p:txBody>
      </p:sp>
    </p:spTree>
    <p:extLst>
      <p:ext uri="{BB962C8B-B14F-4D97-AF65-F5344CB8AC3E}">
        <p14:creationId xmlns:p14="http://schemas.microsoft.com/office/powerpoint/2010/main" val="12560045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test</a:t>
            </a: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581A4-8FA3-4B6F-80FB-EEE826A94165}" type="datetimeFigureOut">
              <a:rPr lang="en-GB" smtClean="0"/>
              <a:t>12/12/2024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DD0CD-5C67-4D2D-AC88-9EE4C5985D39}" type="slidenum">
              <a:rPr lang="en-GB" smtClean="0"/>
              <a:t>‹#›</a:t>
            </a:fld>
            <a:endParaRPr lang="en-GB" dirty="0"/>
          </a:p>
        </p:txBody>
      </p:sp>
    </p:spTree>
    <p:extLst>
      <p:ext uri="{BB962C8B-B14F-4D97-AF65-F5344CB8AC3E}">
        <p14:creationId xmlns:p14="http://schemas.microsoft.com/office/powerpoint/2010/main" val="299118701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Header Placeholder 3"/>
          <p:cNvSpPr>
            <a:spLocks noGrp="1"/>
          </p:cNvSpPr>
          <p:nvPr>
            <p:ph type="hdr" sz="quarter"/>
          </p:nvPr>
        </p:nvSpPr>
        <p:spPr/>
        <p:txBody>
          <a:bodyPr/>
          <a:lstStyle/>
          <a:p>
            <a:r>
              <a:rPr lang="en-GB"/>
              <a:t>test</a:t>
            </a:r>
            <a:endParaRPr lang="en-GB" dirty="0"/>
          </a:p>
        </p:txBody>
      </p:sp>
    </p:spTree>
    <p:extLst>
      <p:ext uri="{BB962C8B-B14F-4D97-AF65-F5344CB8AC3E}">
        <p14:creationId xmlns:p14="http://schemas.microsoft.com/office/powerpoint/2010/main" val="405716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5F6BE5A5-1FBA-1532-94B3-95992B0BD49D}"/>
              </a:ext>
            </a:extLst>
          </p:cNvPr>
          <p:cNvSpPr>
            <a:spLocks noGrp="1"/>
          </p:cNvSpPr>
          <p:nvPr>
            <p:ph type="hdr" sz="quarter"/>
          </p:nvPr>
        </p:nvSpPr>
        <p:spPr/>
        <p:txBody>
          <a:bodyPr/>
          <a:lstStyle/>
          <a:p>
            <a:r>
              <a:rPr lang="en-GB"/>
              <a:t>test</a:t>
            </a:r>
            <a:endParaRPr lang="en-GB" dirty="0"/>
          </a:p>
        </p:txBody>
      </p:sp>
    </p:spTree>
    <p:extLst>
      <p:ext uri="{BB962C8B-B14F-4D97-AF65-F5344CB8AC3E}">
        <p14:creationId xmlns:p14="http://schemas.microsoft.com/office/powerpoint/2010/main" val="655266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1"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Presenter’s name</a:t>
            </a:r>
          </a:p>
        </p:txBody>
      </p:sp>
      <p:sp>
        <p:nvSpPr>
          <p:cNvPr id="14" name="Date Placeholder 2"/>
          <p:cNvSpPr>
            <a:spLocks noGrp="1"/>
          </p:cNvSpPr>
          <p:nvPr>
            <p:ph type="dt" sz="half" idx="10"/>
          </p:nvPr>
        </p:nvSpPr>
        <p:spPr>
          <a:xfrm>
            <a:off x="1970322" y="4880890"/>
            <a:ext cx="2269191" cy="132608"/>
          </a:xfrm>
        </p:spPr>
        <p:txBody>
          <a:bodyPr/>
          <a:lstStyle>
            <a:lvl1pPr>
              <a:defRPr>
                <a:solidFill>
                  <a:schemeClr val="bg1"/>
                </a:solidFill>
              </a:defRPr>
            </a:lvl1pPr>
          </a:lstStyle>
          <a:p>
            <a:endParaRPr lang="en-GB" noProof="0" dirty="0"/>
          </a:p>
        </p:txBody>
      </p:sp>
      <p:sp>
        <p:nvSpPr>
          <p:cNvPr id="18" name="Footer Placeholder 3"/>
          <p:cNvSpPr>
            <a:spLocks noGrp="1"/>
          </p:cNvSpPr>
          <p:nvPr>
            <p:ph type="ftr" sz="quarter" idx="11"/>
          </p:nvPr>
        </p:nvSpPr>
        <p:spPr>
          <a:xfrm>
            <a:off x="554189" y="4880890"/>
            <a:ext cx="1416133" cy="132608"/>
          </a:xfrm>
        </p:spPr>
        <p:txBody>
          <a:bodyPr/>
          <a:lstStyle>
            <a:lvl1pPr>
              <a:defRPr>
                <a:solidFill>
                  <a:schemeClr val="bg1"/>
                </a:solidFill>
              </a:defRPr>
            </a:lvl1pPr>
          </a:lstStyle>
          <a:p>
            <a:r>
              <a:rPr lang="en-GB" noProof="0"/>
              <a:t>© DHI A/S</a:t>
            </a:r>
            <a:endParaRPr lang="en-GB" noProof="0" dirty="0"/>
          </a:p>
        </p:txBody>
      </p:sp>
      <p:sp>
        <p:nvSpPr>
          <p:cNvPr id="19" name="Slide Number Placeholder 4"/>
          <p:cNvSpPr>
            <a:spLocks noGrp="1"/>
          </p:cNvSpPr>
          <p:nvPr>
            <p:ph type="sldNum" sz="quarter" idx="12"/>
          </p:nvPr>
        </p:nvSpPr>
        <p:spPr>
          <a:xfrm>
            <a:off x="4239513" y="4880890"/>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23925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7"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74165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B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6"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7"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800648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C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6"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7"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05297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8" name="Picture Placeholder 4"/>
          <p:cNvSpPr>
            <a:spLocks noGrp="1"/>
          </p:cNvSpPr>
          <p:nvPr>
            <p:ph type="pic" sz="quarter" idx="14"/>
          </p:nvPr>
        </p:nvSpPr>
        <p:spPr>
          <a:xfrm>
            <a:off x="554038" y="508003"/>
            <a:ext cx="8035780" cy="3777128"/>
          </a:xfrm>
        </p:spPr>
        <p:txBody>
          <a:bodyPr anchor="ctr" anchorCtr="0"/>
          <a:lstStyle>
            <a:lvl1pPr marL="0" indent="0" algn="ctr">
              <a:buNone/>
              <a:defRPr>
                <a:solidFill>
                  <a:schemeClr val="accent3"/>
                </a:solidFill>
              </a:defRPr>
            </a:lvl1pPr>
          </a:lstStyle>
          <a:p>
            <a:r>
              <a:rPr lang="en-US" noProof="0"/>
              <a:t>Click icon to add picture</a:t>
            </a:r>
            <a:endParaRPr lang="en-GB" noProof="0" dirty="0"/>
          </a:p>
        </p:txBody>
      </p:sp>
      <p:sp>
        <p:nvSpPr>
          <p:cNvPr id="7"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2129609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B">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7" name="Rectangle 6"/>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9" name="Picture Placeholder 4"/>
          <p:cNvSpPr>
            <a:spLocks noGrp="1"/>
          </p:cNvSpPr>
          <p:nvPr>
            <p:ph type="pic" sz="quarter" idx="14"/>
          </p:nvPr>
        </p:nvSpPr>
        <p:spPr>
          <a:xfrm>
            <a:off x="554038" y="508003"/>
            <a:ext cx="8035780" cy="3777128"/>
          </a:xfrm>
        </p:spPr>
        <p:txBody>
          <a:bodyPr anchor="ctr" anchorCtr="0"/>
          <a:lstStyle>
            <a:lvl1pPr marL="0" indent="0" algn="ctr">
              <a:buNone/>
              <a:defRPr/>
            </a:lvl1pPr>
          </a:lstStyle>
          <a:p>
            <a:r>
              <a:rPr lang="en-US" noProof="0"/>
              <a:t>Click icon to add picture</a:t>
            </a:r>
            <a:endParaRPr lang="en-GB" noProof="0" dirty="0"/>
          </a:p>
        </p:txBody>
      </p:sp>
      <p:sp>
        <p:nvSpPr>
          <p:cNvPr id="8"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1768870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0" name="Picture Placeholder 4"/>
          <p:cNvSpPr>
            <a:spLocks noGrp="1"/>
          </p:cNvSpPr>
          <p:nvPr>
            <p:ph type="pic" sz="quarter" idx="14"/>
          </p:nvPr>
        </p:nvSpPr>
        <p:spPr>
          <a:xfrm>
            <a:off x="554038" y="508003"/>
            <a:ext cx="8035780" cy="3777128"/>
          </a:xfrm>
        </p:spPr>
        <p:txBody>
          <a:bodyPr anchor="ctr" anchorCtr="0"/>
          <a:lstStyle>
            <a:lvl1pPr marL="0" indent="0" algn="ctr">
              <a:buNone/>
              <a:defRPr/>
            </a:lvl1pPr>
          </a:lstStyle>
          <a:p>
            <a:r>
              <a:rPr lang="en-US" noProof="0"/>
              <a:t>Click icon to add picture</a:t>
            </a:r>
            <a:endParaRPr lang="en-GB" noProof="0" dirty="0"/>
          </a:p>
        </p:txBody>
      </p:sp>
      <p:sp>
        <p:nvSpPr>
          <p:cNvPr id="7"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3079327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Imag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7"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1"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2"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3"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668257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1" name="Rectangle 10"/>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2"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3"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8"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9"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088050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1" name="Rectangle 10"/>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2"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3"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8"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9"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292501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image teas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 Placeholder 28"/>
          <p:cNvSpPr>
            <a:spLocks noGrp="1"/>
          </p:cNvSpPr>
          <p:nvPr>
            <p:ph type="body" sz="quarter" idx="15"/>
          </p:nvPr>
        </p:nvSpPr>
        <p:spPr>
          <a:xfrm>
            <a:off x="554046" y="2075296"/>
            <a:ext cx="7340211"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9" name="Date Placeholder 2"/>
          <p:cNvSpPr>
            <a:spLocks noGrp="1"/>
          </p:cNvSpPr>
          <p:nvPr>
            <p:ph type="dt" sz="half" idx="10"/>
          </p:nvPr>
        </p:nvSpPr>
        <p:spPr>
          <a:xfrm>
            <a:off x="1970322" y="4886791"/>
            <a:ext cx="2269191" cy="132608"/>
          </a:xfrm>
        </p:spPr>
        <p:txBody>
          <a:bodyPr/>
          <a:lstStyle>
            <a:lvl1pPr>
              <a:defRPr>
                <a:solidFill>
                  <a:schemeClr val="bg1"/>
                </a:solidFill>
              </a:defRPr>
            </a:lvl1pPr>
          </a:lstStyle>
          <a:p>
            <a:endParaRPr lang="en-GB" noProof="0" dirty="0"/>
          </a:p>
        </p:txBody>
      </p:sp>
      <p:sp>
        <p:nvSpPr>
          <p:cNvPr id="20" name="Footer Placeholder 3"/>
          <p:cNvSpPr>
            <a:spLocks noGrp="1"/>
          </p:cNvSpPr>
          <p:nvPr>
            <p:ph type="ftr" sz="quarter" idx="11"/>
          </p:nvPr>
        </p:nvSpPr>
        <p:spPr>
          <a:xfrm>
            <a:off x="554189" y="4886791"/>
            <a:ext cx="1416133" cy="132608"/>
          </a:xfrm>
        </p:spPr>
        <p:txBody>
          <a:bodyPr/>
          <a:lstStyle>
            <a:lvl1pPr>
              <a:defRPr>
                <a:solidFill>
                  <a:schemeClr val="bg1"/>
                </a:solidFill>
              </a:defRPr>
            </a:lvl1pPr>
          </a:lstStyle>
          <a:p>
            <a:r>
              <a:rPr lang="en-GB" noProof="0"/>
              <a:t>© DHI A/S</a:t>
            </a:r>
            <a:endParaRPr lang="en-GB" noProof="0" dirty="0"/>
          </a:p>
        </p:txBody>
      </p:sp>
      <p:sp>
        <p:nvSpPr>
          <p:cNvPr id="21" name="Slide Number Placeholder 4"/>
          <p:cNvSpPr>
            <a:spLocks noGrp="1"/>
          </p:cNvSpPr>
          <p:nvPr>
            <p:ph type="sldNum" sz="quarter" idx="12"/>
          </p:nvPr>
        </p:nvSpPr>
        <p:spPr>
          <a:xfrm>
            <a:off x="4239513" y="4886791"/>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94800" y="4590000"/>
            <a:ext cx="830323" cy="468000"/>
          </a:xfrm>
          <a:prstGeom prst="rect">
            <a:avLst/>
          </a:prstGeom>
        </p:spPr>
      </p:pic>
    </p:spTree>
    <p:extLst>
      <p:ext uri="{BB962C8B-B14F-4D97-AF65-F5344CB8AC3E}">
        <p14:creationId xmlns:p14="http://schemas.microsoft.com/office/powerpoint/2010/main" val="148700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bg>
      <p:bgPr>
        <a:gradFill>
          <a:gsLst>
            <a:gs pos="44000">
              <a:schemeClr val="tx1"/>
            </a:gs>
            <a:gs pos="100000">
              <a:schemeClr val="tx2">
                <a:lumMod val="75000"/>
              </a:schemeClr>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1"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Presenter’s name</a:t>
            </a:r>
          </a:p>
        </p:txBody>
      </p:sp>
      <p:sp>
        <p:nvSpPr>
          <p:cNvPr id="14" name="Date Placeholder 2"/>
          <p:cNvSpPr>
            <a:spLocks noGrp="1"/>
          </p:cNvSpPr>
          <p:nvPr>
            <p:ph type="dt" sz="half" idx="10"/>
          </p:nvPr>
        </p:nvSpPr>
        <p:spPr>
          <a:xfrm>
            <a:off x="1970322" y="4880890"/>
            <a:ext cx="2269191" cy="132608"/>
          </a:xfrm>
        </p:spPr>
        <p:txBody>
          <a:bodyPr/>
          <a:lstStyle>
            <a:lvl1pPr>
              <a:defRPr>
                <a:solidFill>
                  <a:schemeClr val="bg1"/>
                </a:solidFill>
              </a:defRPr>
            </a:lvl1pPr>
          </a:lstStyle>
          <a:p>
            <a:endParaRPr lang="en-GB" noProof="0" dirty="0"/>
          </a:p>
        </p:txBody>
      </p:sp>
      <p:sp>
        <p:nvSpPr>
          <p:cNvPr id="18" name="Footer Placeholder 3"/>
          <p:cNvSpPr>
            <a:spLocks noGrp="1"/>
          </p:cNvSpPr>
          <p:nvPr>
            <p:ph type="ftr" sz="quarter" idx="11"/>
          </p:nvPr>
        </p:nvSpPr>
        <p:spPr>
          <a:xfrm>
            <a:off x="554189" y="4880890"/>
            <a:ext cx="1416133" cy="132608"/>
          </a:xfrm>
        </p:spPr>
        <p:txBody>
          <a:bodyPr/>
          <a:lstStyle>
            <a:lvl1pPr>
              <a:defRPr>
                <a:solidFill>
                  <a:schemeClr val="bg1"/>
                </a:solidFill>
              </a:defRPr>
            </a:lvl1pPr>
          </a:lstStyle>
          <a:p>
            <a:r>
              <a:rPr lang="en-GB" noProof="0"/>
              <a:t>© DHI A/S</a:t>
            </a:r>
            <a:endParaRPr lang="en-GB" noProof="0" dirty="0"/>
          </a:p>
        </p:txBody>
      </p:sp>
      <p:sp>
        <p:nvSpPr>
          <p:cNvPr id="19" name="Slide Number Placeholder 4"/>
          <p:cNvSpPr>
            <a:spLocks noGrp="1"/>
          </p:cNvSpPr>
          <p:nvPr>
            <p:ph type="sldNum" sz="quarter" idx="12"/>
          </p:nvPr>
        </p:nvSpPr>
        <p:spPr>
          <a:xfrm>
            <a:off x="4239513" y="4880890"/>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303795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bout DHI">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endParaRPr lang="en-GB" noProof="0"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sp>
        <p:nvSpPr>
          <p:cNvPr id="2" name="TextBox 1"/>
          <p:cNvSpPr txBox="1"/>
          <p:nvPr userDrawn="1"/>
        </p:nvSpPr>
        <p:spPr>
          <a:xfrm>
            <a:off x="554189" y="1192307"/>
            <a:ext cx="7085971" cy="3092823"/>
          </a:xfrm>
          <a:prstGeom prst="rect">
            <a:avLst/>
          </a:prstGeom>
        </p:spPr>
        <p:txBody>
          <a:bodyPr vert="horz" lIns="0" tIns="0" rIns="0" bIns="0" rtlCol="0">
            <a:noAutofit/>
          </a:bodyPr>
          <a:lstStyle>
            <a:lvl1pPr lvl="0" indent="0">
              <a:spcBef>
                <a:spcPct val="20000"/>
              </a:spcBef>
              <a:buFont typeface="Arial" pitchFamily="34" charset="0"/>
              <a:buNone/>
              <a:defRPr sz="1400">
                <a:solidFill>
                  <a:schemeClr val="bg1"/>
                </a:solidFill>
              </a:defRPr>
            </a:lvl1pPr>
            <a:lvl2pPr marL="358775" indent="-176213">
              <a:spcBef>
                <a:spcPct val="20000"/>
              </a:spcBef>
              <a:buFont typeface="Arial" pitchFamily="34" charset="0"/>
              <a:buChar char="•"/>
              <a:defRPr sz="1200">
                <a:solidFill>
                  <a:schemeClr val="bg1"/>
                </a:solidFill>
              </a:defRPr>
            </a:lvl2pPr>
            <a:lvl3pPr marL="541338" indent="-182563">
              <a:spcBef>
                <a:spcPct val="20000"/>
              </a:spcBef>
              <a:buFont typeface="Arial" pitchFamily="34" charset="0"/>
              <a:buChar char="•"/>
              <a:defRPr sz="1100">
                <a:solidFill>
                  <a:schemeClr val="bg1"/>
                </a:solidFill>
              </a:defRPr>
            </a:lvl3pPr>
            <a:lvl4pPr marL="717550" indent="-176213">
              <a:spcBef>
                <a:spcPct val="20000"/>
              </a:spcBef>
              <a:buFont typeface="Arial" pitchFamily="34" charset="0"/>
              <a:buChar char="•"/>
              <a:defRPr sz="1050">
                <a:solidFill>
                  <a:schemeClr val="bg1"/>
                </a:solidFill>
              </a:defRPr>
            </a:lvl4pPr>
            <a:lvl5pPr marL="900113" indent="-182563">
              <a:spcBef>
                <a:spcPct val="20000"/>
              </a:spcBef>
              <a:buFont typeface="Arial" pitchFamily="34" charset="0"/>
              <a:buChar char="•"/>
              <a:defRPr sz="1000">
                <a:solidFill>
                  <a:schemeClr val="bg1"/>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x-none" sz="1800" noProof="0" dirty="0"/>
              <a:t>DHI are the first people you should call when you have a tough challenge to solve in a water environment.</a:t>
            </a:r>
          </a:p>
          <a:p>
            <a:pPr lvl="0"/>
            <a:endParaRPr lang="x-none" sz="1800" noProof="0" dirty="0"/>
          </a:p>
          <a:p>
            <a:pPr lvl="0"/>
            <a:r>
              <a:rPr lang="x-none" sz="1800" noProof="0" dirty="0"/>
              <a:t>In the world of water, our knowledge is second-to-none, and we strive to make it globally accessible to clients and partners. </a:t>
            </a:r>
          </a:p>
          <a:p>
            <a:pPr lvl="0"/>
            <a:endParaRPr lang="x-none" sz="1800" noProof="0" dirty="0"/>
          </a:p>
          <a:p>
            <a:pPr lvl="0"/>
            <a:r>
              <a:rPr lang="x-none" sz="1800" noProof="0" dirty="0"/>
              <a:t>So whether you need to save water, share it fairly, improve its quality, quantify its impact or manage its flow, we can help. Our knowledge, combined with our team’s expertise and the power of our technology, hold the key to unlocking the right solution. </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1924846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0"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Presenter’s name</a:t>
            </a:r>
          </a:p>
        </p:txBody>
      </p:sp>
      <p:sp>
        <p:nvSpPr>
          <p:cNvPr id="11" name="Date Placeholder 2"/>
          <p:cNvSpPr>
            <a:spLocks noGrp="1"/>
          </p:cNvSpPr>
          <p:nvPr>
            <p:ph type="dt" sz="half" idx="10"/>
          </p:nvPr>
        </p:nvSpPr>
        <p:spPr>
          <a:xfrm>
            <a:off x="1970322" y="4886791"/>
            <a:ext cx="2269191" cy="132608"/>
          </a:xfrm>
        </p:spPr>
        <p:txBody>
          <a:bodyPr/>
          <a:lstStyle>
            <a:lvl1pPr>
              <a:defRPr>
                <a:solidFill>
                  <a:schemeClr val="bg1"/>
                </a:solidFill>
              </a:defRPr>
            </a:lvl1pPr>
          </a:lstStyle>
          <a:p>
            <a:endParaRPr lang="en-GB" noProof="0" dirty="0"/>
          </a:p>
        </p:txBody>
      </p:sp>
      <p:sp>
        <p:nvSpPr>
          <p:cNvPr id="12" name="Footer Placeholder 3"/>
          <p:cNvSpPr>
            <a:spLocks noGrp="1"/>
          </p:cNvSpPr>
          <p:nvPr>
            <p:ph type="ftr" sz="quarter" idx="11"/>
          </p:nvPr>
        </p:nvSpPr>
        <p:spPr>
          <a:xfrm>
            <a:off x="554189" y="4886791"/>
            <a:ext cx="1416133" cy="132608"/>
          </a:xfrm>
        </p:spPr>
        <p:txBody>
          <a:bodyPr/>
          <a:lstStyle>
            <a:lvl1pPr>
              <a:defRPr>
                <a:solidFill>
                  <a:schemeClr val="bg1"/>
                </a:solidFill>
              </a:defRPr>
            </a:lvl1pPr>
          </a:lstStyle>
          <a:p>
            <a:r>
              <a:rPr lang="en-GB" noProof="0"/>
              <a:t>© DHI A/S</a:t>
            </a:r>
            <a:endParaRPr lang="en-GB" noProof="0" dirty="0"/>
          </a:p>
        </p:txBody>
      </p:sp>
      <p:sp>
        <p:nvSpPr>
          <p:cNvPr id="13" name="Slide Number Placeholder 4"/>
          <p:cNvSpPr>
            <a:spLocks noGrp="1"/>
          </p:cNvSpPr>
          <p:nvPr>
            <p:ph type="sldNum" sz="quarter" idx="12"/>
          </p:nvPr>
        </p:nvSpPr>
        <p:spPr>
          <a:xfrm>
            <a:off x="4239513" y="4886791"/>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9230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gradFill>
          <a:gsLst>
            <a:gs pos="44000">
              <a:schemeClr val="tx1"/>
            </a:gs>
            <a:gs pos="100000">
              <a:schemeClr val="accent1">
                <a:lumMod val="75000"/>
              </a:schemeClr>
            </a:gs>
          </a:gsLst>
          <a:lin ang="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endParaRPr lang="en-GB" noProof="0"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sp>
        <p:nvSpPr>
          <p:cNvPr id="11" name="Text Placeholder 10"/>
          <p:cNvSpPr>
            <a:spLocks noGrp="1"/>
          </p:cNvSpPr>
          <p:nvPr>
            <p:ph type="body" sz="quarter" idx="14"/>
          </p:nvPr>
        </p:nvSpPr>
        <p:spPr>
          <a:xfrm>
            <a:off x="554046" y="1192307"/>
            <a:ext cx="8035637" cy="3092823"/>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86760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A">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tx1"/>
              </a:gs>
              <a:gs pos="100000">
                <a:schemeClr val="tx2">
                  <a:lumMod val="75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dirty="0"/>
          </a:p>
        </p:txBody>
      </p:sp>
      <p:sp>
        <p:nvSpPr>
          <p:cNvPr id="14" name="Footer Placeholder 3"/>
          <p:cNvSpPr>
            <a:spLocks noGrp="1"/>
          </p:cNvSpPr>
          <p:nvPr>
            <p:ph type="ftr" sz="quarter" idx="11"/>
          </p:nvPr>
        </p:nvSpPr>
        <p:spPr>
          <a:xfrm>
            <a:off x="554189" y="4886791"/>
            <a:ext cx="1416133" cy="132608"/>
          </a:xfrm>
        </p:spPr>
        <p:txBody>
          <a:bodyPr/>
          <a:lstStyle/>
          <a:p>
            <a:r>
              <a:rPr lang="en-GB" noProof="0"/>
              <a:t>© DHI A/S</a:t>
            </a:r>
            <a:endParaRPr lang="en-GB" noProof="0" dirty="0"/>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33331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tx2"/>
              </a:gs>
              <a:gs pos="100000">
                <a:schemeClr val="tx2">
                  <a:lumMod val="60000"/>
                  <a:lumOff val="40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dirty="0"/>
          </a:p>
        </p:txBody>
      </p:sp>
      <p:sp>
        <p:nvSpPr>
          <p:cNvPr id="14" name="Footer Placeholder 3"/>
          <p:cNvSpPr>
            <a:spLocks noGrp="1"/>
          </p:cNvSpPr>
          <p:nvPr>
            <p:ph type="ftr" sz="quarter" idx="11"/>
          </p:nvPr>
        </p:nvSpPr>
        <p:spPr>
          <a:xfrm>
            <a:off x="554189" y="4886791"/>
            <a:ext cx="1416133" cy="132608"/>
          </a:xfrm>
        </p:spPr>
        <p:txBody>
          <a:bodyPr/>
          <a:lstStyle/>
          <a:p>
            <a:r>
              <a:rPr lang="en-GB" noProof="0"/>
              <a:t>© DHI A/S</a:t>
            </a:r>
            <a:endParaRPr lang="en-GB" noProof="0" dirty="0"/>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259511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C ">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accent4"/>
              </a:gs>
              <a:gs pos="100000">
                <a:schemeClr val="accent4">
                  <a:lumMod val="40000"/>
                  <a:lumOff val="60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dirty="0"/>
          </a:p>
        </p:txBody>
      </p:sp>
      <p:sp>
        <p:nvSpPr>
          <p:cNvPr id="14" name="Footer Placeholder 3"/>
          <p:cNvSpPr>
            <a:spLocks noGrp="1"/>
          </p:cNvSpPr>
          <p:nvPr>
            <p:ph type="ftr" sz="quarter" idx="11"/>
          </p:nvPr>
        </p:nvSpPr>
        <p:spPr>
          <a:xfrm>
            <a:off x="554189" y="4886791"/>
            <a:ext cx="1416133" cy="132608"/>
          </a:xfrm>
        </p:spPr>
        <p:txBody>
          <a:bodyPr/>
          <a:lstStyle/>
          <a:p>
            <a:r>
              <a:rPr lang="en-GB" noProof="0"/>
              <a:t>© DHI A/S</a:t>
            </a:r>
            <a:endParaRPr lang="en-GB" noProof="0" dirty="0"/>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404188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noProof="0"/>
              <a:t>Click to edit Master title style</a:t>
            </a:r>
            <a:endParaRPr lang="en-GB" noProof="0"/>
          </a:p>
        </p:txBody>
      </p:sp>
      <p:sp>
        <p:nvSpPr>
          <p:cNvPr id="8" name="Date Placeholder 2"/>
          <p:cNvSpPr>
            <a:spLocks noGrp="1"/>
          </p:cNvSpPr>
          <p:nvPr>
            <p:ph type="dt" sz="half" idx="10"/>
          </p:nvPr>
        </p:nvSpPr>
        <p:spPr>
          <a:xfrm>
            <a:off x="1970322" y="4886791"/>
            <a:ext cx="2269191" cy="132608"/>
          </a:xfrm>
        </p:spPr>
        <p:txBody>
          <a:bodyPr/>
          <a:lstStyle/>
          <a:p>
            <a:endParaRPr lang="en-GB" noProof="0" dirty="0"/>
          </a:p>
        </p:txBody>
      </p:sp>
      <p:sp>
        <p:nvSpPr>
          <p:cNvPr id="9" name="Footer Placeholder 3"/>
          <p:cNvSpPr>
            <a:spLocks noGrp="1"/>
          </p:cNvSpPr>
          <p:nvPr>
            <p:ph type="ftr" sz="quarter" idx="11"/>
          </p:nvPr>
        </p:nvSpPr>
        <p:spPr>
          <a:xfrm>
            <a:off x="554189" y="4886791"/>
            <a:ext cx="1416133" cy="132608"/>
          </a:xfrm>
        </p:spPr>
        <p:txBody>
          <a:bodyPr/>
          <a:lstStyle/>
          <a:p>
            <a:r>
              <a:rPr lang="en-GB" noProof="0"/>
              <a:t>© DHI A/S</a:t>
            </a:r>
            <a:endParaRPr lang="en-GB" noProof="0" dirty="0"/>
          </a:p>
        </p:txBody>
      </p:sp>
      <p:sp>
        <p:nvSpPr>
          <p:cNvPr id="10"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sp>
        <p:nvSpPr>
          <p:cNvPr id="11"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1467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8"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6500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a:t>© DHI A/S</a:t>
            </a:r>
            <a:endParaRPr lang="en-GB" noProof="0" dirty="0"/>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0"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1207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4189" y="170689"/>
            <a:ext cx="8035637" cy="672012"/>
          </a:xfrm>
          <a:prstGeom prst="rect">
            <a:avLst/>
          </a:prstGeom>
        </p:spPr>
        <p:txBody>
          <a:bodyPr vert="horz" lIns="0" tIns="0" rIns="0" bIns="0" rtlCol="0" anchor="b" anchorCtr="0">
            <a:norm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554189" y="1192307"/>
            <a:ext cx="8035637" cy="309282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1970322" y="4886791"/>
            <a:ext cx="2269191" cy="132608"/>
          </a:xfrm>
          <a:prstGeom prst="rect">
            <a:avLst/>
          </a:prstGeom>
        </p:spPr>
        <p:txBody>
          <a:bodyPr vert="horz" lIns="0" tIns="0" rIns="0" bIns="0" rtlCol="0" anchor="t" anchorCtr="0"/>
          <a:lstStyle>
            <a:lvl1pPr algn="l">
              <a:defRPr sz="700" b="0">
                <a:solidFill>
                  <a:schemeClr val="accent3"/>
                </a:solidFill>
              </a:defRPr>
            </a:lvl1pPr>
          </a:lstStyle>
          <a:p>
            <a:endParaRPr lang="en-GB" dirty="0"/>
          </a:p>
        </p:txBody>
      </p:sp>
      <p:sp>
        <p:nvSpPr>
          <p:cNvPr id="5" name="Footer Placeholder 4"/>
          <p:cNvSpPr>
            <a:spLocks noGrp="1"/>
          </p:cNvSpPr>
          <p:nvPr>
            <p:ph type="ftr" sz="quarter" idx="3"/>
          </p:nvPr>
        </p:nvSpPr>
        <p:spPr>
          <a:xfrm>
            <a:off x="554189" y="4886791"/>
            <a:ext cx="1416133" cy="132608"/>
          </a:xfrm>
          <a:prstGeom prst="rect">
            <a:avLst/>
          </a:prstGeom>
        </p:spPr>
        <p:txBody>
          <a:bodyPr vert="horz" lIns="0" tIns="0" rIns="0" bIns="0" rtlCol="0" anchor="t" anchorCtr="0"/>
          <a:lstStyle>
            <a:lvl1pPr algn="l">
              <a:defRPr sz="700" b="0">
                <a:solidFill>
                  <a:schemeClr val="accent3"/>
                </a:solidFill>
              </a:defRPr>
            </a:lvl1pPr>
          </a:lstStyle>
          <a:p>
            <a:r>
              <a:rPr lang="en-GB"/>
              <a:t>© DHI A/S</a:t>
            </a:r>
            <a:endParaRPr lang="en-GB" dirty="0"/>
          </a:p>
        </p:txBody>
      </p:sp>
      <p:sp>
        <p:nvSpPr>
          <p:cNvPr id="6" name="Slide Number Placeholder 5"/>
          <p:cNvSpPr>
            <a:spLocks noGrp="1"/>
          </p:cNvSpPr>
          <p:nvPr>
            <p:ph type="sldNum" sz="quarter" idx="4"/>
          </p:nvPr>
        </p:nvSpPr>
        <p:spPr>
          <a:xfrm>
            <a:off x="4239513" y="4886791"/>
            <a:ext cx="516591" cy="132608"/>
          </a:xfrm>
          <a:prstGeom prst="rect">
            <a:avLst/>
          </a:prstGeom>
        </p:spPr>
        <p:txBody>
          <a:bodyPr vert="horz" lIns="0" tIns="0" rIns="0" bIns="0" rtlCol="0" anchor="t" anchorCtr="0"/>
          <a:lstStyle>
            <a:lvl1pPr algn="l">
              <a:defRPr sz="700" b="0">
                <a:solidFill>
                  <a:schemeClr val="accent3"/>
                </a:solidFill>
              </a:defRPr>
            </a:lvl1pPr>
          </a:lstStyle>
          <a:p>
            <a:r>
              <a:rPr lang="en-GB" dirty="0"/>
              <a:t>#</a:t>
            </a:r>
            <a:fld id="{EC98167B-91FF-498B-85F5-63F1D9402506}" type="slidenum">
              <a:rPr lang="en-GB" smtClean="0"/>
              <a:pPr/>
              <a:t>‹#›</a:t>
            </a:fld>
            <a:r>
              <a:rPr lang="en-GB" dirty="0"/>
              <a:t>  </a:t>
            </a:r>
          </a:p>
        </p:txBody>
      </p:sp>
      <p:sp>
        <p:nvSpPr>
          <p:cNvPr id="27" name="Rectangle 26"/>
          <p:cNvSpPr/>
          <p:nvPr/>
        </p:nvSpPr>
        <p:spPr>
          <a:xfrm flipV="1">
            <a:off x="0" y="5086512"/>
            <a:ext cx="9144000" cy="56988"/>
          </a:xfrm>
          <a:prstGeom prst="rect">
            <a:avLst/>
          </a:prstGeom>
          <a:gradFill flip="none" rotWithShape="1">
            <a:gsLst>
              <a:gs pos="44000">
                <a:schemeClr val="tx1"/>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894800" y="4590000"/>
            <a:ext cx="830323" cy="468000"/>
          </a:xfrm>
          <a:prstGeom prst="rect">
            <a:avLst/>
          </a:prstGeom>
        </p:spPr>
      </p:pic>
    </p:spTree>
    <p:extLst>
      <p:ext uri="{BB962C8B-B14F-4D97-AF65-F5344CB8AC3E}">
        <p14:creationId xmlns:p14="http://schemas.microsoft.com/office/powerpoint/2010/main" val="471907140"/>
      </p:ext>
    </p:extLst>
  </p:cSld>
  <p:clrMap bg1="lt1" tx1="dk1" bg2="lt2" tx2="dk2" accent1="accent1" accent2="accent2" accent3="accent3" accent4="accent4" accent5="accent5" accent6="accent6" hlink="hlink" folHlink="folHlink"/>
  <p:sldLayoutIdLst>
    <p:sldLayoutId id="2147483660" r:id="rId1"/>
    <p:sldLayoutId id="2147483700" r:id="rId2"/>
    <p:sldLayoutId id="2147483704" r:id="rId3"/>
    <p:sldLayoutId id="2147483705" r:id="rId4"/>
    <p:sldLayoutId id="2147483707" r:id="rId5"/>
    <p:sldLayoutId id="2147483706"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3" r:id="rId20"/>
    <p:sldLayoutId id="2147483742" r:id="rId21"/>
  </p:sldLayoutIdLst>
  <p:hf sldNum="0" hdr="0" dt="0"/>
  <p:txStyles>
    <p:titleStyle>
      <a:lvl1pPr algn="l" defTabSz="914400" rtl="0" eaLnBrk="1" latinLnBrk="0" hangingPunct="1">
        <a:spcBef>
          <a:spcPct val="0"/>
        </a:spcBef>
        <a:buNone/>
        <a:defRPr sz="2400" b="0" i="0" kern="1200">
          <a:solidFill>
            <a:schemeClr val="tx1"/>
          </a:solidFill>
          <a:latin typeface="+mj-lt"/>
          <a:ea typeface="+mj-ea"/>
          <a:cs typeface="+mj-cs"/>
        </a:defRPr>
      </a:lvl1pPr>
    </p:titleStyle>
    <p:bodyStyle>
      <a:lvl1pPr marL="27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1pPr>
      <a:lvl2pPr marL="54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2pPr>
      <a:lvl3pPr marL="81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3pPr>
      <a:lvl4pPr marL="108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4pPr>
      <a:lvl5pPr marL="1350000" indent="-270000" algn="l" defTabSz="914400" rtl="0" eaLnBrk="1" latinLnBrk="0" hangingPunct="1">
        <a:spcBef>
          <a:spcPct val="20000"/>
        </a:spcBef>
        <a:buFont typeface="Arial" pitchFamily="34" charset="0"/>
        <a:buChar char="•"/>
        <a:defRPr sz="18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HI/mikepluspy"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od.theacademybydhi.com/mikeplus-harnessing-the-power-of-python-tool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github.com/DHI/webinars"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HI/mikepluspy"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MIKE+Py</a:t>
            </a:r>
            <a:r>
              <a:rPr lang="en-US" dirty="0"/>
              <a:t>: A Python Interface for MIKE+</a:t>
            </a:r>
            <a:endParaRPr lang="en-GB" dirty="0"/>
          </a:p>
        </p:txBody>
      </p:sp>
      <p:sp>
        <p:nvSpPr>
          <p:cNvPr id="3" name="Subtitle 2"/>
          <p:cNvSpPr>
            <a:spLocks noGrp="1"/>
          </p:cNvSpPr>
          <p:nvPr>
            <p:ph type="subTitle" idx="1"/>
          </p:nvPr>
        </p:nvSpPr>
        <p:spPr/>
        <p:txBody>
          <a:bodyPr/>
          <a:lstStyle/>
          <a:p>
            <a:r>
              <a:rPr lang="en-GB" dirty="0"/>
              <a:t>Ryan Murray</a:t>
            </a:r>
          </a:p>
          <a:p>
            <a:r>
              <a:rPr lang="en-GB" dirty="0"/>
              <a:t>2024-12-12</a:t>
            </a:r>
          </a:p>
        </p:txBody>
      </p:sp>
    </p:spTree>
    <p:extLst>
      <p:ext uri="{BB962C8B-B14F-4D97-AF65-F5344CB8AC3E}">
        <p14:creationId xmlns:p14="http://schemas.microsoft.com/office/powerpoint/2010/main" val="363387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366-228D-7F67-4461-32E738BF93CB}"/>
              </a:ext>
            </a:extLst>
          </p:cNvPr>
          <p:cNvSpPr>
            <a:spLocks noGrp="1"/>
          </p:cNvSpPr>
          <p:nvPr>
            <p:ph type="ctrTitle"/>
          </p:nvPr>
        </p:nvSpPr>
        <p:spPr/>
        <p:txBody>
          <a:bodyPr/>
          <a:lstStyle/>
          <a:p>
            <a:endParaRPr lang="da-DK" dirty="0"/>
          </a:p>
        </p:txBody>
      </p:sp>
      <p:sp>
        <p:nvSpPr>
          <p:cNvPr id="3" name="Text Placeholder 2">
            <a:extLst>
              <a:ext uri="{FF2B5EF4-FFF2-40B4-BE49-F238E27FC236}">
                <a16:creationId xmlns:a16="http://schemas.microsoft.com/office/drawing/2014/main" id="{B3EECE1B-F87A-39C4-370C-A538AFBBCF3F}"/>
              </a:ext>
            </a:extLst>
          </p:cNvPr>
          <p:cNvSpPr>
            <a:spLocks noGrp="1"/>
          </p:cNvSpPr>
          <p:nvPr>
            <p:ph type="body" sz="quarter" idx="13"/>
          </p:nvPr>
        </p:nvSpPr>
        <p:spPr/>
        <p:txBody>
          <a:bodyPr/>
          <a:lstStyle/>
          <a:p>
            <a:endParaRPr lang="da-DK"/>
          </a:p>
        </p:txBody>
      </p:sp>
      <p:sp>
        <p:nvSpPr>
          <p:cNvPr id="4" name="Text Placeholder 3">
            <a:extLst>
              <a:ext uri="{FF2B5EF4-FFF2-40B4-BE49-F238E27FC236}">
                <a16:creationId xmlns:a16="http://schemas.microsoft.com/office/drawing/2014/main" id="{2E267BE9-9149-C4E0-208C-B2FD0E2AFED2}"/>
              </a:ext>
            </a:extLst>
          </p:cNvPr>
          <p:cNvSpPr>
            <a:spLocks noGrp="1"/>
          </p:cNvSpPr>
          <p:nvPr>
            <p:ph type="body" sz="quarter" idx="15"/>
          </p:nvPr>
        </p:nvSpPr>
        <p:spPr/>
        <p:txBody>
          <a:bodyPr/>
          <a:lstStyle/>
          <a:p>
            <a:r>
              <a:rPr lang="en-US" dirty="0"/>
              <a:t>Overview of </a:t>
            </a:r>
            <a:r>
              <a:rPr lang="en-US" dirty="0" err="1"/>
              <a:t>MIKE+Py</a:t>
            </a:r>
            <a:endParaRPr lang="da-DK" dirty="0"/>
          </a:p>
        </p:txBody>
      </p:sp>
      <p:sp>
        <p:nvSpPr>
          <p:cNvPr id="5" name="Footer Placeholder 4">
            <a:extLst>
              <a:ext uri="{FF2B5EF4-FFF2-40B4-BE49-F238E27FC236}">
                <a16:creationId xmlns:a16="http://schemas.microsoft.com/office/drawing/2014/main" id="{960B9B3F-ADA1-8FD7-ED66-73E2BBC952C9}"/>
              </a:ext>
            </a:extLst>
          </p:cNvPr>
          <p:cNvSpPr>
            <a:spLocks noGrp="1"/>
          </p:cNvSpPr>
          <p:nvPr>
            <p:ph type="ftr" sz="quarter" idx="11"/>
          </p:nvPr>
        </p:nvSpPr>
        <p:spPr/>
        <p:txBody>
          <a:bodyPr/>
          <a:lstStyle/>
          <a:p>
            <a:r>
              <a:rPr lang="en-GB" noProof="0"/>
              <a:t>© DHI A/S</a:t>
            </a:r>
            <a:endParaRPr lang="en-GB" noProof="0" dirty="0"/>
          </a:p>
        </p:txBody>
      </p:sp>
    </p:spTree>
    <p:extLst>
      <p:ext uri="{BB962C8B-B14F-4D97-AF65-F5344CB8AC3E}">
        <p14:creationId xmlns:p14="http://schemas.microsoft.com/office/powerpoint/2010/main" val="75412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42A-0936-4F25-3A3D-BDB7CF031E92}"/>
              </a:ext>
            </a:extLst>
          </p:cNvPr>
          <p:cNvSpPr>
            <a:spLocks noGrp="1"/>
          </p:cNvSpPr>
          <p:nvPr>
            <p:ph type="title"/>
          </p:nvPr>
        </p:nvSpPr>
        <p:spPr>
          <a:xfrm>
            <a:off x="554189" y="170689"/>
            <a:ext cx="8035637" cy="672012"/>
          </a:xfrm>
        </p:spPr>
        <p:txBody>
          <a:bodyPr anchor="b">
            <a:normAutofit/>
          </a:bodyPr>
          <a:lstStyle/>
          <a:p>
            <a:r>
              <a:rPr lang="en-US" dirty="0"/>
              <a:t>General info</a:t>
            </a:r>
            <a:endParaRPr lang="da-DK" dirty="0"/>
          </a:p>
        </p:txBody>
      </p:sp>
      <p:sp>
        <p:nvSpPr>
          <p:cNvPr id="3" name="Footer Placeholder 2">
            <a:extLst>
              <a:ext uri="{FF2B5EF4-FFF2-40B4-BE49-F238E27FC236}">
                <a16:creationId xmlns:a16="http://schemas.microsoft.com/office/drawing/2014/main" id="{D2AD2050-A5C1-FD3D-7A26-2CB0F03AEB68}"/>
              </a:ext>
            </a:extLst>
          </p:cNvPr>
          <p:cNvSpPr>
            <a:spLocks noGrp="1"/>
          </p:cNvSpPr>
          <p:nvPr>
            <p:ph type="ftr" sz="quarter" idx="11"/>
          </p:nvPr>
        </p:nvSpPr>
        <p:spPr>
          <a:xfrm>
            <a:off x="554189" y="4886791"/>
            <a:ext cx="1416133" cy="132608"/>
          </a:xfrm>
        </p:spPr>
        <p:txBody>
          <a:bodyPr anchor="t">
            <a:normAutofit/>
          </a:bodyPr>
          <a:lstStyle/>
          <a:p>
            <a:pPr>
              <a:spcAft>
                <a:spcPts val="600"/>
              </a:spcAft>
            </a:pPr>
            <a:r>
              <a:rPr lang="en-GB" noProof="0"/>
              <a:t>© DHI A/S</a:t>
            </a:r>
          </a:p>
        </p:txBody>
      </p:sp>
      <p:sp>
        <p:nvSpPr>
          <p:cNvPr id="4" name="Content Placeholder 3">
            <a:extLst>
              <a:ext uri="{FF2B5EF4-FFF2-40B4-BE49-F238E27FC236}">
                <a16:creationId xmlns:a16="http://schemas.microsoft.com/office/drawing/2014/main" id="{7463B6BE-A152-A09D-50F4-7F009AF1F2A1}"/>
              </a:ext>
            </a:extLst>
          </p:cNvPr>
          <p:cNvSpPr>
            <a:spLocks noGrp="1"/>
          </p:cNvSpPr>
          <p:nvPr>
            <p:ph sz="quarter" idx="13"/>
          </p:nvPr>
        </p:nvSpPr>
        <p:spPr>
          <a:xfrm>
            <a:off x="554039" y="1192307"/>
            <a:ext cx="4217064" cy="3092823"/>
          </a:xfrm>
        </p:spPr>
        <p:txBody>
          <a:bodyPr>
            <a:normAutofit/>
          </a:bodyPr>
          <a:lstStyle/>
          <a:p>
            <a:r>
              <a:rPr lang="en-US" dirty="0"/>
              <a:t>Started development late 2023</a:t>
            </a:r>
          </a:p>
          <a:p>
            <a:r>
              <a:rPr lang="en-US" dirty="0"/>
              <a:t>Hosted on GitHub at </a:t>
            </a:r>
            <a:r>
              <a:rPr lang="en-US" dirty="0">
                <a:hlinkClick r:id="rId2"/>
              </a:rPr>
              <a:t>https://github.com/DHI/mikepluspy</a:t>
            </a:r>
            <a:endParaRPr lang="en-US" dirty="0"/>
          </a:p>
          <a:p>
            <a:r>
              <a:rPr lang="en-US" dirty="0"/>
              <a:t>Available on </a:t>
            </a:r>
            <a:r>
              <a:rPr lang="en-US" dirty="0" err="1"/>
              <a:t>PyPI</a:t>
            </a:r>
            <a:r>
              <a:rPr lang="en-US" dirty="0"/>
              <a:t> via ‘pip install </a:t>
            </a:r>
            <a:r>
              <a:rPr lang="en-US" dirty="0" err="1"/>
              <a:t>mikeplus</a:t>
            </a:r>
            <a:r>
              <a:rPr lang="en-US" dirty="0"/>
              <a:t>’</a:t>
            </a:r>
          </a:p>
          <a:p>
            <a:r>
              <a:rPr lang="en-US" dirty="0"/>
              <a:t>Requires a valid MIKE+ license.</a:t>
            </a:r>
          </a:p>
          <a:p>
            <a:r>
              <a:rPr lang="en-US" dirty="0"/>
              <a:t>Requires MIKE+ 2024 or greater.</a:t>
            </a:r>
          </a:p>
          <a:p>
            <a:endParaRPr lang="en-US" dirty="0"/>
          </a:p>
          <a:p>
            <a:endParaRPr lang="en-US" dirty="0"/>
          </a:p>
          <a:p>
            <a:endParaRPr lang="da-DK" dirty="0"/>
          </a:p>
        </p:txBody>
      </p:sp>
      <p:sp>
        <p:nvSpPr>
          <p:cNvPr id="13" name="Text Placeholder 5">
            <a:extLst>
              <a:ext uri="{FF2B5EF4-FFF2-40B4-BE49-F238E27FC236}">
                <a16:creationId xmlns:a16="http://schemas.microsoft.com/office/drawing/2014/main" id="{A34DC601-BDA2-67DB-2403-F2B6CA382890}"/>
              </a:ext>
            </a:extLst>
          </p:cNvPr>
          <p:cNvSpPr>
            <a:spLocks noGrp="1"/>
          </p:cNvSpPr>
          <p:nvPr>
            <p:ph type="body" sz="quarter" idx="21"/>
          </p:nvPr>
        </p:nvSpPr>
        <p:spPr>
          <a:xfrm>
            <a:off x="4849027" y="4360931"/>
            <a:ext cx="3740799" cy="157977"/>
          </a:xfrm>
        </p:spPr>
        <p:txBody>
          <a:bodyPr/>
          <a:lstStyle/>
          <a:p>
            <a:endParaRPr lang="en-US"/>
          </a:p>
        </p:txBody>
      </p:sp>
    </p:spTree>
    <p:extLst>
      <p:ext uri="{BB962C8B-B14F-4D97-AF65-F5344CB8AC3E}">
        <p14:creationId xmlns:p14="http://schemas.microsoft.com/office/powerpoint/2010/main" val="279233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6B4D3626-1F39-E719-9DB4-D3476DADCEC8}"/>
              </a:ext>
            </a:extLst>
          </p:cNvPr>
          <p:cNvSpPr>
            <a:spLocks noGrp="1"/>
          </p:cNvSpPr>
          <p:nvPr>
            <p:ph type="title"/>
          </p:nvPr>
        </p:nvSpPr>
        <p:spPr>
          <a:xfrm>
            <a:off x="554182" y="170689"/>
            <a:ext cx="8035637" cy="672012"/>
          </a:xfrm>
        </p:spPr>
        <p:txBody>
          <a:bodyPr/>
          <a:lstStyle/>
          <a:p>
            <a:r>
              <a:rPr lang="en-US" dirty="0"/>
              <a:t>Past webinar (March 2024)</a:t>
            </a:r>
          </a:p>
        </p:txBody>
      </p:sp>
      <p:sp>
        <p:nvSpPr>
          <p:cNvPr id="5" name="TextBox 4">
            <a:extLst>
              <a:ext uri="{FF2B5EF4-FFF2-40B4-BE49-F238E27FC236}">
                <a16:creationId xmlns:a16="http://schemas.microsoft.com/office/drawing/2014/main" id="{04BAF52A-E29F-47C0-B255-4096CCB804A3}"/>
              </a:ext>
            </a:extLst>
          </p:cNvPr>
          <p:cNvSpPr txBox="1"/>
          <p:nvPr/>
        </p:nvSpPr>
        <p:spPr>
          <a:xfrm>
            <a:off x="470219" y="4071069"/>
            <a:ext cx="8203561" cy="523220"/>
          </a:xfrm>
          <a:prstGeom prst="rect">
            <a:avLst/>
          </a:prstGeom>
          <a:noFill/>
        </p:spPr>
        <p:txBody>
          <a:bodyPr wrap="square">
            <a:spAutoFit/>
          </a:bodyPr>
          <a:lstStyle/>
          <a:p>
            <a:r>
              <a:rPr lang="da-DK" sz="1400" dirty="0">
                <a:hlinkClick r:id="rId3"/>
              </a:rPr>
              <a:t>https://wod.theacademybydhi.com/mikeplus-harnessing-the-power-of-python-tools/</a:t>
            </a:r>
            <a:endParaRPr lang="da-DK" sz="1400" dirty="0"/>
          </a:p>
          <a:p>
            <a:r>
              <a:rPr lang="da-DK" sz="1400" dirty="0">
                <a:hlinkClick r:id="rId4"/>
              </a:rPr>
              <a:t>https://github.com/DHI/webinars</a:t>
            </a:r>
            <a:endParaRPr lang="da-DK" sz="1400" dirty="0"/>
          </a:p>
        </p:txBody>
      </p:sp>
      <p:pic>
        <p:nvPicPr>
          <p:cNvPr id="3" name="Picture 2">
            <a:extLst>
              <a:ext uri="{FF2B5EF4-FFF2-40B4-BE49-F238E27FC236}">
                <a16:creationId xmlns:a16="http://schemas.microsoft.com/office/drawing/2014/main" id="{24E896D6-B0B9-1004-5954-260D1FC32861}"/>
              </a:ext>
            </a:extLst>
          </p:cNvPr>
          <p:cNvPicPr>
            <a:picLocks noChangeAspect="1"/>
          </p:cNvPicPr>
          <p:nvPr/>
        </p:nvPicPr>
        <p:blipFill rotWithShape="1">
          <a:blip r:embed="rId5"/>
          <a:srcRect l="8898" r="3670"/>
          <a:stretch/>
        </p:blipFill>
        <p:spPr>
          <a:xfrm>
            <a:off x="554182" y="947875"/>
            <a:ext cx="7994708" cy="2967376"/>
          </a:xfrm>
          <a:prstGeom prst="rect">
            <a:avLst/>
          </a:prstGeom>
        </p:spPr>
      </p:pic>
      <p:sp>
        <p:nvSpPr>
          <p:cNvPr id="2" name="Footer Placeholder 2">
            <a:extLst>
              <a:ext uri="{FF2B5EF4-FFF2-40B4-BE49-F238E27FC236}">
                <a16:creationId xmlns:a16="http://schemas.microsoft.com/office/drawing/2014/main" id="{5C0BF097-BFD4-9CD3-6531-4A7F5333F885}"/>
              </a:ext>
            </a:extLst>
          </p:cNvPr>
          <p:cNvSpPr>
            <a:spLocks noGrp="1"/>
          </p:cNvSpPr>
          <p:nvPr>
            <p:ph type="ftr" sz="quarter" idx="11"/>
          </p:nvPr>
        </p:nvSpPr>
        <p:spPr>
          <a:xfrm>
            <a:off x="554189" y="4886791"/>
            <a:ext cx="1416133" cy="132608"/>
          </a:xfrm>
        </p:spPr>
        <p:txBody>
          <a:bodyPr/>
          <a:lstStyle/>
          <a:p>
            <a:r>
              <a:rPr lang="en-GB" noProof="0"/>
              <a:t>© DHI A/S</a:t>
            </a:r>
            <a:endParaRPr lang="en-GB" noProof="0" dirty="0"/>
          </a:p>
        </p:txBody>
      </p:sp>
    </p:spTree>
    <p:extLst>
      <p:ext uri="{BB962C8B-B14F-4D97-AF65-F5344CB8AC3E}">
        <p14:creationId xmlns:p14="http://schemas.microsoft.com/office/powerpoint/2010/main" val="24540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8626-3CAC-CE0D-798A-8A1BBB72579A}"/>
              </a:ext>
            </a:extLst>
          </p:cNvPr>
          <p:cNvSpPr>
            <a:spLocks noGrp="1"/>
          </p:cNvSpPr>
          <p:nvPr>
            <p:ph type="title"/>
          </p:nvPr>
        </p:nvSpPr>
        <p:spPr/>
        <p:txBody>
          <a:bodyPr/>
          <a:lstStyle/>
          <a:p>
            <a:r>
              <a:rPr lang="en-US" dirty="0" err="1"/>
              <a:t>MIKE+Py</a:t>
            </a:r>
            <a:r>
              <a:rPr lang="en-US" dirty="0"/>
              <a:t> design</a:t>
            </a:r>
            <a:endParaRPr lang="da-DK" dirty="0"/>
          </a:p>
        </p:txBody>
      </p:sp>
      <p:sp>
        <p:nvSpPr>
          <p:cNvPr id="3" name="Footer Placeholder 2">
            <a:extLst>
              <a:ext uri="{FF2B5EF4-FFF2-40B4-BE49-F238E27FC236}">
                <a16:creationId xmlns:a16="http://schemas.microsoft.com/office/drawing/2014/main" id="{96E7D236-1DF2-45D0-060D-412610FACD6C}"/>
              </a:ext>
            </a:extLst>
          </p:cNvPr>
          <p:cNvSpPr>
            <a:spLocks noGrp="1"/>
          </p:cNvSpPr>
          <p:nvPr>
            <p:ph type="ftr" sz="quarter" idx="11"/>
          </p:nvPr>
        </p:nvSpPr>
        <p:spPr/>
        <p:txBody>
          <a:bodyPr/>
          <a:lstStyle/>
          <a:p>
            <a:r>
              <a:rPr lang="en-GB" noProof="0"/>
              <a:t>© DHI A/S</a:t>
            </a:r>
            <a:endParaRPr lang="en-GB" noProof="0" dirty="0"/>
          </a:p>
        </p:txBody>
      </p:sp>
      <p:graphicFrame>
        <p:nvGraphicFramePr>
          <p:cNvPr id="5" name="Diagram 4">
            <a:extLst>
              <a:ext uri="{FF2B5EF4-FFF2-40B4-BE49-F238E27FC236}">
                <a16:creationId xmlns:a16="http://schemas.microsoft.com/office/drawing/2014/main" id="{1A06D0F6-5E79-6651-DCF2-E52BCED6D26D}"/>
              </a:ext>
            </a:extLst>
          </p:cNvPr>
          <p:cNvGraphicFramePr/>
          <p:nvPr>
            <p:extLst>
              <p:ext uri="{D42A27DB-BD31-4B8C-83A1-F6EECF244321}">
                <p14:modId xmlns:p14="http://schemas.microsoft.com/office/powerpoint/2010/main" val="1020200742"/>
              </p:ext>
            </p:extLst>
          </p:nvPr>
        </p:nvGraphicFramePr>
        <p:xfrm>
          <a:off x="554189" y="211965"/>
          <a:ext cx="6096000" cy="2476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D908BD85-C774-C69B-F36C-6E70B135EC72}"/>
              </a:ext>
            </a:extLst>
          </p:cNvPr>
          <p:cNvSpPr/>
          <p:nvPr/>
        </p:nvSpPr>
        <p:spPr>
          <a:xfrm>
            <a:off x="554189" y="2571750"/>
            <a:ext cx="6096000" cy="1286740"/>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t>MIKE+</a:t>
            </a:r>
            <a:endParaRPr lang="da-DK" sz="2400" dirty="0"/>
          </a:p>
        </p:txBody>
      </p:sp>
      <p:cxnSp>
        <p:nvCxnSpPr>
          <p:cNvPr id="8" name="Straight Connector 7">
            <a:extLst>
              <a:ext uri="{FF2B5EF4-FFF2-40B4-BE49-F238E27FC236}">
                <a16:creationId xmlns:a16="http://schemas.microsoft.com/office/drawing/2014/main" id="{BCA24932-836D-0014-DE33-98CEB13EA84D}"/>
              </a:ext>
            </a:extLst>
          </p:cNvPr>
          <p:cNvCxnSpPr>
            <a:cxnSpLocks/>
          </p:cNvCxnSpPr>
          <p:nvPr/>
        </p:nvCxnSpPr>
        <p:spPr>
          <a:xfrm>
            <a:off x="554189" y="2471611"/>
            <a:ext cx="7917881"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BDB1DFB6-46D0-0B28-E21C-CE3F1BEADC02}"/>
              </a:ext>
            </a:extLst>
          </p:cNvPr>
          <p:cNvSpPr txBox="1"/>
          <p:nvPr/>
        </p:nvSpPr>
        <p:spPr>
          <a:xfrm>
            <a:off x="6650189" y="1741667"/>
            <a:ext cx="2268570" cy="923330"/>
          </a:xfrm>
          <a:prstGeom prst="rect">
            <a:avLst/>
          </a:prstGeom>
          <a:noFill/>
        </p:spPr>
        <p:txBody>
          <a:bodyPr wrap="none" rtlCol="0">
            <a:spAutoFit/>
          </a:bodyPr>
          <a:lstStyle/>
          <a:p>
            <a:pPr marL="285750" indent="-285750">
              <a:buFont typeface="Arial" panose="020B0604020202020204" pitchFamily="34" charset="0"/>
              <a:buChar char="•"/>
            </a:pPr>
            <a:r>
              <a:rPr lang="en-US" dirty="0"/>
              <a:t>Thin Python layer</a:t>
            </a:r>
          </a:p>
          <a:p>
            <a:pPr marL="285750" indent="-285750">
              <a:buFont typeface="Arial" panose="020B0604020202020204" pitchFamily="34" charset="0"/>
              <a:buChar char="•"/>
            </a:pPr>
            <a:r>
              <a:rPr lang="en-US" dirty="0"/>
              <a:t>For modelers</a:t>
            </a:r>
          </a:p>
          <a:p>
            <a:pPr marL="285750" indent="-285750">
              <a:buFont typeface="Arial" panose="020B0604020202020204" pitchFamily="34" charset="0"/>
              <a:buChar char="•"/>
            </a:pPr>
            <a:endParaRPr lang="da-DK" dirty="0"/>
          </a:p>
        </p:txBody>
      </p:sp>
      <p:sp>
        <p:nvSpPr>
          <p:cNvPr id="10" name="TextBox 9">
            <a:extLst>
              <a:ext uri="{FF2B5EF4-FFF2-40B4-BE49-F238E27FC236}">
                <a16:creationId xmlns:a16="http://schemas.microsoft.com/office/drawing/2014/main" id="{AA9D6813-CBB4-B8B0-3B75-99849AEF9728}"/>
              </a:ext>
            </a:extLst>
          </p:cNvPr>
          <p:cNvSpPr txBox="1"/>
          <p:nvPr/>
        </p:nvSpPr>
        <p:spPr>
          <a:xfrm>
            <a:off x="6650189" y="2616018"/>
            <a:ext cx="20435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MIKE+ code</a:t>
            </a:r>
          </a:p>
          <a:p>
            <a:pPr marL="285750" indent="-285750">
              <a:buFont typeface="Arial" panose="020B0604020202020204" pitchFamily="34" charset="0"/>
              <a:buChar char="•"/>
            </a:pPr>
            <a:r>
              <a:rPr lang="en-US" dirty="0"/>
              <a:t>For developers</a:t>
            </a:r>
          </a:p>
          <a:p>
            <a:pPr marL="285750" indent="-285750">
              <a:buFont typeface="Arial" panose="020B0604020202020204" pitchFamily="34" charset="0"/>
              <a:buChar char="•"/>
            </a:pPr>
            <a:r>
              <a:rPr lang="en-US" dirty="0"/>
              <a:t>Contains most of the real logic</a:t>
            </a:r>
          </a:p>
          <a:p>
            <a:pPr marL="285750" indent="-285750">
              <a:buFont typeface="Arial" panose="020B0604020202020204" pitchFamily="34" charset="0"/>
              <a:buChar char="•"/>
            </a:pPr>
            <a:endParaRPr lang="da-DK" dirty="0"/>
          </a:p>
        </p:txBody>
      </p:sp>
    </p:spTree>
    <p:extLst>
      <p:ext uri="{BB962C8B-B14F-4D97-AF65-F5344CB8AC3E}">
        <p14:creationId xmlns:p14="http://schemas.microsoft.com/office/powerpoint/2010/main" val="26123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9D88-4018-627B-8336-30310A3AA2FA}"/>
              </a:ext>
            </a:extLst>
          </p:cNvPr>
          <p:cNvSpPr>
            <a:spLocks noGrp="1"/>
          </p:cNvSpPr>
          <p:nvPr>
            <p:ph type="title"/>
          </p:nvPr>
        </p:nvSpPr>
        <p:spPr/>
        <p:txBody>
          <a:bodyPr/>
          <a:lstStyle/>
          <a:p>
            <a:r>
              <a:rPr lang="en-US" dirty="0"/>
              <a:t>Why use </a:t>
            </a:r>
            <a:r>
              <a:rPr lang="en-US" dirty="0" err="1"/>
              <a:t>MIKE+Py</a:t>
            </a:r>
            <a:r>
              <a:rPr lang="en-US" dirty="0"/>
              <a:t> over libraries like sqlite3?</a:t>
            </a:r>
            <a:endParaRPr lang="da-DK" dirty="0"/>
          </a:p>
        </p:txBody>
      </p:sp>
      <p:sp>
        <p:nvSpPr>
          <p:cNvPr id="3" name="Footer Placeholder 2">
            <a:extLst>
              <a:ext uri="{FF2B5EF4-FFF2-40B4-BE49-F238E27FC236}">
                <a16:creationId xmlns:a16="http://schemas.microsoft.com/office/drawing/2014/main" id="{88414770-F183-8EB3-FA1D-584C0D2BA186}"/>
              </a:ext>
            </a:extLst>
          </p:cNvPr>
          <p:cNvSpPr>
            <a:spLocks noGrp="1"/>
          </p:cNvSpPr>
          <p:nvPr>
            <p:ph type="ftr" sz="quarter" idx="11"/>
          </p:nvPr>
        </p:nvSpPr>
        <p:spPr/>
        <p:txBody>
          <a:bodyPr/>
          <a:lstStyle/>
          <a:p>
            <a:r>
              <a:rPr lang="en-GB" noProof="0"/>
              <a:t>© DHI A/S</a:t>
            </a:r>
            <a:endParaRPr lang="en-GB" noProof="0" dirty="0"/>
          </a:p>
        </p:txBody>
      </p:sp>
      <p:pic>
        <p:nvPicPr>
          <p:cNvPr id="2050" name="Picture 2">
            <a:extLst>
              <a:ext uri="{FF2B5EF4-FFF2-40B4-BE49-F238E27FC236}">
                <a16:creationId xmlns:a16="http://schemas.microsoft.com/office/drawing/2014/main" id="{AF3A42E5-F1ED-99C6-CDC8-41D4F26B610D}"/>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54189" y="1129867"/>
            <a:ext cx="5140782" cy="3092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5FCD57-D82D-9E86-C736-91912CB03EAD}"/>
              </a:ext>
            </a:extLst>
          </p:cNvPr>
          <p:cNvSpPr txBox="1"/>
          <p:nvPr/>
        </p:nvSpPr>
        <p:spPr>
          <a:xfrm>
            <a:off x="5929745" y="1188008"/>
            <a:ext cx="24730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Leverage existing tools.</a:t>
            </a:r>
          </a:p>
          <a:p>
            <a:pPr marL="285750" indent="-285750">
              <a:buFont typeface="Arial" panose="020B0604020202020204" pitchFamily="34" charset="0"/>
              <a:buChar char="•"/>
            </a:pPr>
            <a:r>
              <a:rPr lang="en-US" dirty="0"/>
              <a:t>Same database propagations as if using MIKE+</a:t>
            </a:r>
          </a:p>
          <a:p>
            <a:pPr marL="285750" indent="-285750">
              <a:buFont typeface="Arial" panose="020B0604020202020204" pitchFamily="34" charset="0"/>
              <a:buChar char="•"/>
            </a:pPr>
            <a:r>
              <a:rPr lang="en-US" dirty="0"/>
              <a:t>Run engines conveniently</a:t>
            </a:r>
          </a:p>
          <a:p>
            <a:pPr marL="285750" indent="-285750">
              <a:buFont typeface="Arial" panose="020B0604020202020204" pitchFamily="34" charset="0"/>
              <a:buChar char="•"/>
            </a:pPr>
            <a:endParaRPr lang="da-DK" dirty="0"/>
          </a:p>
        </p:txBody>
      </p:sp>
      <p:cxnSp>
        <p:nvCxnSpPr>
          <p:cNvPr id="7" name="Straight Arrow Connector 6">
            <a:extLst>
              <a:ext uri="{FF2B5EF4-FFF2-40B4-BE49-F238E27FC236}">
                <a16:creationId xmlns:a16="http://schemas.microsoft.com/office/drawing/2014/main" id="{F47E7926-060B-C569-C213-6961E8680B6C}"/>
              </a:ext>
            </a:extLst>
          </p:cNvPr>
          <p:cNvCxnSpPr>
            <a:cxnSpLocks/>
          </p:cNvCxnSpPr>
          <p:nvPr/>
        </p:nvCxnSpPr>
        <p:spPr>
          <a:xfrm flipH="1">
            <a:off x="1517073" y="1918855"/>
            <a:ext cx="4412672" cy="1350818"/>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5CBC09FC-BF44-7E47-093F-B4E94AC00698}"/>
              </a:ext>
            </a:extLst>
          </p:cNvPr>
          <p:cNvCxnSpPr>
            <a:cxnSpLocks/>
          </p:cNvCxnSpPr>
          <p:nvPr/>
        </p:nvCxnSpPr>
        <p:spPr>
          <a:xfrm flipH="1">
            <a:off x="2320636" y="1383518"/>
            <a:ext cx="3699164" cy="874773"/>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CB995B14-2D40-F4E4-2180-45CD47220AA1}"/>
              </a:ext>
            </a:extLst>
          </p:cNvPr>
          <p:cNvCxnSpPr>
            <a:cxnSpLocks/>
          </p:cNvCxnSpPr>
          <p:nvPr/>
        </p:nvCxnSpPr>
        <p:spPr>
          <a:xfrm flipH="1">
            <a:off x="4357255" y="2784042"/>
            <a:ext cx="1662545" cy="638031"/>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82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5617-1465-8748-7EDE-589FDD7CB9B4}"/>
              </a:ext>
            </a:extLst>
          </p:cNvPr>
          <p:cNvSpPr>
            <a:spLocks noGrp="1"/>
          </p:cNvSpPr>
          <p:nvPr>
            <p:ph type="title"/>
          </p:nvPr>
        </p:nvSpPr>
        <p:spPr/>
        <p:txBody>
          <a:bodyPr/>
          <a:lstStyle/>
          <a:p>
            <a:r>
              <a:rPr lang="en-US" dirty="0"/>
              <a:t>Currently available tools</a:t>
            </a:r>
            <a:endParaRPr lang="da-DK" dirty="0"/>
          </a:p>
        </p:txBody>
      </p:sp>
      <p:sp>
        <p:nvSpPr>
          <p:cNvPr id="3" name="Footer Placeholder 2">
            <a:extLst>
              <a:ext uri="{FF2B5EF4-FFF2-40B4-BE49-F238E27FC236}">
                <a16:creationId xmlns:a16="http://schemas.microsoft.com/office/drawing/2014/main" id="{AA51C2BC-34D4-148E-8F29-EF9AC877A22B}"/>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3D5CA450-E727-9447-6FC0-D20455F19F57}"/>
              </a:ext>
            </a:extLst>
          </p:cNvPr>
          <p:cNvSpPr>
            <a:spLocks noGrp="1"/>
          </p:cNvSpPr>
          <p:nvPr>
            <p:ph sz="quarter" idx="13"/>
          </p:nvPr>
        </p:nvSpPr>
        <p:spPr/>
        <p:txBody>
          <a:bodyPr/>
          <a:lstStyle/>
          <a:p>
            <a:r>
              <a:rPr lang="en-US" dirty="0"/>
              <a:t>Catchment slope and length processing tool</a:t>
            </a:r>
          </a:p>
          <a:p>
            <a:r>
              <a:rPr lang="en-US" dirty="0"/>
              <a:t>Catchment connection tool</a:t>
            </a:r>
          </a:p>
          <a:p>
            <a:r>
              <a:rPr lang="en-US" dirty="0"/>
              <a:t>Topology repair tool</a:t>
            </a:r>
          </a:p>
          <a:p>
            <a:r>
              <a:rPr lang="en-US" dirty="0"/>
              <a:t>Interpolation and assignment tool</a:t>
            </a:r>
          </a:p>
          <a:p>
            <a:r>
              <a:rPr lang="en-US" dirty="0"/>
              <a:t>Import and export tool</a:t>
            </a:r>
          </a:p>
        </p:txBody>
      </p:sp>
      <p:pic>
        <p:nvPicPr>
          <p:cNvPr id="6" name="Picture 5">
            <a:extLst>
              <a:ext uri="{FF2B5EF4-FFF2-40B4-BE49-F238E27FC236}">
                <a16:creationId xmlns:a16="http://schemas.microsoft.com/office/drawing/2014/main" id="{B3A3F25A-C253-0385-7353-AD2F3A21634B}"/>
              </a:ext>
            </a:extLst>
          </p:cNvPr>
          <p:cNvPicPr>
            <a:picLocks noChangeAspect="1"/>
          </p:cNvPicPr>
          <p:nvPr/>
        </p:nvPicPr>
        <p:blipFill>
          <a:blip r:embed="rId2"/>
          <a:stretch>
            <a:fillRect/>
          </a:stretch>
        </p:blipFill>
        <p:spPr>
          <a:xfrm>
            <a:off x="727771" y="3238033"/>
            <a:ext cx="6122855" cy="1047097"/>
          </a:xfrm>
          <a:prstGeom prst="rect">
            <a:avLst/>
          </a:prstGeom>
        </p:spPr>
      </p:pic>
    </p:spTree>
    <p:extLst>
      <p:ext uri="{BB962C8B-B14F-4D97-AF65-F5344CB8AC3E}">
        <p14:creationId xmlns:p14="http://schemas.microsoft.com/office/powerpoint/2010/main" val="111649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4FCB-5B3F-AC04-0802-D50B59450D2F}"/>
              </a:ext>
            </a:extLst>
          </p:cNvPr>
          <p:cNvSpPr>
            <a:spLocks noGrp="1"/>
          </p:cNvSpPr>
          <p:nvPr>
            <p:ph type="title"/>
          </p:nvPr>
        </p:nvSpPr>
        <p:spPr/>
        <p:txBody>
          <a:bodyPr/>
          <a:lstStyle/>
          <a:p>
            <a:r>
              <a:rPr lang="en-US" dirty="0"/>
              <a:t>What to focus on next?</a:t>
            </a:r>
            <a:endParaRPr lang="da-DK" dirty="0"/>
          </a:p>
        </p:txBody>
      </p:sp>
      <p:sp>
        <p:nvSpPr>
          <p:cNvPr id="3" name="Footer Placeholder 2">
            <a:extLst>
              <a:ext uri="{FF2B5EF4-FFF2-40B4-BE49-F238E27FC236}">
                <a16:creationId xmlns:a16="http://schemas.microsoft.com/office/drawing/2014/main" id="{DB36AA0E-C8E3-FA3E-0406-CBE76C85E1C6}"/>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9F06A588-E84D-6750-09BA-8AC91EE371A4}"/>
              </a:ext>
            </a:extLst>
          </p:cNvPr>
          <p:cNvSpPr>
            <a:spLocks noGrp="1"/>
          </p:cNvSpPr>
          <p:nvPr>
            <p:ph sz="quarter" idx="13"/>
          </p:nvPr>
        </p:nvSpPr>
        <p:spPr/>
        <p:txBody>
          <a:bodyPr/>
          <a:lstStyle/>
          <a:p>
            <a:r>
              <a:rPr lang="en-US" baseline="0" dirty="0"/>
              <a:t>Better documentation?</a:t>
            </a:r>
          </a:p>
          <a:p>
            <a:r>
              <a:rPr lang="en-US" dirty="0"/>
              <a:t>More notebook examples?</a:t>
            </a:r>
          </a:p>
          <a:p>
            <a:r>
              <a:rPr lang="en-US" baseline="0" dirty="0"/>
              <a:t>More</a:t>
            </a:r>
            <a:r>
              <a:rPr lang="en-US" dirty="0"/>
              <a:t> features?</a:t>
            </a:r>
          </a:p>
          <a:p>
            <a:r>
              <a:rPr lang="en-US" dirty="0"/>
              <a:t>Simpler syntax?</a:t>
            </a:r>
          </a:p>
          <a:p>
            <a:r>
              <a:rPr lang="en-US" dirty="0"/>
              <a:t>Self paced course?</a:t>
            </a:r>
          </a:p>
          <a:p>
            <a:r>
              <a:rPr lang="en-US" baseline="0" dirty="0"/>
              <a:t>Other</a:t>
            </a:r>
            <a:r>
              <a:rPr lang="en-US" dirty="0"/>
              <a:t> suggestions?</a:t>
            </a:r>
          </a:p>
          <a:p>
            <a:endParaRPr lang="en-US" baseline="0" dirty="0"/>
          </a:p>
          <a:p>
            <a:pPr marL="0" indent="0">
              <a:buNone/>
            </a:pPr>
            <a:r>
              <a:rPr lang="en-US" dirty="0"/>
              <a:t>It’s open source, so feel free to let us know what’s important to you </a:t>
            </a:r>
            <a:r>
              <a:rPr lang="en-US" dirty="0">
                <a:sym typeface="Wingdings" panose="05000000000000000000" pitchFamily="2" charset="2"/>
              </a:rPr>
              <a:t></a:t>
            </a:r>
            <a:r>
              <a:rPr lang="en-US" dirty="0"/>
              <a:t> </a:t>
            </a:r>
            <a:r>
              <a:rPr lang="en-US" dirty="0">
                <a:hlinkClick r:id="rId2"/>
              </a:rPr>
              <a:t>https://github.com/DHI/mikepluspy</a:t>
            </a:r>
            <a:endParaRPr lang="en-US" dirty="0"/>
          </a:p>
          <a:p>
            <a:pPr marL="0" indent="0">
              <a:buNone/>
            </a:pPr>
            <a:endParaRPr lang="en-US" baseline="0" dirty="0"/>
          </a:p>
          <a:p>
            <a:endParaRPr lang="en-US" dirty="0"/>
          </a:p>
          <a:p>
            <a:pPr marL="0" indent="0">
              <a:buNone/>
            </a:pPr>
            <a:endParaRPr lang="en-US" baseline="0" dirty="0"/>
          </a:p>
          <a:p>
            <a:endParaRPr lang="en-US" baseline="0" dirty="0"/>
          </a:p>
          <a:p>
            <a:endParaRPr lang="en-US" baseline="0" dirty="0"/>
          </a:p>
          <a:p>
            <a:endParaRPr lang="da-DK" dirty="0"/>
          </a:p>
        </p:txBody>
      </p:sp>
    </p:spTree>
    <p:extLst>
      <p:ext uri="{BB962C8B-B14F-4D97-AF65-F5344CB8AC3E}">
        <p14:creationId xmlns:p14="http://schemas.microsoft.com/office/powerpoint/2010/main" val="248766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366-228D-7F67-4461-32E738BF93CB}"/>
              </a:ext>
            </a:extLst>
          </p:cNvPr>
          <p:cNvSpPr>
            <a:spLocks noGrp="1"/>
          </p:cNvSpPr>
          <p:nvPr>
            <p:ph type="ctrTitle"/>
          </p:nvPr>
        </p:nvSpPr>
        <p:spPr/>
        <p:txBody>
          <a:bodyPr/>
          <a:lstStyle/>
          <a:p>
            <a:endParaRPr lang="da-DK" dirty="0"/>
          </a:p>
        </p:txBody>
      </p:sp>
      <p:sp>
        <p:nvSpPr>
          <p:cNvPr id="3" name="Text Placeholder 2">
            <a:extLst>
              <a:ext uri="{FF2B5EF4-FFF2-40B4-BE49-F238E27FC236}">
                <a16:creationId xmlns:a16="http://schemas.microsoft.com/office/drawing/2014/main" id="{B3EECE1B-F87A-39C4-370C-A538AFBBCF3F}"/>
              </a:ext>
            </a:extLst>
          </p:cNvPr>
          <p:cNvSpPr>
            <a:spLocks noGrp="1"/>
          </p:cNvSpPr>
          <p:nvPr>
            <p:ph type="body" sz="quarter" idx="13"/>
          </p:nvPr>
        </p:nvSpPr>
        <p:spPr/>
        <p:txBody>
          <a:bodyPr/>
          <a:lstStyle/>
          <a:p>
            <a:endParaRPr lang="da-DK" dirty="0"/>
          </a:p>
        </p:txBody>
      </p:sp>
      <p:sp>
        <p:nvSpPr>
          <p:cNvPr id="4" name="Text Placeholder 3">
            <a:extLst>
              <a:ext uri="{FF2B5EF4-FFF2-40B4-BE49-F238E27FC236}">
                <a16:creationId xmlns:a16="http://schemas.microsoft.com/office/drawing/2014/main" id="{2E267BE9-9149-C4E0-208C-B2FD0E2AFED2}"/>
              </a:ext>
            </a:extLst>
          </p:cNvPr>
          <p:cNvSpPr>
            <a:spLocks noGrp="1"/>
          </p:cNvSpPr>
          <p:nvPr>
            <p:ph type="body" sz="quarter" idx="15"/>
          </p:nvPr>
        </p:nvSpPr>
        <p:spPr/>
        <p:txBody>
          <a:bodyPr/>
          <a:lstStyle/>
          <a:p>
            <a:r>
              <a:rPr lang="en-US" dirty="0"/>
              <a:t>Quick demo</a:t>
            </a:r>
            <a:endParaRPr lang="da-DK" dirty="0"/>
          </a:p>
        </p:txBody>
      </p:sp>
      <p:sp>
        <p:nvSpPr>
          <p:cNvPr id="5" name="Footer Placeholder 4">
            <a:extLst>
              <a:ext uri="{FF2B5EF4-FFF2-40B4-BE49-F238E27FC236}">
                <a16:creationId xmlns:a16="http://schemas.microsoft.com/office/drawing/2014/main" id="{960B9B3F-ADA1-8FD7-ED66-73E2BBC952C9}"/>
              </a:ext>
            </a:extLst>
          </p:cNvPr>
          <p:cNvSpPr>
            <a:spLocks noGrp="1"/>
          </p:cNvSpPr>
          <p:nvPr>
            <p:ph type="ftr" sz="quarter" idx="11"/>
          </p:nvPr>
        </p:nvSpPr>
        <p:spPr/>
        <p:txBody>
          <a:bodyPr/>
          <a:lstStyle/>
          <a:p>
            <a:r>
              <a:rPr lang="en-GB" noProof="0"/>
              <a:t>© DHI A/S</a:t>
            </a:r>
            <a:endParaRPr lang="en-GB" noProof="0" dirty="0"/>
          </a:p>
        </p:txBody>
      </p:sp>
    </p:spTree>
    <p:extLst>
      <p:ext uri="{BB962C8B-B14F-4D97-AF65-F5344CB8AC3E}">
        <p14:creationId xmlns:p14="http://schemas.microsoft.com/office/powerpoint/2010/main" val="129695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983E1-A548-39BF-1C72-75E7ED495CF3}"/>
              </a:ext>
            </a:extLst>
          </p:cNvPr>
          <p:cNvSpPr>
            <a:spLocks noGrp="1"/>
          </p:cNvSpPr>
          <p:nvPr>
            <p:ph type="ftr" sz="quarter" idx="11"/>
          </p:nvPr>
        </p:nvSpPr>
        <p:spPr/>
        <p:txBody>
          <a:bodyPr/>
          <a:lstStyle/>
          <a:p>
            <a:r>
              <a:rPr lang="en-GB" noProof="0"/>
              <a:t>© DHI A/S</a:t>
            </a:r>
            <a:endParaRPr lang="en-GB" noProof="0" dirty="0"/>
          </a:p>
        </p:txBody>
      </p:sp>
      <p:sp>
        <p:nvSpPr>
          <p:cNvPr id="3" name="Text Placeholder 2">
            <a:extLst>
              <a:ext uri="{FF2B5EF4-FFF2-40B4-BE49-F238E27FC236}">
                <a16:creationId xmlns:a16="http://schemas.microsoft.com/office/drawing/2014/main" id="{9D8523E1-2E57-9146-3567-2430612EDE4B}"/>
              </a:ext>
            </a:extLst>
          </p:cNvPr>
          <p:cNvSpPr>
            <a:spLocks noGrp="1"/>
          </p:cNvSpPr>
          <p:nvPr>
            <p:ph type="body" sz="quarter" idx="14"/>
          </p:nvPr>
        </p:nvSpPr>
        <p:spPr/>
        <p:txBody>
          <a:bodyPr/>
          <a:lstStyle/>
          <a:p>
            <a:r>
              <a:rPr lang="en-US" dirty="0"/>
              <a:t>Motivation for </a:t>
            </a:r>
            <a:r>
              <a:rPr lang="en-US" dirty="0" err="1"/>
              <a:t>MIKE+Py</a:t>
            </a:r>
            <a:endParaRPr lang="en-US" dirty="0"/>
          </a:p>
          <a:p>
            <a:r>
              <a:rPr lang="en-US" dirty="0"/>
              <a:t>Overview of capabilities</a:t>
            </a:r>
          </a:p>
          <a:p>
            <a:r>
              <a:rPr lang="en-US" dirty="0"/>
              <a:t>Quick demo</a:t>
            </a:r>
          </a:p>
          <a:p>
            <a:r>
              <a:rPr lang="en-US" dirty="0"/>
              <a:t>Questions / discussion</a:t>
            </a:r>
          </a:p>
          <a:p>
            <a:endParaRPr lang="da-DK" dirty="0"/>
          </a:p>
        </p:txBody>
      </p:sp>
      <p:sp>
        <p:nvSpPr>
          <p:cNvPr id="4" name="Title 3">
            <a:extLst>
              <a:ext uri="{FF2B5EF4-FFF2-40B4-BE49-F238E27FC236}">
                <a16:creationId xmlns:a16="http://schemas.microsoft.com/office/drawing/2014/main" id="{927707C4-31E4-08C1-F111-B6DA14CB3C9A}"/>
              </a:ext>
            </a:extLst>
          </p:cNvPr>
          <p:cNvSpPr>
            <a:spLocks noGrp="1"/>
          </p:cNvSpPr>
          <p:nvPr>
            <p:ph type="title"/>
          </p:nvPr>
        </p:nvSpPr>
        <p:spPr/>
        <p:txBody>
          <a:bodyPr/>
          <a:lstStyle/>
          <a:p>
            <a:r>
              <a:rPr lang="en-US" dirty="0"/>
              <a:t>Overview</a:t>
            </a:r>
            <a:endParaRPr lang="da-DK" dirty="0"/>
          </a:p>
        </p:txBody>
      </p:sp>
    </p:spTree>
    <p:extLst>
      <p:ext uri="{BB962C8B-B14F-4D97-AF65-F5344CB8AC3E}">
        <p14:creationId xmlns:p14="http://schemas.microsoft.com/office/powerpoint/2010/main" val="368047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A366-228D-7F67-4461-32E738BF93CB}"/>
              </a:ext>
            </a:extLst>
          </p:cNvPr>
          <p:cNvSpPr>
            <a:spLocks noGrp="1"/>
          </p:cNvSpPr>
          <p:nvPr>
            <p:ph type="ctrTitle"/>
          </p:nvPr>
        </p:nvSpPr>
        <p:spPr/>
        <p:txBody>
          <a:bodyPr/>
          <a:lstStyle/>
          <a:p>
            <a:endParaRPr lang="da-DK"/>
          </a:p>
        </p:txBody>
      </p:sp>
      <p:sp>
        <p:nvSpPr>
          <p:cNvPr id="3" name="Text Placeholder 2">
            <a:extLst>
              <a:ext uri="{FF2B5EF4-FFF2-40B4-BE49-F238E27FC236}">
                <a16:creationId xmlns:a16="http://schemas.microsoft.com/office/drawing/2014/main" id="{B3EECE1B-F87A-39C4-370C-A538AFBBCF3F}"/>
              </a:ext>
            </a:extLst>
          </p:cNvPr>
          <p:cNvSpPr>
            <a:spLocks noGrp="1"/>
          </p:cNvSpPr>
          <p:nvPr>
            <p:ph type="body" sz="quarter" idx="13"/>
          </p:nvPr>
        </p:nvSpPr>
        <p:spPr/>
        <p:txBody>
          <a:bodyPr/>
          <a:lstStyle/>
          <a:p>
            <a:endParaRPr lang="da-DK"/>
          </a:p>
        </p:txBody>
      </p:sp>
      <p:sp>
        <p:nvSpPr>
          <p:cNvPr id="4" name="Text Placeholder 3">
            <a:extLst>
              <a:ext uri="{FF2B5EF4-FFF2-40B4-BE49-F238E27FC236}">
                <a16:creationId xmlns:a16="http://schemas.microsoft.com/office/drawing/2014/main" id="{2E267BE9-9149-C4E0-208C-B2FD0E2AFED2}"/>
              </a:ext>
            </a:extLst>
          </p:cNvPr>
          <p:cNvSpPr>
            <a:spLocks noGrp="1"/>
          </p:cNvSpPr>
          <p:nvPr>
            <p:ph type="body" sz="quarter" idx="15"/>
          </p:nvPr>
        </p:nvSpPr>
        <p:spPr/>
        <p:txBody>
          <a:bodyPr/>
          <a:lstStyle/>
          <a:p>
            <a:r>
              <a:rPr lang="en-US" dirty="0"/>
              <a:t>Motivation for </a:t>
            </a:r>
            <a:r>
              <a:rPr lang="en-US" dirty="0" err="1"/>
              <a:t>MIKE+Py</a:t>
            </a:r>
            <a:endParaRPr lang="da-DK" dirty="0"/>
          </a:p>
        </p:txBody>
      </p:sp>
      <p:sp>
        <p:nvSpPr>
          <p:cNvPr id="5" name="Footer Placeholder 4">
            <a:extLst>
              <a:ext uri="{FF2B5EF4-FFF2-40B4-BE49-F238E27FC236}">
                <a16:creationId xmlns:a16="http://schemas.microsoft.com/office/drawing/2014/main" id="{960B9B3F-ADA1-8FD7-ED66-73E2BBC952C9}"/>
              </a:ext>
            </a:extLst>
          </p:cNvPr>
          <p:cNvSpPr>
            <a:spLocks noGrp="1"/>
          </p:cNvSpPr>
          <p:nvPr>
            <p:ph type="ftr" sz="quarter" idx="11"/>
          </p:nvPr>
        </p:nvSpPr>
        <p:spPr/>
        <p:txBody>
          <a:bodyPr/>
          <a:lstStyle/>
          <a:p>
            <a:r>
              <a:rPr lang="en-GB" noProof="0"/>
              <a:t>© DHI A/S</a:t>
            </a:r>
            <a:endParaRPr lang="en-GB" noProof="0" dirty="0"/>
          </a:p>
        </p:txBody>
      </p:sp>
    </p:spTree>
    <p:extLst>
      <p:ext uri="{BB962C8B-B14F-4D97-AF65-F5344CB8AC3E}">
        <p14:creationId xmlns:p14="http://schemas.microsoft.com/office/powerpoint/2010/main" val="235221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1EEE-895F-9F7A-1AF7-1271985E8DCC}"/>
              </a:ext>
            </a:extLst>
          </p:cNvPr>
          <p:cNvSpPr>
            <a:spLocks noGrp="1"/>
          </p:cNvSpPr>
          <p:nvPr>
            <p:ph type="title"/>
          </p:nvPr>
        </p:nvSpPr>
        <p:spPr/>
        <p:txBody>
          <a:bodyPr/>
          <a:lstStyle/>
          <a:p>
            <a:r>
              <a:rPr lang="en-US" dirty="0"/>
              <a:t>Motivation for </a:t>
            </a:r>
            <a:r>
              <a:rPr lang="en-US" dirty="0" err="1"/>
              <a:t>MIKE+Py</a:t>
            </a:r>
            <a:r>
              <a:rPr lang="en-US" dirty="0"/>
              <a:t> (1)</a:t>
            </a:r>
            <a:endParaRPr lang="da-DK" dirty="0"/>
          </a:p>
        </p:txBody>
      </p:sp>
      <p:sp>
        <p:nvSpPr>
          <p:cNvPr id="3" name="Footer Placeholder 2">
            <a:extLst>
              <a:ext uri="{FF2B5EF4-FFF2-40B4-BE49-F238E27FC236}">
                <a16:creationId xmlns:a16="http://schemas.microsoft.com/office/drawing/2014/main" id="{F99790B4-B29B-F3F8-2F64-827ACBF38939}"/>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07B96E21-C711-D0FA-926F-85B30ADAE8EE}"/>
              </a:ext>
            </a:extLst>
          </p:cNvPr>
          <p:cNvSpPr>
            <a:spLocks noGrp="1"/>
          </p:cNvSpPr>
          <p:nvPr>
            <p:ph sz="quarter" idx="13"/>
          </p:nvPr>
        </p:nvSpPr>
        <p:spPr>
          <a:xfrm>
            <a:off x="554046" y="1192307"/>
            <a:ext cx="8035925" cy="2008093"/>
          </a:xfrm>
        </p:spPr>
        <p:txBody>
          <a:bodyPr/>
          <a:lstStyle/>
          <a:p>
            <a:r>
              <a:rPr lang="en-US" dirty="0"/>
              <a:t>Imagine you’re making a MIKE+ model.</a:t>
            </a:r>
          </a:p>
          <a:p>
            <a:r>
              <a:rPr lang="en-US" dirty="0"/>
              <a:t>Your client asks you to analyze 50 different scenarios.</a:t>
            </a:r>
          </a:p>
          <a:p>
            <a:r>
              <a:rPr lang="en-US" dirty="0"/>
              <a:t>How do you accomplish this?</a:t>
            </a:r>
          </a:p>
          <a:p>
            <a:pPr lvl="1"/>
            <a:r>
              <a:rPr lang="en-US" dirty="0"/>
              <a:t>Manually create 50 different scenarios?</a:t>
            </a:r>
          </a:p>
          <a:p>
            <a:pPr lvl="1"/>
            <a:r>
              <a:rPr lang="en-US" dirty="0"/>
              <a:t>What about pre and post processing?</a:t>
            </a:r>
          </a:p>
          <a:p>
            <a:pPr lvl="1"/>
            <a:r>
              <a:rPr lang="en-US" dirty="0"/>
              <a:t>How do you avoid doing similar things 50 times?</a:t>
            </a:r>
          </a:p>
          <a:p>
            <a:pPr marL="0" indent="0">
              <a:buNone/>
            </a:pPr>
            <a:endParaRPr lang="en-US" dirty="0"/>
          </a:p>
          <a:p>
            <a:pPr marL="0" indent="0">
              <a:buNone/>
            </a:pPr>
            <a:r>
              <a:rPr lang="en-US" b="1" i="1" dirty="0"/>
              <a:t>  </a:t>
            </a:r>
          </a:p>
        </p:txBody>
      </p:sp>
      <p:pic>
        <p:nvPicPr>
          <p:cNvPr id="6" name="Graphic 5" descr="Robot Hand with solid fill">
            <a:extLst>
              <a:ext uri="{FF2B5EF4-FFF2-40B4-BE49-F238E27FC236}">
                <a16:creationId xmlns:a16="http://schemas.microsoft.com/office/drawing/2014/main" id="{03D588EC-80A1-42DB-F97D-53A4CD7F0D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046" y="3445124"/>
            <a:ext cx="914400" cy="914400"/>
          </a:xfrm>
          <a:prstGeom prst="rect">
            <a:avLst/>
          </a:prstGeom>
        </p:spPr>
      </p:pic>
      <p:sp>
        <p:nvSpPr>
          <p:cNvPr id="7" name="TextBox 6">
            <a:extLst>
              <a:ext uri="{FF2B5EF4-FFF2-40B4-BE49-F238E27FC236}">
                <a16:creationId xmlns:a16="http://schemas.microsoft.com/office/drawing/2014/main" id="{5A080FFE-FE0C-307F-270F-FF7EFC906609}"/>
              </a:ext>
            </a:extLst>
          </p:cNvPr>
          <p:cNvSpPr txBox="1"/>
          <p:nvPr/>
        </p:nvSpPr>
        <p:spPr>
          <a:xfrm>
            <a:off x="1697039" y="3628027"/>
            <a:ext cx="5541818" cy="646331"/>
          </a:xfrm>
          <a:prstGeom prst="rect">
            <a:avLst/>
          </a:prstGeom>
          <a:noFill/>
        </p:spPr>
        <p:txBody>
          <a:bodyPr wrap="square" rtlCol="0">
            <a:spAutoFit/>
          </a:bodyPr>
          <a:lstStyle/>
          <a:p>
            <a:r>
              <a:rPr lang="en-US" b="1" i="1" dirty="0"/>
              <a:t>Motivation #1: </a:t>
            </a:r>
            <a:br>
              <a:rPr lang="en-US" b="1" i="1" dirty="0"/>
            </a:br>
            <a:r>
              <a:rPr lang="en-US" b="1" i="1" dirty="0"/>
              <a:t>automation of well-defined, repetitive workflows.</a:t>
            </a:r>
            <a:endParaRPr lang="da-DK" dirty="0"/>
          </a:p>
        </p:txBody>
      </p:sp>
    </p:spTree>
    <p:extLst>
      <p:ext uri="{BB962C8B-B14F-4D97-AF65-F5344CB8AC3E}">
        <p14:creationId xmlns:p14="http://schemas.microsoft.com/office/powerpoint/2010/main" val="429049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FCE6-8FAC-3289-02D7-82AF631F1ED7}"/>
              </a:ext>
            </a:extLst>
          </p:cNvPr>
          <p:cNvSpPr>
            <a:spLocks noGrp="1"/>
          </p:cNvSpPr>
          <p:nvPr>
            <p:ph type="title"/>
          </p:nvPr>
        </p:nvSpPr>
        <p:spPr/>
        <p:txBody>
          <a:bodyPr/>
          <a:lstStyle/>
          <a:p>
            <a:r>
              <a:rPr lang="en-US" dirty="0"/>
              <a:t>Motivation for </a:t>
            </a:r>
            <a:r>
              <a:rPr lang="en-US" dirty="0" err="1"/>
              <a:t>MIKE+Py</a:t>
            </a:r>
            <a:r>
              <a:rPr lang="en-US" dirty="0"/>
              <a:t> (2)</a:t>
            </a:r>
            <a:endParaRPr lang="da-DK" dirty="0"/>
          </a:p>
        </p:txBody>
      </p:sp>
      <p:sp>
        <p:nvSpPr>
          <p:cNvPr id="3" name="Footer Placeholder 2">
            <a:extLst>
              <a:ext uri="{FF2B5EF4-FFF2-40B4-BE49-F238E27FC236}">
                <a16:creationId xmlns:a16="http://schemas.microsoft.com/office/drawing/2014/main" id="{2336ECFB-F693-BFEC-B3E5-14785287E080}"/>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4C58CD5D-DAFA-CFEF-6FF6-4A77707090C7}"/>
              </a:ext>
            </a:extLst>
          </p:cNvPr>
          <p:cNvSpPr>
            <a:spLocks noGrp="1"/>
          </p:cNvSpPr>
          <p:nvPr>
            <p:ph sz="quarter" idx="13"/>
          </p:nvPr>
        </p:nvSpPr>
        <p:spPr/>
        <p:txBody>
          <a:bodyPr/>
          <a:lstStyle/>
          <a:p>
            <a:r>
              <a:rPr lang="en-US" dirty="0"/>
              <a:t>Your client was so satisfied that they want 50 more scenarios.</a:t>
            </a:r>
          </a:p>
          <a:p>
            <a:r>
              <a:rPr lang="en-US" dirty="0"/>
              <a:t>How do you accomplish this?</a:t>
            </a:r>
          </a:p>
          <a:p>
            <a:pPr lvl="1"/>
            <a:r>
              <a:rPr lang="en-US" dirty="0"/>
              <a:t>How do you ensure consistency with the original scenarios?</a:t>
            </a:r>
          </a:p>
          <a:p>
            <a:pPr lvl="1"/>
            <a:r>
              <a:rPr lang="en-US" dirty="0"/>
              <a:t>Assign the same modeler?</a:t>
            </a:r>
          </a:p>
          <a:p>
            <a:pPr lvl="1"/>
            <a:r>
              <a:rPr lang="en-US" dirty="0"/>
              <a:t>Carefully follow the same workflow?</a:t>
            </a:r>
          </a:p>
          <a:p>
            <a:pPr lvl="1"/>
            <a:r>
              <a:rPr lang="en-US" dirty="0"/>
              <a:t>How do you leverage previous work to go faster?</a:t>
            </a:r>
          </a:p>
          <a:p>
            <a:pPr lvl="1"/>
            <a:endParaRPr lang="en-US" dirty="0"/>
          </a:p>
          <a:p>
            <a:pPr lvl="1"/>
            <a:endParaRPr lang="en-US" dirty="0"/>
          </a:p>
          <a:p>
            <a:endParaRPr lang="en-US" dirty="0"/>
          </a:p>
          <a:p>
            <a:endParaRPr lang="en-US" dirty="0"/>
          </a:p>
          <a:p>
            <a:endParaRPr lang="en-US" dirty="0"/>
          </a:p>
          <a:p>
            <a:endParaRPr lang="da-DK" dirty="0"/>
          </a:p>
        </p:txBody>
      </p:sp>
      <p:sp>
        <p:nvSpPr>
          <p:cNvPr id="6" name="TextBox 5">
            <a:extLst>
              <a:ext uri="{FF2B5EF4-FFF2-40B4-BE49-F238E27FC236}">
                <a16:creationId xmlns:a16="http://schemas.microsoft.com/office/drawing/2014/main" id="{F5498F82-645A-4246-EDE9-4F0D93243985}"/>
              </a:ext>
            </a:extLst>
          </p:cNvPr>
          <p:cNvSpPr txBox="1"/>
          <p:nvPr/>
        </p:nvSpPr>
        <p:spPr>
          <a:xfrm>
            <a:off x="1697182" y="3638799"/>
            <a:ext cx="5541818" cy="646331"/>
          </a:xfrm>
          <a:prstGeom prst="rect">
            <a:avLst/>
          </a:prstGeom>
          <a:noFill/>
        </p:spPr>
        <p:txBody>
          <a:bodyPr wrap="square" rtlCol="0">
            <a:spAutoFit/>
          </a:bodyPr>
          <a:lstStyle/>
          <a:p>
            <a:r>
              <a:rPr lang="en-US" b="1" i="1" dirty="0"/>
              <a:t>Motivation #2: </a:t>
            </a:r>
            <a:br>
              <a:rPr lang="en-US" b="1" i="1" dirty="0"/>
            </a:br>
            <a:r>
              <a:rPr lang="en-US" b="1" i="1" dirty="0"/>
              <a:t>reproduceable workflows</a:t>
            </a:r>
            <a:endParaRPr lang="da-DK" dirty="0"/>
          </a:p>
        </p:txBody>
      </p:sp>
      <p:pic>
        <p:nvPicPr>
          <p:cNvPr id="8" name="Graphic 7" descr="Sustainability with solid fill">
            <a:extLst>
              <a:ext uri="{FF2B5EF4-FFF2-40B4-BE49-F238E27FC236}">
                <a16:creationId xmlns:a16="http://schemas.microsoft.com/office/drawing/2014/main" id="{7A72C6D7-7F78-4174-1355-88328F327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189" y="3504764"/>
            <a:ext cx="914400" cy="914400"/>
          </a:xfrm>
          <a:prstGeom prst="rect">
            <a:avLst/>
          </a:prstGeom>
        </p:spPr>
      </p:pic>
    </p:spTree>
    <p:extLst>
      <p:ext uri="{BB962C8B-B14F-4D97-AF65-F5344CB8AC3E}">
        <p14:creationId xmlns:p14="http://schemas.microsoft.com/office/powerpoint/2010/main" val="26689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FCE6-8FAC-3289-02D7-82AF631F1ED7}"/>
              </a:ext>
            </a:extLst>
          </p:cNvPr>
          <p:cNvSpPr>
            <a:spLocks noGrp="1"/>
          </p:cNvSpPr>
          <p:nvPr>
            <p:ph type="title"/>
          </p:nvPr>
        </p:nvSpPr>
        <p:spPr/>
        <p:txBody>
          <a:bodyPr/>
          <a:lstStyle/>
          <a:p>
            <a:r>
              <a:rPr lang="en-US" dirty="0"/>
              <a:t>Motivation for </a:t>
            </a:r>
            <a:r>
              <a:rPr lang="en-US" dirty="0" err="1"/>
              <a:t>MIKE+Py</a:t>
            </a:r>
            <a:r>
              <a:rPr lang="en-US" dirty="0"/>
              <a:t> (3)</a:t>
            </a:r>
            <a:endParaRPr lang="da-DK" dirty="0"/>
          </a:p>
        </p:txBody>
      </p:sp>
      <p:sp>
        <p:nvSpPr>
          <p:cNvPr id="3" name="Footer Placeholder 2">
            <a:extLst>
              <a:ext uri="{FF2B5EF4-FFF2-40B4-BE49-F238E27FC236}">
                <a16:creationId xmlns:a16="http://schemas.microsoft.com/office/drawing/2014/main" id="{2336ECFB-F693-BFEC-B3E5-14785287E080}"/>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4C58CD5D-DAFA-CFEF-6FF6-4A77707090C7}"/>
              </a:ext>
            </a:extLst>
          </p:cNvPr>
          <p:cNvSpPr>
            <a:spLocks noGrp="1"/>
          </p:cNvSpPr>
          <p:nvPr>
            <p:ph sz="quarter" idx="13"/>
          </p:nvPr>
        </p:nvSpPr>
        <p:spPr>
          <a:xfrm>
            <a:off x="554046" y="1192308"/>
            <a:ext cx="8035925" cy="1696366"/>
          </a:xfrm>
        </p:spPr>
        <p:txBody>
          <a:bodyPr/>
          <a:lstStyle/>
          <a:p>
            <a:r>
              <a:rPr lang="en-US" dirty="0"/>
              <a:t>Browsing Viva Engage, you notice a coworker has a similar need.</a:t>
            </a:r>
          </a:p>
          <a:p>
            <a:r>
              <a:rPr lang="en-US" dirty="0"/>
              <a:t>How do you share your knowledge?</a:t>
            </a:r>
          </a:p>
          <a:p>
            <a:pPr lvl="1"/>
            <a:r>
              <a:rPr lang="en-US" dirty="0"/>
              <a:t>Explain over a meeting?</a:t>
            </a:r>
          </a:p>
          <a:p>
            <a:pPr lvl="1"/>
            <a:r>
              <a:rPr lang="en-US" dirty="0"/>
              <a:t>Send model and report examples?</a:t>
            </a:r>
          </a:p>
          <a:p>
            <a:pPr lvl="1"/>
            <a:r>
              <a:rPr lang="en-US" dirty="0"/>
              <a:t>Offer to assist on the project?</a:t>
            </a:r>
          </a:p>
          <a:p>
            <a:pPr lvl="1"/>
            <a:r>
              <a:rPr lang="en-US" dirty="0"/>
              <a:t>How could we more efficiently share workflows?</a:t>
            </a:r>
          </a:p>
          <a:p>
            <a:pPr lvl="1"/>
            <a:endParaRPr lang="en-US" dirty="0"/>
          </a:p>
          <a:p>
            <a:endParaRPr lang="en-US" dirty="0"/>
          </a:p>
          <a:p>
            <a:endParaRPr lang="en-US" dirty="0"/>
          </a:p>
          <a:p>
            <a:endParaRPr lang="en-US" dirty="0"/>
          </a:p>
          <a:p>
            <a:endParaRPr lang="da-DK" dirty="0"/>
          </a:p>
        </p:txBody>
      </p:sp>
      <p:sp>
        <p:nvSpPr>
          <p:cNvPr id="8" name="TextBox 7">
            <a:extLst>
              <a:ext uri="{FF2B5EF4-FFF2-40B4-BE49-F238E27FC236}">
                <a16:creationId xmlns:a16="http://schemas.microsoft.com/office/drawing/2014/main" id="{7AABF4C1-90EA-BE79-C997-1DBBA219056B}"/>
              </a:ext>
            </a:extLst>
          </p:cNvPr>
          <p:cNvSpPr txBox="1"/>
          <p:nvPr/>
        </p:nvSpPr>
        <p:spPr>
          <a:xfrm>
            <a:off x="1697039" y="3720429"/>
            <a:ext cx="5541818" cy="646331"/>
          </a:xfrm>
          <a:prstGeom prst="rect">
            <a:avLst/>
          </a:prstGeom>
          <a:noFill/>
        </p:spPr>
        <p:txBody>
          <a:bodyPr wrap="square" rtlCol="0">
            <a:spAutoFit/>
          </a:bodyPr>
          <a:lstStyle/>
          <a:p>
            <a:r>
              <a:rPr lang="en-US" b="1" i="1" dirty="0"/>
              <a:t>Motivation #3:</a:t>
            </a:r>
            <a:br>
              <a:rPr lang="en-US" b="1" i="1" dirty="0"/>
            </a:br>
            <a:r>
              <a:rPr lang="en-US" b="1" i="1" dirty="0"/>
              <a:t>shareable workflows</a:t>
            </a:r>
            <a:endParaRPr lang="da-DK" dirty="0"/>
          </a:p>
        </p:txBody>
      </p:sp>
      <p:pic>
        <p:nvPicPr>
          <p:cNvPr id="12" name="Graphic 11" descr="Share with solid fill">
            <a:extLst>
              <a:ext uri="{FF2B5EF4-FFF2-40B4-BE49-F238E27FC236}">
                <a16:creationId xmlns:a16="http://schemas.microsoft.com/office/drawing/2014/main" id="{7B512064-FCFD-099C-38C7-82F55BE43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046" y="3561446"/>
            <a:ext cx="914400" cy="914400"/>
          </a:xfrm>
          <a:prstGeom prst="rect">
            <a:avLst/>
          </a:prstGeom>
        </p:spPr>
      </p:pic>
    </p:spTree>
    <p:extLst>
      <p:ext uri="{BB962C8B-B14F-4D97-AF65-F5344CB8AC3E}">
        <p14:creationId xmlns:p14="http://schemas.microsoft.com/office/powerpoint/2010/main" val="101544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FCE6-8FAC-3289-02D7-82AF631F1ED7}"/>
              </a:ext>
            </a:extLst>
          </p:cNvPr>
          <p:cNvSpPr>
            <a:spLocks noGrp="1"/>
          </p:cNvSpPr>
          <p:nvPr>
            <p:ph type="title"/>
          </p:nvPr>
        </p:nvSpPr>
        <p:spPr/>
        <p:txBody>
          <a:bodyPr/>
          <a:lstStyle/>
          <a:p>
            <a:r>
              <a:rPr lang="en-US" dirty="0"/>
              <a:t>Motivation for </a:t>
            </a:r>
            <a:r>
              <a:rPr lang="en-US" dirty="0" err="1"/>
              <a:t>MIKE+Py</a:t>
            </a:r>
            <a:r>
              <a:rPr lang="en-US" dirty="0"/>
              <a:t> (4)</a:t>
            </a:r>
            <a:endParaRPr lang="da-DK" dirty="0"/>
          </a:p>
        </p:txBody>
      </p:sp>
      <p:sp>
        <p:nvSpPr>
          <p:cNvPr id="3" name="Footer Placeholder 2">
            <a:extLst>
              <a:ext uri="{FF2B5EF4-FFF2-40B4-BE49-F238E27FC236}">
                <a16:creationId xmlns:a16="http://schemas.microsoft.com/office/drawing/2014/main" id="{2336ECFB-F693-BFEC-B3E5-14785287E080}"/>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4C58CD5D-DAFA-CFEF-6FF6-4A77707090C7}"/>
              </a:ext>
            </a:extLst>
          </p:cNvPr>
          <p:cNvSpPr>
            <a:spLocks noGrp="1"/>
          </p:cNvSpPr>
          <p:nvPr>
            <p:ph sz="quarter" idx="13"/>
          </p:nvPr>
        </p:nvSpPr>
        <p:spPr>
          <a:xfrm>
            <a:off x="554046" y="1192308"/>
            <a:ext cx="8035925" cy="2227078"/>
          </a:xfrm>
        </p:spPr>
        <p:txBody>
          <a:bodyPr/>
          <a:lstStyle/>
          <a:p>
            <a:r>
              <a:rPr lang="en-US" dirty="0"/>
              <a:t>You realize MIKE+ is missing a feature you think is generally useful.</a:t>
            </a:r>
          </a:p>
          <a:p>
            <a:r>
              <a:rPr lang="en-US" dirty="0"/>
              <a:t>Your client has an immediate need for that feature.</a:t>
            </a:r>
          </a:p>
          <a:p>
            <a:r>
              <a:rPr lang="en-US" dirty="0"/>
              <a:t>How do you handle this?</a:t>
            </a:r>
          </a:p>
          <a:p>
            <a:pPr lvl="1"/>
            <a:r>
              <a:rPr lang="en-US" dirty="0"/>
              <a:t>Submit a feature request and wait?</a:t>
            </a:r>
          </a:p>
          <a:p>
            <a:pPr lvl="1"/>
            <a:r>
              <a:rPr lang="en-US" dirty="0"/>
              <a:t>Develop a workaround?</a:t>
            </a:r>
          </a:p>
          <a:p>
            <a:pPr marL="270000" lvl="1" indent="0">
              <a:buNone/>
            </a:pPr>
            <a:endParaRPr lang="en-US" dirty="0"/>
          </a:p>
          <a:p>
            <a:pPr lvl="1"/>
            <a:endParaRPr lang="en-US" dirty="0"/>
          </a:p>
          <a:p>
            <a:pPr lvl="1"/>
            <a:endParaRPr lang="en-US" dirty="0"/>
          </a:p>
          <a:p>
            <a:endParaRPr lang="en-US" dirty="0"/>
          </a:p>
          <a:p>
            <a:endParaRPr lang="en-US" dirty="0"/>
          </a:p>
          <a:p>
            <a:endParaRPr lang="en-US" dirty="0"/>
          </a:p>
          <a:p>
            <a:endParaRPr lang="en-US" dirty="0"/>
          </a:p>
          <a:p>
            <a:pPr lvl="1"/>
            <a:endParaRPr lang="en-US" dirty="0"/>
          </a:p>
          <a:p>
            <a:endParaRPr lang="en-US" dirty="0"/>
          </a:p>
          <a:p>
            <a:endParaRPr lang="en-US" dirty="0"/>
          </a:p>
          <a:p>
            <a:endParaRPr lang="en-US" dirty="0"/>
          </a:p>
          <a:p>
            <a:endParaRPr lang="da-DK" dirty="0"/>
          </a:p>
        </p:txBody>
      </p:sp>
      <p:sp>
        <p:nvSpPr>
          <p:cNvPr id="8" name="TextBox 7">
            <a:extLst>
              <a:ext uri="{FF2B5EF4-FFF2-40B4-BE49-F238E27FC236}">
                <a16:creationId xmlns:a16="http://schemas.microsoft.com/office/drawing/2014/main" id="{7AABF4C1-90EA-BE79-C997-1DBBA219056B}"/>
              </a:ext>
            </a:extLst>
          </p:cNvPr>
          <p:cNvSpPr txBox="1"/>
          <p:nvPr/>
        </p:nvSpPr>
        <p:spPr>
          <a:xfrm>
            <a:off x="1306350" y="3588760"/>
            <a:ext cx="5541818" cy="646331"/>
          </a:xfrm>
          <a:prstGeom prst="rect">
            <a:avLst/>
          </a:prstGeom>
          <a:noFill/>
        </p:spPr>
        <p:txBody>
          <a:bodyPr wrap="square" rtlCol="0">
            <a:spAutoFit/>
          </a:bodyPr>
          <a:lstStyle/>
          <a:p>
            <a:r>
              <a:rPr lang="en-US" b="1" i="1" dirty="0"/>
              <a:t>Motivation #3:</a:t>
            </a:r>
            <a:br>
              <a:rPr lang="en-US" b="1" i="1" dirty="0"/>
            </a:br>
            <a:r>
              <a:rPr lang="en-US" b="1" i="1" dirty="0"/>
              <a:t>enable user-driven feature prototyping</a:t>
            </a:r>
            <a:endParaRPr lang="da-DK" dirty="0"/>
          </a:p>
        </p:txBody>
      </p:sp>
      <p:pic>
        <p:nvPicPr>
          <p:cNvPr id="14" name="Graphic 13" descr="Flask with solid fill">
            <a:extLst>
              <a:ext uri="{FF2B5EF4-FFF2-40B4-BE49-F238E27FC236}">
                <a16:creationId xmlns:a16="http://schemas.microsoft.com/office/drawing/2014/main" id="{1309C791-A600-C5F9-8810-6D4281A7D3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855" y="3421922"/>
            <a:ext cx="914400" cy="914400"/>
          </a:xfrm>
          <a:prstGeom prst="rect">
            <a:avLst/>
          </a:prstGeom>
        </p:spPr>
      </p:pic>
    </p:spTree>
    <p:extLst>
      <p:ext uri="{BB962C8B-B14F-4D97-AF65-F5344CB8AC3E}">
        <p14:creationId xmlns:p14="http://schemas.microsoft.com/office/powerpoint/2010/main" val="315265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6660-A68B-DB32-692C-FAF81C18CF6F}"/>
              </a:ext>
            </a:extLst>
          </p:cNvPr>
          <p:cNvSpPr>
            <a:spLocks noGrp="1"/>
          </p:cNvSpPr>
          <p:nvPr>
            <p:ph type="title"/>
          </p:nvPr>
        </p:nvSpPr>
        <p:spPr/>
        <p:txBody>
          <a:bodyPr/>
          <a:lstStyle/>
          <a:p>
            <a:r>
              <a:rPr lang="en-US" dirty="0"/>
              <a:t>Framing MIKE+ and </a:t>
            </a:r>
            <a:r>
              <a:rPr lang="en-US" dirty="0" err="1"/>
              <a:t>MIKE+Py</a:t>
            </a:r>
            <a:endParaRPr lang="da-DK" dirty="0"/>
          </a:p>
        </p:txBody>
      </p:sp>
      <p:sp>
        <p:nvSpPr>
          <p:cNvPr id="3" name="Footer Placeholder 2">
            <a:extLst>
              <a:ext uri="{FF2B5EF4-FFF2-40B4-BE49-F238E27FC236}">
                <a16:creationId xmlns:a16="http://schemas.microsoft.com/office/drawing/2014/main" id="{76AD8923-05C7-0DCA-D8A4-A5C50A8F42E7}"/>
              </a:ext>
            </a:extLst>
          </p:cNvPr>
          <p:cNvSpPr>
            <a:spLocks noGrp="1"/>
          </p:cNvSpPr>
          <p:nvPr>
            <p:ph type="ftr" sz="quarter" idx="11"/>
          </p:nvPr>
        </p:nvSpPr>
        <p:spPr/>
        <p:txBody>
          <a:bodyPr/>
          <a:lstStyle/>
          <a:p>
            <a:r>
              <a:rPr lang="en-GB" noProof="0"/>
              <a:t>© DHI A/S</a:t>
            </a:r>
            <a:endParaRPr lang="en-GB" noProof="0" dirty="0"/>
          </a:p>
        </p:txBody>
      </p:sp>
      <p:cxnSp>
        <p:nvCxnSpPr>
          <p:cNvPr id="15" name="Straight Arrow Connector 14">
            <a:extLst>
              <a:ext uri="{FF2B5EF4-FFF2-40B4-BE49-F238E27FC236}">
                <a16:creationId xmlns:a16="http://schemas.microsoft.com/office/drawing/2014/main" id="{D0940BCD-9DCC-ADB0-3F1F-E37DE496B134}"/>
              </a:ext>
            </a:extLst>
          </p:cNvPr>
          <p:cNvCxnSpPr>
            <a:cxnSpLocks/>
          </p:cNvCxnSpPr>
          <p:nvPr/>
        </p:nvCxnSpPr>
        <p:spPr>
          <a:xfrm flipV="1">
            <a:off x="881353" y="1205345"/>
            <a:ext cx="0" cy="295794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5E4DF4FF-36E8-F33C-3610-58BC473C086B}"/>
              </a:ext>
            </a:extLst>
          </p:cNvPr>
          <p:cNvCxnSpPr>
            <a:cxnSpLocks/>
          </p:cNvCxnSpPr>
          <p:nvPr/>
        </p:nvCxnSpPr>
        <p:spPr>
          <a:xfrm>
            <a:off x="881353" y="4163291"/>
            <a:ext cx="4263736"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7F17EC3E-CA9A-C740-7DB0-40088B86F60C}"/>
              </a:ext>
            </a:extLst>
          </p:cNvPr>
          <p:cNvSpPr txBox="1"/>
          <p:nvPr/>
        </p:nvSpPr>
        <p:spPr>
          <a:xfrm>
            <a:off x="3538559" y="4198846"/>
            <a:ext cx="1606530" cy="246221"/>
          </a:xfrm>
          <a:prstGeom prst="rect">
            <a:avLst/>
          </a:prstGeom>
          <a:noFill/>
        </p:spPr>
        <p:txBody>
          <a:bodyPr wrap="none" rtlCol="0">
            <a:spAutoFit/>
          </a:bodyPr>
          <a:lstStyle/>
          <a:p>
            <a:r>
              <a:rPr lang="en-US" sz="1000" dirty="0"/>
              <a:t>PROJECT SPECIFICITY</a:t>
            </a:r>
            <a:endParaRPr lang="da-DK" sz="1000" dirty="0"/>
          </a:p>
        </p:txBody>
      </p:sp>
      <p:sp>
        <p:nvSpPr>
          <p:cNvPr id="20" name="TextBox 19">
            <a:extLst>
              <a:ext uri="{FF2B5EF4-FFF2-40B4-BE49-F238E27FC236}">
                <a16:creationId xmlns:a16="http://schemas.microsoft.com/office/drawing/2014/main" id="{BDEEE88A-D103-CBC1-DD19-A2D36FFB2D91}"/>
              </a:ext>
            </a:extLst>
          </p:cNvPr>
          <p:cNvSpPr txBox="1"/>
          <p:nvPr/>
        </p:nvSpPr>
        <p:spPr>
          <a:xfrm rot="16200000">
            <a:off x="-241333" y="2061590"/>
            <a:ext cx="1896673" cy="246221"/>
          </a:xfrm>
          <a:prstGeom prst="rect">
            <a:avLst/>
          </a:prstGeom>
          <a:noFill/>
        </p:spPr>
        <p:txBody>
          <a:bodyPr wrap="none" rtlCol="0">
            <a:spAutoFit/>
          </a:bodyPr>
          <a:lstStyle/>
          <a:p>
            <a:r>
              <a:rPr lang="en-US" sz="1000" dirty="0"/>
              <a:t>MIKE+ FEATURE MATURITY</a:t>
            </a:r>
            <a:endParaRPr lang="da-DK" sz="1000" dirty="0"/>
          </a:p>
        </p:txBody>
      </p:sp>
      <p:sp>
        <p:nvSpPr>
          <p:cNvPr id="21" name="Rectangle 20">
            <a:extLst>
              <a:ext uri="{FF2B5EF4-FFF2-40B4-BE49-F238E27FC236}">
                <a16:creationId xmlns:a16="http://schemas.microsoft.com/office/drawing/2014/main" id="{8713547C-2DCB-56E2-5814-B67BCA836D5F}"/>
              </a:ext>
            </a:extLst>
          </p:cNvPr>
          <p:cNvSpPr/>
          <p:nvPr/>
        </p:nvSpPr>
        <p:spPr>
          <a:xfrm>
            <a:off x="1037217" y="2684318"/>
            <a:ext cx="1863436" cy="13990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MIKE+Py</a:t>
            </a:r>
            <a:endParaRPr lang="en-US" dirty="0"/>
          </a:p>
          <a:p>
            <a:pPr algn="ctr"/>
            <a:r>
              <a:rPr lang="en-US" dirty="0"/>
              <a:t>(prototyping)</a:t>
            </a:r>
            <a:endParaRPr lang="da-DK" dirty="0"/>
          </a:p>
        </p:txBody>
      </p:sp>
      <p:sp>
        <p:nvSpPr>
          <p:cNvPr id="22" name="Rectangle 21">
            <a:extLst>
              <a:ext uri="{FF2B5EF4-FFF2-40B4-BE49-F238E27FC236}">
                <a16:creationId xmlns:a16="http://schemas.microsoft.com/office/drawing/2014/main" id="{8645148D-64C1-F3FC-3EE6-B8D2CF6C6B5B}"/>
              </a:ext>
            </a:extLst>
          </p:cNvPr>
          <p:cNvSpPr/>
          <p:nvPr/>
        </p:nvSpPr>
        <p:spPr>
          <a:xfrm>
            <a:off x="1025094" y="1172750"/>
            <a:ext cx="1863436" cy="13990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MIKE+</a:t>
            </a:r>
            <a:endParaRPr lang="da-DK" dirty="0"/>
          </a:p>
        </p:txBody>
      </p:sp>
      <p:sp>
        <p:nvSpPr>
          <p:cNvPr id="23" name="Rectangle 22">
            <a:extLst>
              <a:ext uri="{FF2B5EF4-FFF2-40B4-BE49-F238E27FC236}">
                <a16:creationId xmlns:a16="http://schemas.microsoft.com/office/drawing/2014/main" id="{680189F7-37FB-DD31-1AC6-8B0327EB40A9}"/>
              </a:ext>
            </a:extLst>
          </p:cNvPr>
          <p:cNvSpPr/>
          <p:nvPr/>
        </p:nvSpPr>
        <p:spPr>
          <a:xfrm>
            <a:off x="3077298" y="1172750"/>
            <a:ext cx="1863436" cy="13990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MIKE+ and</a:t>
            </a:r>
          </a:p>
          <a:p>
            <a:pPr algn="ctr"/>
            <a:r>
              <a:rPr lang="en-US" dirty="0" err="1"/>
              <a:t>MIKE+Py</a:t>
            </a:r>
            <a:endParaRPr lang="en-US" dirty="0"/>
          </a:p>
          <a:p>
            <a:pPr algn="ctr"/>
            <a:endParaRPr lang="da-DK" dirty="0"/>
          </a:p>
        </p:txBody>
      </p:sp>
      <p:sp>
        <p:nvSpPr>
          <p:cNvPr id="24" name="Rectangle 23">
            <a:extLst>
              <a:ext uri="{FF2B5EF4-FFF2-40B4-BE49-F238E27FC236}">
                <a16:creationId xmlns:a16="http://schemas.microsoft.com/office/drawing/2014/main" id="{F59E770C-99BB-F7CB-6A53-B6EA12FA5876}"/>
              </a:ext>
            </a:extLst>
          </p:cNvPr>
          <p:cNvSpPr/>
          <p:nvPr/>
        </p:nvSpPr>
        <p:spPr>
          <a:xfrm>
            <a:off x="3077298" y="2684318"/>
            <a:ext cx="1863436" cy="13990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MIKE+Py</a:t>
            </a:r>
            <a:endParaRPr lang="en-US" dirty="0"/>
          </a:p>
          <a:p>
            <a:pPr algn="ctr"/>
            <a:r>
              <a:rPr lang="en-US" dirty="0"/>
              <a:t>(one-off solutions)</a:t>
            </a:r>
            <a:endParaRPr lang="da-DK" dirty="0"/>
          </a:p>
        </p:txBody>
      </p:sp>
    </p:spTree>
    <p:extLst>
      <p:ext uri="{BB962C8B-B14F-4D97-AF65-F5344CB8AC3E}">
        <p14:creationId xmlns:p14="http://schemas.microsoft.com/office/powerpoint/2010/main" val="92470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8CE9-907A-1C1B-37D3-2690461283AE}"/>
              </a:ext>
            </a:extLst>
          </p:cNvPr>
          <p:cNvSpPr>
            <a:spLocks noGrp="1"/>
          </p:cNvSpPr>
          <p:nvPr>
            <p:ph type="title"/>
          </p:nvPr>
        </p:nvSpPr>
        <p:spPr/>
        <p:txBody>
          <a:bodyPr/>
          <a:lstStyle/>
          <a:p>
            <a:r>
              <a:rPr lang="en-US" dirty="0"/>
              <a:t>Example use cases</a:t>
            </a:r>
            <a:endParaRPr lang="da-DK" dirty="0"/>
          </a:p>
        </p:txBody>
      </p:sp>
      <p:sp>
        <p:nvSpPr>
          <p:cNvPr id="3" name="Footer Placeholder 2">
            <a:extLst>
              <a:ext uri="{FF2B5EF4-FFF2-40B4-BE49-F238E27FC236}">
                <a16:creationId xmlns:a16="http://schemas.microsoft.com/office/drawing/2014/main" id="{D8B0AC93-E0D7-7F3C-7E57-F0B3B51F4A27}"/>
              </a:ext>
            </a:extLst>
          </p:cNvPr>
          <p:cNvSpPr>
            <a:spLocks noGrp="1"/>
          </p:cNvSpPr>
          <p:nvPr>
            <p:ph type="ftr" sz="quarter" idx="11"/>
          </p:nvPr>
        </p:nvSpPr>
        <p:spPr/>
        <p:txBody>
          <a:bodyPr/>
          <a:lstStyle/>
          <a:p>
            <a:r>
              <a:rPr lang="en-GB" noProof="0"/>
              <a:t>© DHI A/S</a:t>
            </a:r>
            <a:endParaRPr lang="en-GB" noProof="0" dirty="0"/>
          </a:p>
        </p:txBody>
      </p:sp>
      <p:sp>
        <p:nvSpPr>
          <p:cNvPr id="4" name="Content Placeholder 3">
            <a:extLst>
              <a:ext uri="{FF2B5EF4-FFF2-40B4-BE49-F238E27FC236}">
                <a16:creationId xmlns:a16="http://schemas.microsoft.com/office/drawing/2014/main" id="{C3A6665D-9198-2F76-0003-D5D185DA7BA3}"/>
              </a:ext>
            </a:extLst>
          </p:cNvPr>
          <p:cNvSpPr>
            <a:spLocks noGrp="1"/>
          </p:cNvSpPr>
          <p:nvPr>
            <p:ph sz="quarter" idx="13"/>
          </p:nvPr>
        </p:nvSpPr>
        <p:spPr/>
        <p:txBody>
          <a:bodyPr/>
          <a:lstStyle/>
          <a:p>
            <a:r>
              <a:rPr lang="en-US" dirty="0"/>
              <a:t>Automating repetitive, tedious edits to a model.</a:t>
            </a:r>
          </a:p>
          <a:p>
            <a:r>
              <a:rPr lang="en-US" dirty="0"/>
              <a:t>Build model quality control logic into a reuseable script.</a:t>
            </a:r>
          </a:p>
          <a:p>
            <a:r>
              <a:rPr lang="en-US" dirty="0"/>
              <a:t>Automatic pipe sizing according to client-specific criteria.</a:t>
            </a:r>
          </a:p>
          <a:p>
            <a:r>
              <a:rPr lang="en-US" dirty="0"/>
              <a:t>Model calibration (iteratively running/editing model).</a:t>
            </a:r>
          </a:p>
          <a:p>
            <a:r>
              <a:rPr lang="en-US" dirty="0"/>
              <a:t>Customize plots and calibrations statistics.</a:t>
            </a:r>
          </a:p>
          <a:p>
            <a:r>
              <a:rPr lang="en-US" dirty="0"/>
              <a:t>Integrate alongside other python pipelines.</a:t>
            </a:r>
          </a:p>
          <a:p>
            <a:endParaRPr lang="en-US" dirty="0"/>
          </a:p>
          <a:p>
            <a:endParaRPr lang="en-US" dirty="0"/>
          </a:p>
          <a:p>
            <a:endParaRPr lang="en-US" dirty="0"/>
          </a:p>
          <a:p>
            <a:endParaRPr lang="da-DK" dirty="0"/>
          </a:p>
        </p:txBody>
      </p:sp>
    </p:spTree>
    <p:extLst>
      <p:ext uri="{BB962C8B-B14F-4D97-AF65-F5344CB8AC3E}">
        <p14:creationId xmlns:p14="http://schemas.microsoft.com/office/powerpoint/2010/main" val="185300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DHI_Master_Template V2.08">
  <a:themeElements>
    <a:clrScheme name="DHI Theme Colours">
      <a:dk1>
        <a:srgbClr val="004165"/>
      </a:dk1>
      <a:lt1>
        <a:sysClr val="window" lastClr="FFFFFF"/>
      </a:lt1>
      <a:dk2>
        <a:srgbClr val="0098DB"/>
      </a:dk2>
      <a:lt2>
        <a:srgbClr val="63CECA"/>
      </a:lt2>
      <a:accent1>
        <a:srgbClr val="FADC41"/>
      </a:accent1>
      <a:accent2>
        <a:srgbClr val="FF8849"/>
      </a:accent2>
      <a:accent3>
        <a:srgbClr val="51626F"/>
      </a:accent3>
      <a:accent4>
        <a:srgbClr val="61C250"/>
      </a:accent4>
      <a:accent5>
        <a:srgbClr val="93509E"/>
      </a:accent5>
      <a:accent6>
        <a:srgbClr val="005A8C"/>
      </a:accent6>
      <a:hlink>
        <a:srgbClr val="61C250"/>
      </a:hlink>
      <a:folHlink>
        <a:srgbClr val="9350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HIBlankPowerPointPresentationUK.pptx" id="{B57BD87E-D0B0-4428-A48F-202BEAB7442E}" vid="{6BD558FF-FFDD-498F-AE56-4FFCE9F453C1}"/>
    </a:ext>
  </a:extLst>
</a:theme>
</file>

<file path=ppt/theme/theme2.xml><?xml version="1.0" encoding="utf-8"?>
<a:theme xmlns:a="http://schemas.openxmlformats.org/drawingml/2006/main" name="Office Theme">
  <a:themeElements>
    <a:clrScheme name="DHI">
      <a:dk1>
        <a:srgbClr val="004165"/>
      </a:dk1>
      <a:lt1>
        <a:sysClr val="window" lastClr="FFFFFF"/>
      </a:lt1>
      <a:dk2>
        <a:srgbClr val="8B8D8E"/>
      </a:dk2>
      <a:lt2>
        <a:srgbClr val="000000"/>
      </a:lt2>
      <a:accent1>
        <a:srgbClr val="0098DB"/>
      </a:accent1>
      <a:accent2>
        <a:srgbClr val="63CECA"/>
      </a:accent2>
      <a:accent3>
        <a:srgbClr val="61C250"/>
      </a:accent3>
      <a:accent4>
        <a:srgbClr val="FADC41"/>
      </a:accent4>
      <a:accent5>
        <a:srgbClr val="FF8849"/>
      </a:accent5>
      <a:accent6>
        <a:srgbClr val="C1E2E5"/>
      </a:accent6>
      <a:hlink>
        <a:srgbClr val="0098DB"/>
      </a:hlink>
      <a:folHlink>
        <a:srgbClr val="8B8D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HI">
      <a:dk1>
        <a:srgbClr val="004165"/>
      </a:dk1>
      <a:lt1>
        <a:sysClr val="window" lastClr="FFFFFF"/>
      </a:lt1>
      <a:dk2>
        <a:srgbClr val="8B8D8E"/>
      </a:dk2>
      <a:lt2>
        <a:srgbClr val="000000"/>
      </a:lt2>
      <a:accent1>
        <a:srgbClr val="0098DB"/>
      </a:accent1>
      <a:accent2>
        <a:srgbClr val="63CECA"/>
      </a:accent2>
      <a:accent3>
        <a:srgbClr val="61C250"/>
      </a:accent3>
      <a:accent4>
        <a:srgbClr val="FADC41"/>
      </a:accent4>
      <a:accent5>
        <a:srgbClr val="FF8849"/>
      </a:accent5>
      <a:accent6>
        <a:srgbClr val="C1E2E5"/>
      </a:accent6>
      <a:hlink>
        <a:srgbClr val="0098DB"/>
      </a:hlink>
      <a:folHlink>
        <a:srgbClr val="8B8D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4D0DAFB099B4458E27B14781C56F83" ma:contentTypeVersion="2" ma:contentTypeDescription="Create a new document." ma:contentTypeScope="" ma:versionID="ffb096f488b3127bcc985f465e45c0c0">
  <xsd:schema xmlns:xsd="http://www.w3.org/2001/XMLSchema" xmlns:xs="http://www.w3.org/2001/XMLSchema" xmlns:p="http://schemas.microsoft.com/office/2006/metadata/properties" xmlns:ns2="d5296352-8055-4a91-8d08-8979c0441046" targetNamespace="http://schemas.microsoft.com/office/2006/metadata/properties" ma:root="true" ma:fieldsID="cc77243b5a8a2882809f39e00211b430" ns2:_="">
    <xsd:import namespace="d5296352-8055-4a91-8d08-8979c04410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96352-8055-4a91-8d08-8979c04410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E5E128-C8F2-4728-9633-B97184C66FD2}">
  <ds:schemaRefs>
    <ds:schemaRef ds:uri="http://schemas.openxmlformats.org/package/2006/metadata/core-properties"/>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9bdafd44-e370-47b0-8b7d-1326cd60cad1"/>
    <ds:schemaRef ds:uri="http://schemas.microsoft.com/office/2006/metadata/properties"/>
    <ds:schemaRef ds:uri="http://purl.org/dc/elements/1.1/"/>
    <ds:schemaRef ds:uri="5ed786d8-3acf-428c-b5ad-f09cc002464d"/>
    <ds:schemaRef ds:uri="ba3e88e2-1b0a-4262-b55e-a4e83fde5fb4"/>
    <ds:schemaRef ds:uri="0f5741fa-1edb-4741-9133-e9172b00b94e"/>
  </ds:schemaRefs>
</ds:datastoreItem>
</file>

<file path=customXml/itemProps2.xml><?xml version="1.0" encoding="utf-8"?>
<ds:datastoreItem xmlns:ds="http://schemas.openxmlformats.org/officeDocument/2006/customXml" ds:itemID="{5D8B7037-D1DA-49E9-8FF2-A5A216DA8B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296352-8055-4a91-8d08-8979c04410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18B2C6-9D4C-4B28-9388-68799B2C0A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DHIBlankPowerPointPresentationUK</Template>
  <TotalTime>744</TotalTime>
  <Words>651</Words>
  <Application>Microsoft Office PowerPoint</Application>
  <PresentationFormat>On-screen Show (16:9)</PresentationFormat>
  <Paragraphs>142</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DHI_Master_Template V2.08</vt:lpstr>
      <vt:lpstr>MIKE+Py: A Python Interface for MIKE+</vt:lpstr>
      <vt:lpstr>Overview</vt:lpstr>
      <vt:lpstr>PowerPoint Presentation</vt:lpstr>
      <vt:lpstr>Motivation for MIKE+Py (1)</vt:lpstr>
      <vt:lpstr>Motivation for MIKE+Py (2)</vt:lpstr>
      <vt:lpstr>Motivation for MIKE+Py (3)</vt:lpstr>
      <vt:lpstr>Motivation for MIKE+Py (4)</vt:lpstr>
      <vt:lpstr>Framing MIKE+ and MIKE+Py</vt:lpstr>
      <vt:lpstr>Example use cases</vt:lpstr>
      <vt:lpstr>PowerPoint Presentation</vt:lpstr>
      <vt:lpstr>General info</vt:lpstr>
      <vt:lpstr>Past webinar (March 2024)</vt:lpstr>
      <vt:lpstr>MIKE+Py design</vt:lpstr>
      <vt:lpstr>Why use MIKE+Py over libraries like sqlite3?</vt:lpstr>
      <vt:lpstr>Currently available tools</vt:lpstr>
      <vt:lpstr>What to focus on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Walter Murray</dc:creator>
  <cp:lastModifiedBy>Ryan Walter Murray</cp:lastModifiedBy>
  <cp:revision>8</cp:revision>
  <dcterms:created xsi:type="dcterms:W3CDTF">2024-12-11T08:15:59Z</dcterms:created>
  <dcterms:modified xsi:type="dcterms:W3CDTF">2024-12-12T07:59:10Z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0x010100134D0DAFB099B4458E27B14781C56F83</vt:lpwstr>
  </property>
  <property fmtid="{D5CDD505-2E9C-101B-9397-08002B2CF9AE}" pid="3" name="DHIAuthor">
    <vt:lpwstr/>
  </property>
  <property fmtid="{D5CDD505-2E9C-101B-9397-08002B2CF9AE}" pid="4" name="DHIArea">
    <vt:lpwstr>5;#Management, finance and administration|f6c18ac6-5dc3-4ae4-9623-c487c6e48d1e</vt:lpwstr>
  </property>
  <property fmtid="{D5CDD505-2E9C-101B-9397-08002B2CF9AE}" pid="5" name="DHICategory">
    <vt:lpwstr>4;#Other|b0e0c19d-b22e-48b0-b591-ec3ea55fb319</vt:lpwstr>
  </property>
  <property fmtid="{D5CDD505-2E9C-101B-9397-08002B2CF9AE}" pid="6" name="DHIKeywords">
    <vt:lpwstr/>
  </property>
</Properties>
</file>