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4"/>
  </p:notesMasterIdLst>
  <p:handoutMasterIdLst>
    <p:handoutMasterId r:id="rId15"/>
  </p:handoutMasterIdLst>
  <p:sldIdLst>
    <p:sldId id="256" r:id="rId5"/>
    <p:sldId id="2146846634" r:id="rId6"/>
    <p:sldId id="2146846635" r:id="rId7"/>
    <p:sldId id="2146846639" r:id="rId8"/>
    <p:sldId id="2146846638" r:id="rId9"/>
    <p:sldId id="2146846636" r:id="rId10"/>
    <p:sldId id="2146846637" r:id="rId11"/>
    <p:sldId id="2146846629" r:id="rId12"/>
    <p:sldId id="2146846623" r:id="rId13"/>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CAA234-A468-EB17-436C-15ECC2A15B6C}" name="Jonas Sølvsteen" initials="JS" userId="S::josl@dhigroup.com::a2077ae3-8f27-4a03-9e09-2f4f1ec340d9" providerId="AD"/>
  <p188:author id="{4CBFB546-ED35-72BB-106D-53E2BEBED731}" name="Jesper Sandvig Mariegaard" initials="JM" userId="S::jem@dhigroup.com::a0cd2b6f-43b4-4f9c-a654-cfc7bc0e069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26F"/>
    <a:srgbClr val="000000"/>
    <a:srgbClr val="009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12" y="84"/>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32"/>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s Sølvsteen" userId="a2077ae3-8f27-4a03-9e09-2f4f1ec340d9" providerId="ADAL" clId="{3F7FDA2C-9074-40E5-AA3C-6A5ADEAC88A5}"/>
    <pc:docChg chg="undo redo custSel addSld delSld modSld">
      <pc:chgData name="Jonas Sølvsteen" userId="a2077ae3-8f27-4a03-9e09-2f4f1ec340d9" providerId="ADAL" clId="{3F7FDA2C-9074-40E5-AA3C-6A5ADEAC88A5}" dt="2022-02-02T22:31:10.284" v="2938"/>
      <pc:docMkLst>
        <pc:docMk/>
      </pc:docMkLst>
      <pc:sldChg chg="modSp modAnim">
        <pc:chgData name="Jonas Sølvsteen" userId="a2077ae3-8f27-4a03-9e09-2f4f1ec340d9" providerId="ADAL" clId="{3F7FDA2C-9074-40E5-AA3C-6A5ADEAC88A5}" dt="2022-02-02T16:06:19.212" v="373" actId="20577"/>
        <pc:sldMkLst>
          <pc:docMk/>
          <pc:sldMk cId="3735780369" sldId="632"/>
        </pc:sldMkLst>
        <pc:spChg chg="mod">
          <ac:chgData name="Jonas Sølvsteen" userId="a2077ae3-8f27-4a03-9e09-2f4f1ec340d9" providerId="ADAL" clId="{3F7FDA2C-9074-40E5-AA3C-6A5ADEAC88A5}" dt="2022-02-02T16:06:19.212" v="373" actId="20577"/>
          <ac:spMkLst>
            <pc:docMk/>
            <pc:sldMk cId="3735780369" sldId="632"/>
            <ac:spMk id="3" creationId="{436A70B4-619F-4039-B42D-4589FBF8EB2B}"/>
          </ac:spMkLst>
        </pc:spChg>
      </pc:sldChg>
      <pc:sldChg chg="modSp mod">
        <pc:chgData name="Jonas Sølvsteen" userId="a2077ae3-8f27-4a03-9e09-2f4f1ec340d9" providerId="ADAL" clId="{3F7FDA2C-9074-40E5-AA3C-6A5ADEAC88A5}" dt="2022-02-02T21:55:53.592" v="862" actId="313"/>
        <pc:sldMkLst>
          <pc:docMk/>
          <pc:sldMk cId="1195119227" sldId="636"/>
        </pc:sldMkLst>
        <pc:spChg chg="mod">
          <ac:chgData name="Jonas Sølvsteen" userId="a2077ae3-8f27-4a03-9e09-2f4f1ec340d9" providerId="ADAL" clId="{3F7FDA2C-9074-40E5-AA3C-6A5ADEAC88A5}" dt="2022-02-02T21:55:53.592" v="862" actId="313"/>
          <ac:spMkLst>
            <pc:docMk/>
            <pc:sldMk cId="1195119227" sldId="636"/>
            <ac:spMk id="3" creationId="{7975E72E-427B-4F6D-BB5C-2FAAB1B243D3}"/>
          </ac:spMkLst>
        </pc:spChg>
      </pc:sldChg>
      <pc:sldChg chg="modSp mod">
        <pc:chgData name="Jonas Sølvsteen" userId="a2077ae3-8f27-4a03-9e09-2f4f1ec340d9" providerId="ADAL" clId="{3F7FDA2C-9074-40E5-AA3C-6A5ADEAC88A5}" dt="2022-02-02T21:55:38.535" v="861" actId="14100"/>
        <pc:sldMkLst>
          <pc:docMk/>
          <pc:sldMk cId="4172394433" sldId="637"/>
        </pc:sldMkLst>
        <pc:spChg chg="mod">
          <ac:chgData name="Jonas Sølvsteen" userId="a2077ae3-8f27-4a03-9e09-2f4f1ec340d9" providerId="ADAL" clId="{3F7FDA2C-9074-40E5-AA3C-6A5ADEAC88A5}" dt="2022-02-02T21:55:38.535" v="861" actId="14100"/>
          <ac:spMkLst>
            <pc:docMk/>
            <pc:sldMk cId="4172394433" sldId="637"/>
            <ac:spMk id="3" creationId="{215FC19F-9EA2-4364-BE3A-5F1889BF3D2B}"/>
          </ac:spMkLst>
        </pc:spChg>
        <pc:picChg chg="mod">
          <ac:chgData name="Jonas Sølvsteen" userId="a2077ae3-8f27-4a03-9e09-2f4f1ec340d9" providerId="ADAL" clId="{3F7FDA2C-9074-40E5-AA3C-6A5ADEAC88A5}" dt="2022-02-02T21:55:27.352" v="860" actId="1036"/>
          <ac:picMkLst>
            <pc:docMk/>
            <pc:sldMk cId="4172394433" sldId="637"/>
            <ac:picMk id="2050" creationId="{603B7E95-C8BC-4323-827A-113A9BE3D49D}"/>
          </ac:picMkLst>
        </pc:picChg>
      </pc:sldChg>
      <pc:sldChg chg="modSp mod">
        <pc:chgData name="Jonas Sølvsteen" userId="a2077ae3-8f27-4a03-9e09-2f4f1ec340d9" providerId="ADAL" clId="{3F7FDA2C-9074-40E5-AA3C-6A5ADEAC88A5}" dt="2022-02-02T16:07:10.958" v="523" actId="20577"/>
        <pc:sldMkLst>
          <pc:docMk/>
          <pc:sldMk cId="1122596656" sldId="639"/>
        </pc:sldMkLst>
        <pc:spChg chg="mod">
          <ac:chgData name="Jonas Sølvsteen" userId="a2077ae3-8f27-4a03-9e09-2f4f1ec340d9" providerId="ADAL" clId="{3F7FDA2C-9074-40E5-AA3C-6A5ADEAC88A5}" dt="2022-02-02T16:07:10.958" v="523" actId="20577"/>
          <ac:spMkLst>
            <pc:docMk/>
            <pc:sldMk cId="1122596656" sldId="639"/>
            <ac:spMk id="3" creationId="{78DFEA80-63A6-44E0-A776-4DC18BAB5A58}"/>
          </ac:spMkLst>
        </pc:spChg>
      </pc:sldChg>
      <pc:sldChg chg="modSp">
        <pc:chgData name="Jonas Sølvsteen" userId="a2077ae3-8f27-4a03-9e09-2f4f1ec340d9" providerId="ADAL" clId="{3F7FDA2C-9074-40E5-AA3C-6A5ADEAC88A5}" dt="2022-02-02T21:54:00.032" v="825" actId="20577"/>
        <pc:sldMkLst>
          <pc:docMk/>
          <pc:sldMk cId="1582636671" sldId="641"/>
        </pc:sldMkLst>
        <pc:spChg chg="mod">
          <ac:chgData name="Jonas Sølvsteen" userId="a2077ae3-8f27-4a03-9e09-2f4f1ec340d9" providerId="ADAL" clId="{3F7FDA2C-9074-40E5-AA3C-6A5ADEAC88A5}" dt="2022-02-02T21:54:00.032" v="825" actId="20577"/>
          <ac:spMkLst>
            <pc:docMk/>
            <pc:sldMk cId="1582636671" sldId="641"/>
            <ac:spMk id="3" creationId="{2C31BA82-859C-450A-A7A7-1A58F2F878A4}"/>
          </ac:spMkLst>
        </pc:spChg>
      </pc:sldChg>
      <pc:sldChg chg="modSp mod">
        <pc:chgData name="Jonas Sølvsteen" userId="a2077ae3-8f27-4a03-9e09-2f4f1ec340d9" providerId="ADAL" clId="{3F7FDA2C-9074-40E5-AA3C-6A5ADEAC88A5}" dt="2022-02-02T21:56:20.131" v="882" actId="20577"/>
        <pc:sldMkLst>
          <pc:docMk/>
          <pc:sldMk cId="2492635431" sldId="642"/>
        </pc:sldMkLst>
        <pc:spChg chg="mod">
          <ac:chgData name="Jonas Sølvsteen" userId="a2077ae3-8f27-4a03-9e09-2f4f1ec340d9" providerId="ADAL" clId="{3F7FDA2C-9074-40E5-AA3C-6A5ADEAC88A5}" dt="2022-02-02T21:56:20.131" v="882" actId="20577"/>
          <ac:spMkLst>
            <pc:docMk/>
            <pc:sldMk cId="2492635431" sldId="642"/>
            <ac:spMk id="5" creationId="{7D4969E9-3D4D-4719-8CD8-ABCC858C1100}"/>
          </ac:spMkLst>
        </pc:spChg>
      </pc:sldChg>
      <pc:sldChg chg="modSp del mod">
        <pc:chgData name="Jonas Sølvsteen" userId="a2077ae3-8f27-4a03-9e09-2f4f1ec340d9" providerId="ADAL" clId="{3F7FDA2C-9074-40E5-AA3C-6A5ADEAC88A5}" dt="2022-02-02T21:13:08.872" v="583" actId="47"/>
        <pc:sldMkLst>
          <pc:docMk/>
          <pc:sldMk cId="1041828759" sldId="643"/>
        </pc:sldMkLst>
        <pc:spChg chg="mod">
          <ac:chgData name="Jonas Sølvsteen" userId="a2077ae3-8f27-4a03-9e09-2f4f1ec340d9" providerId="ADAL" clId="{3F7FDA2C-9074-40E5-AA3C-6A5ADEAC88A5}" dt="2022-02-02T21:12:56.759" v="557" actId="20577"/>
          <ac:spMkLst>
            <pc:docMk/>
            <pc:sldMk cId="1041828759" sldId="643"/>
            <ac:spMk id="3" creationId="{AB61531F-F1CD-41C1-867D-436D4C787A22}"/>
          </ac:spMkLst>
        </pc:spChg>
      </pc:sldChg>
      <pc:sldChg chg="addSp delSp modSp add mod">
        <pc:chgData name="Jonas Sølvsteen" userId="a2077ae3-8f27-4a03-9e09-2f4f1ec340d9" providerId="ADAL" clId="{3F7FDA2C-9074-40E5-AA3C-6A5ADEAC88A5}" dt="2022-02-02T21:05:22.515" v="548" actId="1035"/>
        <pc:sldMkLst>
          <pc:docMk/>
          <pc:sldMk cId="610486392" sldId="2146846619"/>
        </pc:sldMkLst>
        <pc:spChg chg="add del mod">
          <ac:chgData name="Jonas Sølvsteen" userId="a2077ae3-8f27-4a03-9e09-2f4f1ec340d9" providerId="ADAL" clId="{3F7FDA2C-9074-40E5-AA3C-6A5ADEAC88A5}" dt="2022-02-02T21:05:17.373" v="539" actId="478"/>
          <ac:spMkLst>
            <pc:docMk/>
            <pc:sldMk cId="610486392" sldId="2146846619"/>
            <ac:spMk id="4" creationId="{C06B6ACA-8A05-4599-B5F0-5793833FC227}"/>
          </ac:spMkLst>
        </pc:spChg>
        <pc:spChg chg="del mod">
          <ac:chgData name="Jonas Sølvsteen" userId="a2077ae3-8f27-4a03-9e09-2f4f1ec340d9" providerId="ADAL" clId="{3F7FDA2C-9074-40E5-AA3C-6A5ADEAC88A5}" dt="2022-02-02T21:05:07.427" v="538" actId="478"/>
          <ac:spMkLst>
            <pc:docMk/>
            <pc:sldMk cId="610486392" sldId="2146846619"/>
            <ac:spMk id="6" creationId="{CBA2A691-1A83-4A2F-AC30-FE909E24F3DD}"/>
          </ac:spMkLst>
        </pc:spChg>
        <pc:graphicFrameChg chg="mod">
          <ac:chgData name="Jonas Sølvsteen" userId="a2077ae3-8f27-4a03-9e09-2f4f1ec340d9" providerId="ADAL" clId="{3F7FDA2C-9074-40E5-AA3C-6A5ADEAC88A5}" dt="2022-02-02T21:05:22.515" v="548" actId="1035"/>
          <ac:graphicFrameMkLst>
            <pc:docMk/>
            <pc:sldMk cId="610486392" sldId="2146846619"/>
            <ac:graphicFrameMk id="5" creationId="{01D41498-018F-45E8-9464-05A4C6A73EB2}"/>
          </ac:graphicFrameMkLst>
        </pc:graphicFrameChg>
      </pc:sldChg>
      <pc:sldChg chg="addSp delSp modSp new del mod">
        <pc:chgData name="Jonas Sølvsteen" userId="a2077ae3-8f27-4a03-9e09-2f4f1ec340d9" providerId="ADAL" clId="{3F7FDA2C-9074-40E5-AA3C-6A5ADEAC88A5}" dt="2022-02-02T22:05:38.870" v="1525" actId="47"/>
        <pc:sldMkLst>
          <pc:docMk/>
          <pc:sldMk cId="474734169" sldId="2146846620"/>
        </pc:sldMkLst>
        <pc:spChg chg="mod">
          <ac:chgData name="Jonas Sølvsteen" userId="a2077ae3-8f27-4a03-9e09-2f4f1ec340d9" providerId="ADAL" clId="{3F7FDA2C-9074-40E5-AA3C-6A5ADEAC88A5}" dt="2022-02-02T21:20:09.586" v="679" actId="21"/>
          <ac:spMkLst>
            <pc:docMk/>
            <pc:sldMk cId="474734169" sldId="2146846620"/>
            <ac:spMk id="2" creationId="{7B3CC56D-9CDB-4DE8-BF64-65885F5AF5A4}"/>
          </ac:spMkLst>
        </pc:spChg>
        <pc:spChg chg="mod">
          <ac:chgData name="Jonas Sølvsteen" userId="a2077ae3-8f27-4a03-9e09-2f4f1ec340d9" providerId="ADAL" clId="{3F7FDA2C-9074-40E5-AA3C-6A5ADEAC88A5}" dt="2022-02-02T21:19:30.754" v="667" actId="20577"/>
          <ac:spMkLst>
            <pc:docMk/>
            <pc:sldMk cId="474734169" sldId="2146846620"/>
            <ac:spMk id="3" creationId="{9DFE5B61-5E39-404F-B2F3-31DABF5E243D}"/>
          </ac:spMkLst>
        </pc:spChg>
        <pc:spChg chg="add mod">
          <ac:chgData name="Jonas Sølvsteen" userId="a2077ae3-8f27-4a03-9e09-2f4f1ec340d9" providerId="ADAL" clId="{3F7FDA2C-9074-40E5-AA3C-6A5ADEAC88A5}" dt="2022-02-02T21:17:31.564" v="640"/>
          <ac:spMkLst>
            <pc:docMk/>
            <pc:sldMk cId="474734169" sldId="2146846620"/>
            <ac:spMk id="5" creationId="{1A04C127-6D24-42B8-B6FB-CD8DD114BA8C}"/>
          </ac:spMkLst>
        </pc:spChg>
        <pc:graphicFrameChg chg="add del mod">
          <ac:chgData name="Jonas Sølvsteen" userId="a2077ae3-8f27-4a03-9e09-2f4f1ec340d9" providerId="ADAL" clId="{3F7FDA2C-9074-40E5-AA3C-6A5ADEAC88A5}" dt="2022-02-02T21:19:40.544" v="668" actId="21"/>
          <ac:graphicFrameMkLst>
            <pc:docMk/>
            <pc:sldMk cId="474734169" sldId="2146846620"/>
            <ac:graphicFrameMk id="6" creationId="{71D24703-0FE9-4CB6-A351-D0040F96E513}"/>
          </ac:graphicFrameMkLst>
        </pc:graphicFrameChg>
        <pc:picChg chg="add del mod">
          <ac:chgData name="Jonas Sølvsteen" userId="a2077ae3-8f27-4a03-9e09-2f4f1ec340d9" providerId="ADAL" clId="{3F7FDA2C-9074-40E5-AA3C-6A5ADEAC88A5}" dt="2022-02-02T21:20:18.124" v="681" actId="21"/>
          <ac:picMkLst>
            <pc:docMk/>
            <pc:sldMk cId="474734169" sldId="2146846620"/>
            <ac:picMk id="7" creationId="{ED23796F-DC30-4795-9807-E4B0BC140FA8}"/>
          </ac:picMkLst>
        </pc:picChg>
      </pc:sldChg>
      <pc:sldChg chg="new del">
        <pc:chgData name="Jonas Sølvsteen" userId="a2077ae3-8f27-4a03-9e09-2f4f1ec340d9" providerId="ADAL" clId="{3F7FDA2C-9074-40E5-AA3C-6A5ADEAC88A5}" dt="2022-02-02T21:02:52.482" v="526" actId="680"/>
        <pc:sldMkLst>
          <pc:docMk/>
          <pc:sldMk cId="1861677829" sldId="2146846620"/>
        </pc:sldMkLst>
      </pc:sldChg>
      <pc:sldChg chg="addSp delSp modSp new del mod">
        <pc:chgData name="Jonas Sølvsteen" userId="a2077ae3-8f27-4a03-9e09-2f4f1ec340d9" providerId="ADAL" clId="{3F7FDA2C-9074-40E5-AA3C-6A5ADEAC88A5}" dt="2022-02-02T21:05:29.342" v="549" actId="47"/>
        <pc:sldMkLst>
          <pc:docMk/>
          <pc:sldMk cId="1953138976" sldId="2146846620"/>
        </pc:sldMkLst>
        <pc:graphicFrameChg chg="add del mod">
          <ac:chgData name="Jonas Sølvsteen" userId="a2077ae3-8f27-4a03-9e09-2f4f1ec340d9" providerId="ADAL" clId="{3F7FDA2C-9074-40E5-AA3C-6A5ADEAC88A5}" dt="2022-02-02T21:03:30.253" v="531" actId="478"/>
          <ac:graphicFrameMkLst>
            <pc:docMk/>
            <pc:sldMk cId="1953138976" sldId="2146846620"/>
            <ac:graphicFrameMk id="5" creationId="{1336FE5E-619B-4B49-BAA6-7206DEF76C8C}"/>
          </ac:graphicFrameMkLst>
        </pc:graphicFrameChg>
      </pc:sldChg>
      <pc:sldChg chg="add del">
        <pc:chgData name="Jonas Sølvsteen" userId="a2077ae3-8f27-4a03-9e09-2f4f1ec340d9" providerId="ADAL" clId="{3F7FDA2C-9074-40E5-AA3C-6A5ADEAC88A5}" dt="2022-02-02T21:19:47.429" v="670" actId="47"/>
        <pc:sldMkLst>
          <pc:docMk/>
          <pc:sldMk cId="1636444575" sldId="2146846621"/>
        </pc:sldMkLst>
      </pc:sldChg>
      <pc:sldChg chg="addSp delSp modSp new mod modAnim">
        <pc:chgData name="Jonas Sølvsteen" userId="a2077ae3-8f27-4a03-9e09-2f4f1ec340d9" providerId="ADAL" clId="{3F7FDA2C-9074-40E5-AA3C-6A5ADEAC88A5}" dt="2022-02-02T22:31:10.284" v="2938"/>
        <pc:sldMkLst>
          <pc:docMk/>
          <pc:sldMk cId="3555195523" sldId="2146846621"/>
        </pc:sldMkLst>
        <pc:spChg chg="mod">
          <ac:chgData name="Jonas Sølvsteen" userId="a2077ae3-8f27-4a03-9e09-2f4f1ec340d9" providerId="ADAL" clId="{3F7FDA2C-9074-40E5-AA3C-6A5ADEAC88A5}" dt="2022-02-02T21:20:13.421" v="680"/>
          <ac:spMkLst>
            <pc:docMk/>
            <pc:sldMk cId="3555195523" sldId="2146846621"/>
            <ac:spMk id="2" creationId="{3248FD79-F959-46F0-B54C-547C03D00086}"/>
          </ac:spMkLst>
        </pc:spChg>
        <pc:spChg chg="add del mod">
          <ac:chgData name="Jonas Sølvsteen" userId="a2077ae3-8f27-4a03-9e09-2f4f1ec340d9" providerId="ADAL" clId="{3F7FDA2C-9074-40E5-AA3C-6A5ADEAC88A5}" dt="2022-02-02T22:30:47.147" v="2914" actId="20577"/>
          <ac:spMkLst>
            <pc:docMk/>
            <pc:sldMk cId="3555195523" sldId="2146846621"/>
            <ac:spMk id="3" creationId="{128295AA-7134-433C-86E0-102484377D51}"/>
          </ac:spMkLst>
        </pc:spChg>
        <pc:spChg chg="add mod">
          <ac:chgData name="Jonas Sølvsteen" userId="a2077ae3-8f27-4a03-9e09-2f4f1ec340d9" providerId="ADAL" clId="{3F7FDA2C-9074-40E5-AA3C-6A5ADEAC88A5}" dt="2022-02-02T22:03:50.141" v="1453" actId="1076"/>
          <ac:spMkLst>
            <pc:docMk/>
            <pc:sldMk cId="3555195523" sldId="2146846621"/>
            <ac:spMk id="8" creationId="{CA197302-F57F-42EF-9FD7-8801B2A0EE76}"/>
          </ac:spMkLst>
        </pc:spChg>
        <pc:spChg chg="mod">
          <ac:chgData name="Jonas Sølvsteen" userId="a2077ae3-8f27-4a03-9e09-2f4f1ec340d9" providerId="ADAL" clId="{3F7FDA2C-9074-40E5-AA3C-6A5ADEAC88A5}" dt="2022-02-02T22:03:27.785" v="1450" actId="18245"/>
          <ac:spMkLst>
            <pc:docMk/>
            <pc:sldMk cId="3555195523" sldId="2146846621"/>
            <ac:spMk id="10" creationId="{5B7F8039-AA88-4FA9-9C58-932010B2D103}"/>
          </ac:spMkLst>
        </pc:spChg>
        <pc:spChg chg="mod">
          <ac:chgData name="Jonas Sølvsteen" userId="a2077ae3-8f27-4a03-9e09-2f4f1ec340d9" providerId="ADAL" clId="{3F7FDA2C-9074-40E5-AA3C-6A5ADEAC88A5}" dt="2022-02-02T22:03:27.785" v="1450" actId="18245"/>
          <ac:spMkLst>
            <pc:docMk/>
            <pc:sldMk cId="3555195523" sldId="2146846621"/>
            <ac:spMk id="11" creationId="{9206D2DE-9A97-49A9-A8C7-6E1345FE3B3F}"/>
          </ac:spMkLst>
        </pc:spChg>
        <pc:spChg chg="mod">
          <ac:chgData name="Jonas Sølvsteen" userId="a2077ae3-8f27-4a03-9e09-2f4f1ec340d9" providerId="ADAL" clId="{3F7FDA2C-9074-40E5-AA3C-6A5ADEAC88A5}" dt="2022-02-02T22:03:27.785" v="1450" actId="18245"/>
          <ac:spMkLst>
            <pc:docMk/>
            <pc:sldMk cId="3555195523" sldId="2146846621"/>
            <ac:spMk id="12" creationId="{02B335F8-7AF5-45E0-B892-FEAFDAEB05BB}"/>
          </ac:spMkLst>
        </pc:spChg>
        <pc:spChg chg="mod">
          <ac:chgData name="Jonas Sølvsteen" userId="a2077ae3-8f27-4a03-9e09-2f4f1ec340d9" providerId="ADAL" clId="{3F7FDA2C-9074-40E5-AA3C-6A5ADEAC88A5}" dt="2022-02-02T22:03:27.785" v="1450" actId="18245"/>
          <ac:spMkLst>
            <pc:docMk/>
            <pc:sldMk cId="3555195523" sldId="2146846621"/>
            <ac:spMk id="13" creationId="{3ED122F5-2FFC-4DB7-8E68-643B674DF829}"/>
          </ac:spMkLst>
        </pc:spChg>
        <pc:spChg chg="mod">
          <ac:chgData name="Jonas Sølvsteen" userId="a2077ae3-8f27-4a03-9e09-2f4f1ec340d9" providerId="ADAL" clId="{3F7FDA2C-9074-40E5-AA3C-6A5ADEAC88A5}" dt="2022-02-02T22:03:27.785" v="1450" actId="18245"/>
          <ac:spMkLst>
            <pc:docMk/>
            <pc:sldMk cId="3555195523" sldId="2146846621"/>
            <ac:spMk id="14" creationId="{C895654F-5DCF-43BA-AE54-02C1449080B1}"/>
          </ac:spMkLst>
        </pc:spChg>
        <pc:spChg chg="mod">
          <ac:chgData name="Jonas Sølvsteen" userId="a2077ae3-8f27-4a03-9e09-2f4f1ec340d9" providerId="ADAL" clId="{3F7FDA2C-9074-40E5-AA3C-6A5ADEAC88A5}" dt="2022-02-02T22:03:27.785" v="1450" actId="18245"/>
          <ac:spMkLst>
            <pc:docMk/>
            <pc:sldMk cId="3555195523" sldId="2146846621"/>
            <ac:spMk id="15" creationId="{D08F7316-D051-42B0-8EF1-B53A8453C857}"/>
          </ac:spMkLst>
        </pc:spChg>
        <pc:spChg chg="mod">
          <ac:chgData name="Jonas Sølvsteen" userId="a2077ae3-8f27-4a03-9e09-2f4f1ec340d9" providerId="ADAL" clId="{3F7FDA2C-9074-40E5-AA3C-6A5ADEAC88A5}" dt="2022-02-02T22:03:27.785" v="1450" actId="18245"/>
          <ac:spMkLst>
            <pc:docMk/>
            <pc:sldMk cId="3555195523" sldId="2146846621"/>
            <ac:spMk id="16" creationId="{B00551C7-F611-4FC3-A0AA-019B35B0F0AE}"/>
          </ac:spMkLst>
        </pc:spChg>
        <pc:spChg chg="mod">
          <ac:chgData name="Jonas Sølvsteen" userId="a2077ae3-8f27-4a03-9e09-2f4f1ec340d9" providerId="ADAL" clId="{3F7FDA2C-9074-40E5-AA3C-6A5ADEAC88A5}" dt="2022-02-02T22:03:27.785" v="1450" actId="18245"/>
          <ac:spMkLst>
            <pc:docMk/>
            <pc:sldMk cId="3555195523" sldId="2146846621"/>
            <ac:spMk id="17" creationId="{38C9D1B2-A064-4A2D-A30F-B164F5808B8E}"/>
          </ac:spMkLst>
        </pc:spChg>
        <pc:spChg chg="mod">
          <ac:chgData name="Jonas Sølvsteen" userId="a2077ae3-8f27-4a03-9e09-2f4f1ec340d9" providerId="ADAL" clId="{3F7FDA2C-9074-40E5-AA3C-6A5ADEAC88A5}" dt="2022-02-02T22:03:27.785" v="1450" actId="18245"/>
          <ac:spMkLst>
            <pc:docMk/>
            <pc:sldMk cId="3555195523" sldId="2146846621"/>
            <ac:spMk id="18" creationId="{E6DBE2BB-D412-4926-8E79-D7A1627A2223}"/>
          </ac:spMkLst>
        </pc:spChg>
        <pc:spChg chg="add mod">
          <ac:chgData name="Jonas Sølvsteen" userId="a2077ae3-8f27-4a03-9e09-2f4f1ec340d9" providerId="ADAL" clId="{3F7FDA2C-9074-40E5-AA3C-6A5ADEAC88A5}" dt="2022-02-02T22:30:58.375" v="2935" actId="1076"/>
          <ac:spMkLst>
            <pc:docMk/>
            <pc:sldMk cId="3555195523" sldId="2146846621"/>
            <ac:spMk id="19" creationId="{FB338AE5-0957-4DE7-AA2B-9B0857F20BC5}"/>
          </ac:spMkLst>
        </pc:spChg>
        <pc:grpChg chg="mod">
          <ac:chgData name="Jonas Sølvsteen" userId="a2077ae3-8f27-4a03-9e09-2f4f1ec340d9" providerId="ADAL" clId="{3F7FDA2C-9074-40E5-AA3C-6A5ADEAC88A5}" dt="2022-02-02T22:03:41.430" v="1451" actId="1076"/>
          <ac:grpSpMkLst>
            <pc:docMk/>
            <pc:sldMk cId="3555195523" sldId="2146846621"/>
            <ac:grpSpMk id="9" creationId="{7FEC7381-81FE-49F7-A5D9-9D83DDE362AA}"/>
          </ac:grpSpMkLst>
        </pc:grpChg>
        <pc:graphicFrameChg chg="add del mod">
          <ac:chgData name="Jonas Sølvsteen" userId="a2077ae3-8f27-4a03-9e09-2f4f1ec340d9" providerId="ADAL" clId="{3F7FDA2C-9074-40E5-AA3C-6A5ADEAC88A5}" dt="2022-02-02T21:19:53.112" v="673"/>
          <ac:graphicFrameMkLst>
            <pc:docMk/>
            <pc:sldMk cId="3555195523" sldId="2146846621"/>
            <ac:graphicFrameMk id="5" creationId="{344A64FD-31C7-423D-B503-F5D7D239411A}"/>
          </ac:graphicFrameMkLst>
        </pc:graphicFrameChg>
        <pc:graphicFrameChg chg="add del mod">
          <ac:chgData name="Jonas Sølvsteen" userId="a2077ae3-8f27-4a03-9e09-2f4f1ec340d9" providerId="ADAL" clId="{3F7FDA2C-9074-40E5-AA3C-6A5ADEAC88A5}" dt="2022-02-02T22:03:27.785" v="1450" actId="18245"/>
          <ac:graphicFrameMkLst>
            <pc:docMk/>
            <pc:sldMk cId="3555195523" sldId="2146846621"/>
            <ac:graphicFrameMk id="6" creationId="{BEFC821D-F235-4BF7-A467-999E02FE61D8}"/>
          </ac:graphicFrameMkLst>
        </pc:graphicFrameChg>
        <pc:picChg chg="add mod ord">
          <ac:chgData name="Jonas Sølvsteen" userId="a2077ae3-8f27-4a03-9e09-2f4f1ec340d9" providerId="ADAL" clId="{3F7FDA2C-9074-40E5-AA3C-6A5ADEAC88A5}" dt="2022-02-02T22:05:29.979" v="1523" actId="1076"/>
          <ac:picMkLst>
            <pc:docMk/>
            <pc:sldMk cId="3555195523" sldId="2146846621"/>
            <ac:picMk id="7" creationId="{5D97432A-2327-42B6-B3B7-4C740B84143C}"/>
          </ac:picMkLst>
        </pc:picChg>
      </pc:sldChg>
      <pc:sldChg chg="addSp delSp modSp new mod modAnim">
        <pc:chgData name="Jonas Sølvsteen" userId="a2077ae3-8f27-4a03-9e09-2f4f1ec340d9" providerId="ADAL" clId="{3F7FDA2C-9074-40E5-AA3C-6A5ADEAC88A5}" dt="2022-02-02T22:29:49.314" v="2911" actId="20577"/>
        <pc:sldMkLst>
          <pc:docMk/>
          <pc:sldMk cId="3711965297" sldId="2146846622"/>
        </pc:sldMkLst>
        <pc:spChg chg="mod">
          <ac:chgData name="Jonas Sølvsteen" userId="a2077ae3-8f27-4a03-9e09-2f4f1ec340d9" providerId="ADAL" clId="{3F7FDA2C-9074-40E5-AA3C-6A5ADEAC88A5}" dt="2022-02-02T22:18:20.569" v="2074" actId="20577"/>
          <ac:spMkLst>
            <pc:docMk/>
            <pc:sldMk cId="3711965297" sldId="2146846622"/>
            <ac:spMk id="2" creationId="{B8BB73CA-D80B-4545-8FBD-0E03742C3642}"/>
          </ac:spMkLst>
        </pc:spChg>
        <pc:spChg chg="mod">
          <ac:chgData name="Jonas Sølvsteen" userId="a2077ae3-8f27-4a03-9e09-2f4f1ec340d9" providerId="ADAL" clId="{3F7FDA2C-9074-40E5-AA3C-6A5ADEAC88A5}" dt="2022-02-02T22:22:06.790" v="2363" actId="20577"/>
          <ac:spMkLst>
            <pc:docMk/>
            <pc:sldMk cId="3711965297" sldId="2146846622"/>
            <ac:spMk id="3" creationId="{929A9776-35AA-49D8-B56A-66C297D8A09C}"/>
          </ac:spMkLst>
        </pc:spChg>
        <pc:spChg chg="add mod">
          <ac:chgData name="Jonas Sølvsteen" userId="a2077ae3-8f27-4a03-9e09-2f4f1ec340d9" providerId="ADAL" clId="{3F7FDA2C-9074-40E5-AA3C-6A5ADEAC88A5}" dt="2022-02-02T22:28:34.174" v="2881" actId="1076"/>
          <ac:spMkLst>
            <pc:docMk/>
            <pc:sldMk cId="3711965297" sldId="2146846622"/>
            <ac:spMk id="7" creationId="{BAAFF34C-8380-4FDA-A929-59BD27CB7FED}"/>
          </ac:spMkLst>
        </pc:spChg>
        <pc:spChg chg="add mod">
          <ac:chgData name="Jonas Sølvsteen" userId="a2077ae3-8f27-4a03-9e09-2f4f1ec340d9" providerId="ADAL" clId="{3F7FDA2C-9074-40E5-AA3C-6A5ADEAC88A5}" dt="2022-02-02T22:26:08.873" v="2666" actId="1076"/>
          <ac:spMkLst>
            <pc:docMk/>
            <pc:sldMk cId="3711965297" sldId="2146846622"/>
            <ac:spMk id="8" creationId="{081CF574-3EC0-41C1-A5B3-CE937A8E8FDD}"/>
          </ac:spMkLst>
        </pc:spChg>
        <pc:spChg chg="add mod">
          <ac:chgData name="Jonas Sølvsteen" userId="a2077ae3-8f27-4a03-9e09-2f4f1ec340d9" providerId="ADAL" clId="{3F7FDA2C-9074-40E5-AA3C-6A5ADEAC88A5}" dt="2022-02-02T22:28:15.918" v="2878" actId="20577"/>
          <ac:spMkLst>
            <pc:docMk/>
            <pc:sldMk cId="3711965297" sldId="2146846622"/>
            <ac:spMk id="9" creationId="{5C6AAB4B-11E2-4013-9E2D-C740BCF6CEC6}"/>
          </ac:spMkLst>
        </pc:spChg>
        <pc:spChg chg="add mod">
          <ac:chgData name="Jonas Sølvsteen" userId="a2077ae3-8f27-4a03-9e09-2f4f1ec340d9" providerId="ADAL" clId="{3F7FDA2C-9074-40E5-AA3C-6A5ADEAC88A5}" dt="2022-02-02T22:28:23.617" v="2879" actId="1076"/>
          <ac:spMkLst>
            <pc:docMk/>
            <pc:sldMk cId="3711965297" sldId="2146846622"/>
            <ac:spMk id="10" creationId="{C07C83FF-05A8-4ABD-983F-71CF3A46F4CA}"/>
          </ac:spMkLst>
        </pc:spChg>
        <pc:spChg chg="add mod">
          <ac:chgData name="Jonas Sølvsteen" userId="a2077ae3-8f27-4a03-9e09-2f4f1ec340d9" providerId="ADAL" clId="{3F7FDA2C-9074-40E5-AA3C-6A5ADEAC88A5}" dt="2022-02-02T22:29:49.314" v="2911" actId="20577"/>
          <ac:spMkLst>
            <pc:docMk/>
            <pc:sldMk cId="3711965297" sldId="2146846622"/>
            <ac:spMk id="11" creationId="{58B74880-CA84-47E0-BCA7-F38067138B1D}"/>
          </ac:spMkLst>
        </pc:spChg>
        <pc:picChg chg="add del">
          <ac:chgData name="Jonas Sølvsteen" userId="a2077ae3-8f27-4a03-9e09-2f4f1ec340d9" providerId="ADAL" clId="{3F7FDA2C-9074-40E5-AA3C-6A5ADEAC88A5}" dt="2022-02-02T22:19:47.343" v="2190" actId="22"/>
          <ac:picMkLst>
            <pc:docMk/>
            <pc:sldMk cId="3711965297" sldId="2146846622"/>
            <ac:picMk id="6" creationId="{8D451AC6-E57D-46B1-AAF9-509992098434}"/>
          </ac:picMkLst>
        </pc:picChg>
      </pc:sldChg>
    </pc:docChg>
  </pc:docChgLst>
  <pc:docChgLst>
    <pc:chgData name="Clemens Cremer" userId="d461cba1-dd00-47e0-94af-cc7c08813bdb" providerId="ADAL" clId="{7190A49F-A24A-47E0-9440-6612387097D1}"/>
    <pc:docChg chg="undo custSel addSld modSld">
      <pc:chgData name="Clemens Cremer" userId="d461cba1-dd00-47e0-94af-cc7c08813bdb" providerId="ADAL" clId="{7190A49F-A24A-47E0-9440-6612387097D1}" dt="2022-04-28T05:54:19.749" v="523" actId="20577"/>
      <pc:docMkLst>
        <pc:docMk/>
      </pc:docMkLst>
      <pc:sldChg chg="addSp modSp mod modAnim">
        <pc:chgData name="Clemens Cremer" userId="d461cba1-dd00-47e0-94af-cc7c08813bdb" providerId="ADAL" clId="{7190A49F-A24A-47E0-9440-6612387097D1}" dt="2022-04-28T05:54:19.749" v="523" actId="20577"/>
        <pc:sldMkLst>
          <pc:docMk/>
          <pc:sldMk cId="401301975" sldId="2146846626"/>
        </pc:sldMkLst>
        <pc:spChg chg="add mod">
          <ac:chgData name="Clemens Cremer" userId="d461cba1-dd00-47e0-94af-cc7c08813bdb" providerId="ADAL" clId="{7190A49F-A24A-47E0-9440-6612387097D1}" dt="2022-04-28T05:52:24.276" v="369" actId="14100"/>
          <ac:spMkLst>
            <pc:docMk/>
            <pc:sldMk cId="401301975" sldId="2146846626"/>
            <ac:spMk id="6" creationId="{CB0CD905-13E3-4EEA-8AEB-BEB44C072CBD}"/>
          </ac:spMkLst>
        </pc:spChg>
        <pc:spChg chg="add mod">
          <ac:chgData name="Clemens Cremer" userId="d461cba1-dd00-47e0-94af-cc7c08813bdb" providerId="ADAL" clId="{7190A49F-A24A-47E0-9440-6612387097D1}" dt="2022-04-28T05:54:19.749" v="523" actId="20577"/>
          <ac:spMkLst>
            <pc:docMk/>
            <pc:sldMk cId="401301975" sldId="2146846626"/>
            <ac:spMk id="8" creationId="{09CE7AEF-E3E3-4EE3-8E09-D5D16902BDFF}"/>
          </ac:spMkLst>
        </pc:spChg>
      </pc:sldChg>
      <pc:sldChg chg="addSp delSp modSp mod">
        <pc:chgData name="Clemens Cremer" userId="d461cba1-dd00-47e0-94af-cc7c08813bdb" providerId="ADAL" clId="{7190A49F-A24A-47E0-9440-6612387097D1}" dt="2022-04-28T05:46:54.564" v="34" actId="22"/>
        <pc:sldMkLst>
          <pc:docMk/>
          <pc:sldMk cId="3093608825" sldId="2146846630"/>
        </pc:sldMkLst>
        <pc:spChg chg="mod">
          <ac:chgData name="Clemens Cremer" userId="d461cba1-dd00-47e0-94af-cc7c08813bdb" providerId="ADAL" clId="{7190A49F-A24A-47E0-9440-6612387097D1}" dt="2022-04-28T05:46:29.241" v="32" actId="113"/>
          <ac:spMkLst>
            <pc:docMk/>
            <pc:sldMk cId="3093608825" sldId="2146846630"/>
            <ac:spMk id="3" creationId="{4B8BBA61-19EA-4CB7-94D8-663FEC2C677B}"/>
          </ac:spMkLst>
        </pc:spChg>
        <pc:spChg chg="add del">
          <ac:chgData name="Clemens Cremer" userId="d461cba1-dd00-47e0-94af-cc7c08813bdb" providerId="ADAL" clId="{7190A49F-A24A-47E0-9440-6612387097D1}" dt="2022-04-28T05:46:54.564" v="34" actId="22"/>
          <ac:spMkLst>
            <pc:docMk/>
            <pc:sldMk cId="3093608825" sldId="2146846630"/>
            <ac:spMk id="6" creationId="{31AF79F3-53A1-49EE-BBBA-D1B1FEA20093}"/>
          </ac:spMkLst>
        </pc:spChg>
      </pc:sldChg>
      <pc:sldChg chg="modSp add mod">
        <pc:chgData name="Clemens Cremer" userId="d461cba1-dd00-47e0-94af-cc7c08813bdb" providerId="ADAL" clId="{7190A49F-A24A-47E0-9440-6612387097D1}" dt="2022-04-28T05:51:21.821" v="361" actId="20577"/>
        <pc:sldMkLst>
          <pc:docMk/>
          <pc:sldMk cId="2821380276" sldId="2146846635"/>
        </pc:sldMkLst>
        <pc:spChg chg="mod">
          <ac:chgData name="Clemens Cremer" userId="d461cba1-dd00-47e0-94af-cc7c08813bdb" providerId="ADAL" clId="{7190A49F-A24A-47E0-9440-6612387097D1}" dt="2022-04-28T05:51:21.821" v="361" actId="20577"/>
          <ac:spMkLst>
            <pc:docMk/>
            <pc:sldMk cId="2821380276" sldId="2146846635"/>
            <ac:spMk id="3" creationId="{4B8BBA61-19EA-4CB7-94D8-663FEC2C677B}"/>
          </ac:spMkLst>
        </pc:spChg>
      </pc:sldChg>
    </pc:docChg>
  </pc:docChgLst>
  <pc:docChgLst>
    <pc:chgData name="Jesper Sandvig Mariegaard" userId="a0cd2b6f-43b4-4f9c-a654-cfc7bc0e0695" providerId="ADAL" clId="{DEAAEC73-0F21-46DF-B3D4-D847E707BB2B}"/>
    <pc:docChg chg="undo custSel addSld delSld modSld">
      <pc:chgData name="Jesper Sandvig Mariegaard" userId="a0cd2b6f-43b4-4f9c-a654-cfc7bc0e0695" providerId="ADAL" clId="{DEAAEC73-0F21-46DF-B3D4-D847E707BB2B}" dt="2022-08-24T20:43:15.840" v="656"/>
      <pc:docMkLst>
        <pc:docMk/>
      </pc:docMkLst>
      <pc:sldChg chg="modSp mod">
        <pc:chgData name="Jesper Sandvig Mariegaard" userId="a0cd2b6f-43b4-4f9c-a654-cfc7bc0e0695" providerId="ADAL" clId="{DEAAEC73-0F21-46DF-B3D4-D847E707BB2B}" dt="2022-08-24T19:51:31.978" v="17" actId="6549"/>
        <pc:sldMkLst>
          <pc:docMk/>
          <pc:sldMk cId="3478627345" sldId="256"/>
        </pc:sldMkLst>
        <pc:spChg chg="mod">
          <ac:chgData name="Jesper Sandvig Mariegaard" userId="a0cd2b6f-43b4-4f9c-a654-cfc7bc0e0695" providerId="ADAL" clId="{DEAAEC73-0F21-46DF-B3D4-D847E707BB2B}" dt="2022-08-24T19:51:31.978" v="17" actId="6549"/>
          <ac:spMkLst>
            <pc:docMk/>
            <pc:sldMk cId="3478627345" sldId="256"/>
            <ac:spMk id="5" creationId="{00000000-0000-0000-0000-000000000000}"/>
          </ac:spMkLst>
        </pc:spChg>
        <pc:spChg chg="mod">
          <ac:chgData name="Jesper Sandvig Mariegaard" userId="a0cd2b6f-43b4-4f9c-a654-cfc7bc0e0695" providerId="ADAL" clId="{DEAAEC73-0F21-46DF-B3D4-D847E707BB2B}" dt="2022-08-24T19:51:28.585" v="16" actId="20577"/>
          <ac:spMkLst>
            <pc:docMk/>
            <pc:sldMk cId="3478627345" sldId="256"/>
            <ac:spMk id="7" creationId="{00000000-0000-0000-0000-000000000000}"/>
          </ac:spMkLst>
        </pc:spChg>
      </pc:sldChg>
      <pc:sldChg chg="del">
        <pc:chgData name="Jesper Sandvig Mariegaard" userId="a0cd2b6f-43b4-4f9c-a654-cfc7bc0e0695" providerId="ADAL" clId="{DEAAEC73-0F21-46DF-B3D4-D847E707BB2B}" dt="2022-08-24T19:52:09.156" v="23" actId="47"/>
        <pc:sldMkLst>
          <pc:docMk/>
          <pc:sldMk cId="3008063138" sldId="462"/>
        </pc:sldMkLst>
      </pc:sldChg>
      <pc:sldChg chg="del">
        <pc:chgData name="Jesper Sandvig Mariegaard" userId="a0cd2b6f-43b4-4f9c-a654-cfc7bc0e0695" providerId="ADAL" clId="{DEAAEC73-0F21-46DF-B3D4-D847E707BB2B}" dt="2022-08-24T19:52:09.156" v="23" actId="47"/>
        <pc:sldMkLst>
          <pc:docMk/>
          <pc:sldMk cId="1471872333" sldId="631"/>
        </pc:sldMkLst>
      </pc:sldChg>
      <pc:sldChg chg="del">
        <pc:chgData name="Jesper Sandvig Mariegaard" userId="a0cd2b6f-43b4-4f9c-a654-cfc7bc0e0695" providerId="ADAL" clId="{DEAAEC73-0F21-46DF-B3D4-D847E707BB2B}" dt="2022-08-24T19:51:58.589" v="22" actId="47"/>
        <pc:sldMkLst>
          <pc:docMk/>
          <pc:sldMk cId="401301975" sldId="2146846626"/>
        </pc:sldMkLst>
      </pc:sldChg>
      <pc:sldChg chg="del">
        <pc:chgData name="Jesper Sandvig Mariegaard" userId="a0cd2b6f-43b4-4f9c-a654-cfc7bc0e0695" providerId="ADAL" clId="{DEAAEC73-0F21-46DF-B3D4-D847E707BB2B}" dt="2022-08-24T19:52:09.156" v="23" actId="47"/>
        <pc:sldMkLst>
          <pc:docMk/>
          <pc:sldMk cId="711735668" sldId="2146846627"/>
        </pc:sldMkLst>
      </pc:sldChg>
      <pc:sldChg chg="del">
        <pc:chgData name="Jesper Sandvig Mariegaard" userId="a0cd2b6f-43b4-4f9c-a654-cfc7bc0e0695" providerId="ADAL" clId="{DEAAEC73-0F21-46DF-B3D4-D847E707BB2B}" dt="2022-08-24T19:52:09.156" v="23" actId="47"/>
        <pc:sldMkLst>
          <pc:docMk/>
          <pc:sldMk cId="908903972" sldId="2146846628"/>
        </pc:sldMkLst>
      </pc:sldChg>
      <pc:sldChg chg="modSp mod">
        <pc:chgData name="Jesper Sandvig Mariegaard" userId="a0cd2b6f-43b4-4f9c-a654-cfc7bc0e0695" providerId="ADAL" clId="{DEAAEC73-0F21-46DF-B3D4-D847E707BB2B}" dt="2022-08-24T19:55:35.586" v="176" actId="5793"/>
        <pc:sldMkLst>
          <pc:docMk/>
          <pc:sldMk cId="4096449910" sldId="2146846629"/>
        </pc:sldMkLst>
        <pc:spChg chg="mod">
          <ac:chgData name="Jesper Sandvig Mariegaard" userId="a0cd2b6f-43b4-4f9c-a654-cfc7bc0e0695" providerId="ADAL" clId="{DEAAEC73-0F21-46DF-B3D4-D847E707BB2B}" dt="2022-08-24T19:55:35.586" v="176" actId="5793"/>
          <ac:spMkLst>
            <pc:docMk/>
            <pc:sldMk cId="4096449910" sldId="2146846629"/>
            <ac:spMk id="5" creationId="{7D4969E9-3D4D-4719-8CD8-ABCC858C1100}"/>
          </ac:spMkLst>
        </pc:spChg>
      </pc:sldChg>
      <pc:sldChg chg="del">
        <pc:chgData name="Jesper Sandvig Mariegaard" userId="a0cd2b6f-43b4-4f9c-a654-cfc7bc0e0695" providerId="ADAL" clId="{DEAAEC73-0F21-46DF-B3D4-D847E707BB2B}" dt="2022-08-24T19:52:09.156" v="23" actId="47"/>
        <pc:sldMkLst>
          <pc:docMk/>
          <pc:sldMk cId="3093608825" sldId="2146846630"/>
        </pc:sldMkLst>
      </pc:sldChg>
      <pc:sldChg chg="del">
        <pc:chgData name="Jesper Sandvig Mariegaard" userId="a0cd2b6f-43b4-4f9c-a654-cfc7bc0e0695" providerId="ADAL" clId="{DEAAEC73-0F21-46DF-B3D4-D847E707BB2B}" dt="2022-08-24T19:52:09.156" v="23" actId="47"/>
        <pc:sldMkLst>
          <pc:docMk/>
          <pc:sldMk cId="2077201174" sldId="2146846631"/>
        </pc:sldMkLst>
      </pc:sldChg>
      <pc:sldChg chg="del">
        <pc:chgData name="Jesper Sandvig Mariegaard" userId="a0cd2b6f-43b4-4f9c-a654-cfc7bc0e0695" providerId="ADAL" clId="{DEAAEC73-0F21-46DF-B3D4-D847E707BB2B}" dt="2022-08-24T19:52:09.156" v="23" actId="47"/>
        <pc:sldMkLst>
          <pc:docMk/>
          <pc:sldMk cId="1617687696" sldId="2146846632"/>
        </pc:sldMkLst>
      </pc:sldChg>
      <pc:sldChg chg="del">
        <pc:chgData name="Jesper Sandvig Mariegaard" userId="a0cd2b6f-43b4-4f9c-a654-cfc7bc0e0695" providerId="ADAL" clId="{DEAAEC73-0F21-46DF-B3D4-D847E707BB2B}" dt="2022-08-24T19:52:09.156" v="23" actId="47"/>
        <pc:sldMkLst>
          <pc:docMk/>
          <pc:sldMk cId="1199465980" sldId="2146846633"/>
        </pc:sldMkLst>
      </pc:sldChg>
      <pc:sldChg chg="modSp mod modAnim">
        <pc:chgData name="Jesper Sandvig Mariegaard" userId="a0cd2b6f-43b4-4f9c-a654-cfc7bc0e0695" providerId="ADAL" clId="{DEAAEC73-0F21-46DF-B3D4-D847E707BB2B}" dt="2022-08-24T20:42:53.849" v="655"/>
        <pc:sldMkLst>
          <pc:docMk/>
          <pc:sldMk cId="2239301214" sldId="2146846634"/>
        </pc:sldMkLst>
        <pc:spChg chg="mod">
          <ac:chgData name="Jesper Sandvig Mariegaard" userId="a0cd2b6f-43b4-4f9c-a654-cfc7bc0e0695" providerId="ADAL" clId="{DEAAEC73-0F21-46DF-B3D4-D847E707BB2B}" dt="2022-08-24T19:52:25.449" v="27" actId="20577"/>
          <ac:spMkLst>
            <pc:docMk/>
            <pc:sldMk cId="2239301214" sldId="2146846634"/>
            <ac:spMk id="2" creationId="{EAFC0F2A-97E8-41D0-823D-BC0B4E23CECF}"/>
          </ac:spMkLst>
        </pc:spChg>
        <pc:spChg chg="mod">
          <ac:chgData name="Jesper Sandvig Mariegaard" userId="a0cd2b6f-43b4-4f9c-a654-cfc7bc0e0695" providerId="ADAL" clId="{DEAAEC73-0F21-46DF-B3D4-D847E707BB2B}" dt="2022-08-24T20:42:42.665" v="652" actId="15"/>
          <ac:spMkLst>
            <pc:docMk/>
            <pc:sldMk cId="2239301214" sldId="2146846634"/>
            <ac:spMk id="3" creationId="{051E829D-5B75-4754-B18C-25A3ADFA00BD}"/>
          </ac:spMkLst>
        </pc:spChg>
      </pc:sldChg>
      <pc:sldChg chg="modSp new mod modAnim">
        <pc:chgData name="Jesper Sandvig Mariegaard" userId="a0cd2b6f-43b4-4f9c-a654-cfc7bc0e0695" providerId="ADAL" clId="{DEAAEC73-0F21-46DF-B3D4-D847E707BB2B}" dt="2022-08-24T20:42:00.627" v="644" actId="20577"/>
        <pc:sldMkLst>
          <pc:docMk/>
          <pc:sldMk cId="1012612990" sldId="2146846635"/>
        </pc:sldMkLst>
        <pc:spChg chg="mod">
          <ac:chgData name="Jesper Sandvig Mariegaard" userId="a0cd2b6f-43b4-4f9c-a654-cfc7bc0e0695" providerId="ADAL" clId="{DEAAEC73-0F21-46DF-B3D4-D847E707BB2B}" dt="2022-08-24T19:53:15.715" v="65" actId="20577"/>
          <ac:spMkLst>
            <pc:docMk/>
            <pc:sldMk cId="1012612990" sldId="2146846635"/>
            <ac:spMk id="2" creationId="{B2182ED9-18B8-9BA8-E2BD-E85C06A682AF}"/>
          </ac:spMkLst>
        </pc:spChg>
        <pc:spChg chg="mod">
          <ac:chgData name="Jesper Sandvig Mariegaard" userId="a0cd2b6f-43b4-4f9c-a654-cfc7bc0e0695" providerId="ADAL" clId="{DEAAEC73-0F21-46DF-B3D4-D847E707BB2B}" dt="2022-08-24T20:42:00.627" v="644" actId="20577"/>
          <ac:spMkLst>
            <pc:docMk/>
            <pc:sldMk cId="1012612990" sldId="2146846635"/>
            <ac:spMk id="3" creationId="{37D9FAA3-7565-C3DB-A67F-522FBEB84D38}"/>
          </ac:spMkLst>
        </pc:spChg>
      </pc:sldChg>
      <pc:sldChg chg="del">
        <pc:chgData name="Jesper Sandvig Mariegaard" userId="a0cd2b6f-43b4-4f9c-a654-cfc7bc0e0695" providerId="ADAL" clId="{DEAAEC73-0F21-46DF-B3D4-D847E707BB2B}" dt="2022-08-24T19:52:09.156" v="23" actId="47"/>
        <pc:sldMkLst>
          <pc:docMk/>
          <pc:sldMk cId="2821380276" sldId="2146846635"/>
        </pc:sldMkLst>
      </pc:sldChg>
      <pc:sldChg chg="modSp new mod modAnim">
        <pc:chgData name="Jesper Sandvig Mariegaard" userId="a0cd2b6f-43b4-4f9c-a654-cfc7bc0e0695" providerId="ADAL" clId="{DEAAEC73-0F21-46DF-B3D4-D847E707BB2B}" dt="2022-08-24T20:43:15.840" v="656"/>
        <pc:sldMkLst>
          <pc:docMk/>
          <pc:sldMk cId="3481475963" sldId="2146846636"/>
        </pc:sldMkLst>
        <pc:spChg chg="mod">
          <ac:chgData name="Jesper Sandvig Mariegaard" userId="a0cd2b6f-43b4-4f9c-a654-cfc7bc0e0695" providerId="ADAL" clId="{DEAAEC73-0F21-46DF-B3D4-D847E707BB2B}" dt="2022-08-24T20:01:07.787" v="464" actId="20577"/>
          <ac:spMkLst>
            <pc:docMk/>
            <pc:sldMk cId="3481475963" sldId="2146846636"/>
            <ac:spMk id="2" creationId="{0DDECD3D-7829-CC77-1136-D2C3398622CF}"/>
          </ac:spMkLst>
        </pc:spChg>
        <pc:spChg chg="mod">
          <ac:chgData name="Jesper Sandvig Mariegaard" userId="a0cd2b6f-43b4-4f9c-a654-cfc7bc0e0695" providerId="ADAL" clId="{DEAAEC73-0F21-46DF-B3D4-D847E707BB2B}" dt="2022-08-24T20:09:16.874" v="587" actId="20577"/>
          <ac:spMkLst>
            <pc:docMk/>
            <pc:sldMk cId="3481475963" sldId="2146846636"/>
            <ac:spMk id="3" creationId="{7C0A944B-A20C-21B8-A929-3E27E70BD807}"/>
          </ac:spMkLst>
        </pc:spChg>
      </pc:sldChg>
      <pc:sldChg chg="addSp delSp modSp new mod modAnim">
        <pc:chgData name="Jesper Sandvig Mariegaard" userId="a0cd2b6f-43b4-4f9c-a654-cfc7bc0e0695" providerId="ADAL" clId="{DEAAEC73-0F21-46DF-B3D4-D847E707BB2B}" dt="2022-08-24T20:26:57.933" v="628" actId="20577"/>
        <pc:sldMkLst>
          <pc:docMk/>
          <pc:sldMk cId="3042356043" sldId="2146846637"/>
        </pc:sldMkLst>
        <pc:spChg chg="mod">
          <ac:chgData name="Jesper Sandvig Mariegaard" userId="a0cd2b6f-43b4-4f9c-a654-cfc7bc0e0695" providerId="ADAL" clId="{DEAAEC73-0F21-46DF-B3D4-D847E707BB2B}" dt="2022-08-24T19:57:32.342" v="198"/>
          <ac:spMkLst>
            <pc:docMk/>
            <pc:sldMk cId="3042356043" sldId="2146846637"/>
            <ac:spMk id="2" creationId="{A09EA8A8-F156-F784-E7D4-51865F53881E}"/>
          </ac:spMkLst>
        </pc:spChg>
        <pc:spChg chg="mod">
          <ac:chgData name="Jesper Sandvig Mariegaard" userId="a0cd2b6f-43b4-4f9c-a654-cfc7bc0e0695" providerId="ADAL" clId="{DEAAEC73-0F21-46DF-B3D4-D847E707BB2B}" dt="2022-08-24T20:26:57.933" v="628" actId="20577"/>
          <ac:spMkLst>
            <pc:docMk/>
            <pc:sldMk cId="3042356043" sldId="2146846637"/>
            <ac:spMk id="3" creationId="{9346E1D7-999C-0ACD-7841-9CD8B3D457FA}"/>
          </ac:spMkLst>
        </pc:spChg>
        <pc:spChg chg="add del">
          <ac:chgData name="Jesper Sandvig Mariegaard" userId="a0cd2b6f-43b4-4f9c-a654-cfc7bc0e0695" providerId="ADAL" clId="{DEAAEC73-0F21-46DF-B3D4-D847E707BB2B}" dt="2022-08-24T19:57:29.486" v="194" actId="22"/>
          <ac:spMkLst>
            <pc:docMk/>
            <pc:sldMk cId="3042356043" sldId="2146846637"/>
            <ac:spMk id="6" creationId="{BC6D0BA2-4D0A-CE69-13F8-E6A4954DA159}"/>
          </ac:spMkLst>
        </pc:spChg>
      </pc:sldChg>
      <pc:sldChg chg="add setBg">
        <pc:chgData name="Jesper Sandvig Mariegaard" userId="a0cd2b6f-43b4-4f9c-a654-cfc7bc0e0695" providerId="ADAL" clId="{DEAAEC73-0F21-46DF-B3D4-D847E707BB2B}" dt="2022-08-24T20:01:17.842" v="465"/>
        <pc:sldMkLst>
          <pc:docMk/>
          <pc:sldMk cId="3417100015" sldId="2146846638"/>
        </pc:sldMkLst>
      </pc:sldChg>
      <pc:sldChg chg="addSp delSp modSp new mod modClrScheme modAnim chgLayout">
        <pc:chgData name="Jesper Sandvig Mariegaard" userId="a0cd2b6f-43b4-4f9c-a654-cfc7bc0e0695" providerId="ADAL" clId="{DEAAEC73-0F21-46DF-B3D4-D847E707BB2B}" dt="2022-08-24T20:08:14.560" v="571"/>
        <pc:sldMkLst>
          <pc:docMk/>
          <pc:sldMk cId="2652894824" sldId="2146846639"/>
        </pc:sldMkLst>
        <pc:spChg chg="del mod ord">
          <ac:chgData name="Jesper Sandvig Mariegaard" userId="a0cd2b6f-43b4-4f9c-a654-cfc7bc0e0695" providerId="ADAL" clId="{DEAAEC73-0F21-46DF-B3D4-D847E707BB2B}" dt="2022-08-24T20:01:47.194" v="467" actId="700"/>
          <ac:spMkLst>
            <pc:docMk/>
            <pc:sldMk cId="2652894824" sldId="2146846639"/>
            <ac:spMk id="2" creationId="{5A62726E-D549-11C8-33C0-A89576320A0E}"/>
          </ac:spMkLst>
        </pc:spChg>
        <pc:spChg chg="del mod ord">
          <ac:chgData name="Jesper Sandvig Mariegaard" userId="a0cd2b6f-43b4-4f9c-a654-cfc7bc0e0695" providerId="ADAL" clId="{DEAAEC73-0F21-46DF-B3D4-D847E707BB2B}" dt="2022-08-24T20:01:47.194" v="467" actId="700"/>
          <ac:spMkLst>
            <pc:docMk/>
            <pc:sldMk cId="2652894824" sldId="2146846639"/>
            <ac:spMk id="3" creationId="{99A0943A-CE3D-C0DC-61DD-747A604D86CE}"/>
          </ac:spMkLst>
        </pc:spChg>
        <pc:spChg chg="mod ord">
          <ac:chgData name="Jesper Sandvig Mariegaard" userId="a0cd2b6f-43b4-4f9c-a654-cfc7bc0e0695" providerId="ADAL" clId="{DEAAEC73-0F21-46DF-B3D4-D847E707BB2B}" dt="2022-08-24T20:01:47.194" v="467" actId="700"/>
          <ac:spMkLst>
            <pc:docMk/>
            <pc:sldMk cId="2652894824" sldId="2146846639"/>
            <ac:spMk id="4" creationId="{14F6407D-41C4-AC79-4827-531B0851465A}"/>
          </ac:spMkLst>
        </pc:spChg>
        <pc:spChg chg="add mod ord">
          <ac:chgData name="Jesper Sandvig Mariegaard" userId="a0cd2b6f-43b4-4f9c-a654-cfc7bc0e0695" providerId="ADAL" clId="{DEAAEC73-0F21-46DF-B3D4-D847E707BB2B}" dt="2022-08-24T20:06:47.700" v="564" actId="6549"/>
          <ac:spMkLst>
            <pc:docMk/>
            <pc:sldMk cId="2652894824" sldId="2146846639"/>
            <ac:spMk id="5" creationId="{109FB5FB-6A7F-D661-D954-9F0D114A8455}"/>
          </ac:spMkLst>
        </pc:spChg>
        <pc:spChg chg="add mod ord">
          <ac:chgData name="Jesper Sandvig Mariegaard" userId="a0cd2b6f-43b4-4f9c-a654-cfc7bc0e0695" providerId="ADAL" clId="{DEAAEC73-0F21-46DF-B3D4-D847E707BB2B}" dt="2022-08-24T20:07:06.419" v="565" actId="33524"/>
          <ac:spMkLst>
            <pc:docMk/>
            <pc:sldMk cId="2652894824" sldId="2146846639"/>
            <ac:spMk id="6" creationId="{B9C9E31A-0CE9-B025-677D-0C8FCDE4F015}"/>
          </ac:spMkLst>
        </pc:spChg>
        <pc:spChg chg="add mod ord">
          <ac:chgData name="Jesper Sandvig Mariegaard" userId="a0cd2b6f-43b4-4f9c-a654-cfc7bc0e0695" providerId="ADAL" clId="{DEAAEC73-0F21-46DF-B3D4-D847E707BB2B}" dt="2022-08-24T20:03:23.442" v="507" actId="113"/>
          <ac:spMkLst>
            <pc:docMk/>
            <pc:sldMk cId="2652894824" sldId="2146846639"/>
            <ac:spMk id="7" creationId="{9C3DF556-4660-1E2D-2925-5A0F0A2BA8F0}"/>
          </ac:spMkLst>
        </pc:spChg>
        <pc:spChg chg="add mod ord">
          <ac:chgData name="Jesper Sandvig Mariegaard" userId="a0cd2b6f-43b4-4f9c-a654-cfc7bc0e0695" providerId="ADAL" clId="{DEAAEC73-0F21-46DF-B3D4-D847E707BB2B}" dt="2022-08-24T20:01:47.194" v="467" actId="700"/>
          <ac:spMkLst>
            <pc:docMk/>
            <pc:sldMk cId="2652894824" sldId="2146846639"/>
            <ac:spMk id="8" creationId="{32FEBE45-D27C-F2D6-FD33-1540D4304E8C}"/>
          </ac:spMkLst>
        </pc:spChg>
      </pc:sldChg>
    </pc:docChg>
  </pc:docChgLst>
  <pc:docChgLst>
    <pc:chgData name="Jesper Sandvig Mariegaard" userId="a0cd2b6f-43b4-4f9c-a654-cfc7bc0e0695" providerId="ADAL" clId="{3EF4F82B-56E9-4713-9D15-5FD240209F33}"/>
    <pc:docChg chg="undo redo custSel addSld delSld modSld">
      <pc:chgData name="Jesper Sandvig Mariegaard" userId="a0cd2b6f-43b4-4f9c-a654-cfc7bc0e0695" providerId="ADAL" clId="{3EF4F82B-56E9-4713-9D15-5FD240209F33}" dt="2022-02-23T13:44:10.927" v="2935"/>
      <pc:docMkLst>
        <pc:docMk/>
      </pc:docMkLst>
      <pc:sldChg chg="modSp mod modNotesTx">
        <pc:chgData name="Jesper Sandvig Mariegaard" userId="a0cd2b6f-43b4-4f9c-a654-cfc7bc0e0695" providerId="ADAL" clId="{3EF4F82B-56E9-4713-9D15-5FD240209F33}" dt="2022-02-23T13:40:51.701" v="2923" actId="20577"/>
        <pc:sldMkLst>
          <pc:docMk/>
          <pc:sldMk cId="3478627345" sldId="256"/>
        </pc:sldMkLst>
        <pc:spChg chg="mod">
          <ac:chgData name="Jesper Sandvig Mariegaard" userId="a0cd2b6f-43b4-4f9c-a654-cfc7bc0e0695" providerId="ADAL" clId="{3EF4F82B-56E9-4713-9D15-5FD240209F33}" dt="2022-02-23T11:07:41.838" v="18" actId="20577"/>
          <ac:spMkLst>
            <pc:docMk/>
            <pc:sldMk cId="3478627345" sldId="256"/>
            <ac:spMk id="5" creationId="{00000000-0000-0000-0000-000000000000}"/>
          </ac:spMkLst>
        </pc:spChg>
        <pc:spChg chg="mod">
          <ac:chgData name="Jesper Sandvig Mariegaard" userId="a0cd2b6f-43b4-4f9c-a654-cfc7bc0e0695" providerId="ADAL" clId="{3EF4F82B-56E9-4713-9D15-5FD240209F33}" dt="2022-02-23T11:09:07.003" v="45" actId="403"/>
          <ac:spMkLst>
            <pc:docMk/>
            <pc:sldMk cId="3478627345" sldId="256"/>
            <ac:spMk id="7" creationId="{00000000-0000-0000-0000-000000000000}"/>
          </ac:spMkLst>
        </pc:spChg>
      </pc:sldChg>
      <pc:sldChg chg="del">
        <pc:chgData name="Jesper Sandvig Mariegaard" userId="a0cd2b6f-43b4-4f9c-a654-cfc7bc0e0695" providerId="ADAL" clId="{3EF4F82B-56E9-4713-9D15-5FD240209F33}" dt="2022-02-23T11:08:15.491" v="36" actId="47"/>
        <pc:sldMkLst>
          <pc:docMk/>
          <pc:sldMk cId="2958626795" sldId="258"/>
        </pc:sldMkLst>
      </pc:sldChg>
      <pc:sldChg chg="modSp mod modAnim">
        <pc:chgData name="Jesper Sandvig Mariegaard" userId="a0cd2b6f-43b4-4f9c-a654-cfc7bc0e0695" providerId="ADAL" clId="{3EF4F82B-56E9-4713-9D15-5FD240209F33}" dt="2022-02-23T13:21:14.626" v="1725" actId="6549"/>
        <pc:sldMkLst>
          <pc:docMk/>
          <pc:sldMk cId="3008063138" sldId="462"/>
        </pc:sldMkLst>
        <pc:spChg chg="mod">
          <ac:chgData name="Jesper Sandvig Mariegaard" userId="a0cd2b6f-43b4-4f9c-a654-cfc7bc0e0695" providerId="ADAL" clId="{3EF4F82B-56E9-4713-9D15-5FD240209F33}" dt="2022-02-23T13:21:14.626" v="1725" actId="6549"/>
          <ac:spMkLst>
            <pc:docMk/>
            <pc:sldMk cId="3008063138" sldId="462"/>
            <ac:spMk id="6" creationId="{6230C78E-4313-4D96-88ED-84A39298CD30}"/>
          </ac:spMkLst>
        </pc:spChg>
      </pc:sldChg>
      <pc:sldChg chg="del">
        <pc:chgData name="Jesper Sandvig Mariegaard" userId="a0cd2b6f-43b4-4f9c-a654-cfc7bc0e0695" providerId="ADAL" clId="{3EF4F82B-56E9-4713-9D15-5FD240209F33}" dt="2022-02-23T11:08:15.491" v="36" actId="47"/>
        <pc:sldMkLst>
          <pc:docMk/>
          <pc:sldMk cId="2665215161" sldId="627"/>
        </pc:sldMkLst>
      </pc:sldChg>
      <pc:sldChg chg="del">
        <pc:chgData name="Jesper Sandvig Mariegaard" userId="a0cd2b6f-43b4-4f9c-a654-cfc7bc0e0695" providerId="ADAL" clId="{3EF4F82B-56E9-4713-9D15-5FD240209F33}" dt="2022-02-23T11:08:15.491" v="36" actId="47"/>
        <pc:sldMkLst>
          <pc:docMk/>
          <pc:sldMk cId="3735780369" sldId="632"/>
        </pc:sldMkLst>
      </pc:sldChg>
      <pc:sldChg chg="del">
        <pc:chgData name="Jesper Sandvig Mariegaard" userId="a0cd2b6f-43b4-4f9c-a654-cfc7bc0e0695" providerId="ADAL" clId="{3EF4F82B-56E9-4713-9D15-5FD240209F33}" dt="2022-02-23T11:08:43.427" v="40" actId="47"/>
        <pc:sldMkLst>
          <pc:docMk/>
          <pc:sldMk cId="168149528" sldId="633"/>
        </pc:sldMkLst>
      </pc:sldChg>
      <pc:sldChg chg="del">
        <pc:chgData name="Jesper Sandvig Mariegaard" userId="a0cd2b6f-43b4-4f9c-a654-cfc7bc0e0695" providerId="ADAL" clId="{3EF4F82B-56E9-4713-9D15-5FD240209F33}" dt="2022-02-23T11:08:01.314" v="31" actId="47"/>
        <pc:sldMkLst>
          <pc:docMk/>
          <pc:sldMk cId="1981290454" sldId="634"/>
        </pc:sldMkLst>
      </pc:sldChg>
      <pc:sldChg chg="del">
        <pc:chgData name="Jesper Sandvig Mariegaard" userId="a0cd2b6f-43b4-4f9c-a654-cfc7bc0e0695" providerId="ADAL" clId="{3EF4F82B-56E9-4713-9D15-5FD240209F33}" dt="2022-02-23T11:08:42.711" v="39" actId="47"/>
        <pc:sldMkLst>
          <pc:docMk/>
          <pc:sldMk cId="1195119227" sldId="636"/>
        </pc:sldMkLst>
      </pc:sldChg>
      <pc:sldChg chg="del">
        <pc:chgData name="Jesper Sandvig Mariegaard" userId="a0cd2b6f-43b4-4f9c-a654-cfc7bc0e0695" providerId="ADAL" clId="{3EF4F82B-56E9-4713-9D15-5FD240209F33}" dt="2022-02-23T11:08:15.491" v="36" actId="47"/>
        <pc:sldMkLst>
          <pc:docMk/>
          <pc:sldMk cId="4172394433" sldId="637"/>
        </pc:sldMkLst>
      </pc:sldChg>
      <pc:sldChg chg="del">
        <pc:chgData name="Jesper Sandvig Mariegaard" userId="a0cd2b6f-43b4-4f9c-a654-cfc7bc0e0695" providerId="ADAL" clId="{3EF4F82B-56E9-4713-9D15-5FD240209F33}" dt="2022-02-23T11:08:01.314" v="31" actId="47"/>
        <pc:sldMkLst>
          <pc:docMk/>
          <pc:sldMk cId="1377595272" sldId="638"/>
        </pc:sldMkLst>
      </pc:sldChg>
      <pc:sldChg chg="del">
        <pc:chgData name="Jesper Sandvig Mariegaard" userId="a0cd2b6f-43b4-4f9c-a654-cfc7bc0e0695" providerId="ADAL" clId="{3EF4F82B-56E9-4713-9D15-5FD240209F33}" dt="2022-02-23T11:08:15.491" v="36" actId="47"/>
        <pc:sldMkLst>
          <pc:docMk/>
          <pc:sldMk cId="1122596656" sldId="639"/>
        </pc:sldMkLst>
      </pc:sldChg>
      <pc:sldChg chg="del">
        <pc:chgData name="Jesper Sandvig Mariegaard" userId="a0cd2b6f-43b4-4f9c-a654-cfc7bc0e0695" providerId="ADAL" clId="{3EF4F82B-56E9-4713-9D15-5FD240209F33}" dt="2022-02-23T11:08:15.491" v="36" actId="47"/>
        <pc:sldMkLst>
          <pc:docMk/>
          <pc:sldMk cId="1582636671" sldId="641"/>
        </pc:sldMkLst>
      </pc:sldChg>
      <pc:sldChg chg="del">
        <pc:chgData name="Jesper Sandvig Mariegaard" userId="a0cd2b6f-43b4-4f9c-a654-cfc7bc0e0695" providerId="ADAL" clId="{3EF4F82B-56E9-4713-9D15-5FD240209F33}" dt="2022-02-23T11:08:40.822" v="38" actId="47"/>
        <pc:sldMkLst>
          <pc:docMk/>
          <pc:sldMk cId="2492635431" sldId="642"/>
        </pc:sldMkLst>
      </pc:sldChg>
      <pc:sldChg chg="del">
        <pc:chgData name="Jesper Sandvig Mariegaard" userId="a0cd2b6f-43b4-4f9c-a654-cfc7bc0e0695" providerId="ADAL" clId="{3EF4F82B-56E9-4713-9D15-5FD240209F33}" dt="2022-02-23T11:08:32.477" v="37" actId="47"/>
        <pc:sldMkLst>
          <pc:docMk/>
          <pc:sldMk cId="610486392" sldId="2146846619"/>
        </pc:sldMkLst>
      </pc:sldChg>
      <pc:sldChg chg="del">
        <pc:chgData name="Jesper Sandvig Mariegaard" userId="a0cd2b6f-43b4-4f9c-a654-cfc7bc0e0695" providerId="ADAL" clId="{3EF4F82B-56E9-4713-9D15-5FD240209F33}" dt="2022-02-23T11:08:32.477" v="37" actId="47"/>
        <pc:sldMkLst>
          <pc:docMk/>
          <pc:sldMk cId="3555195523" sldId="2146846621"/>
        </pc:sldMkLst>
      </pc:sldChg>
      <pc:sldChg chg="del">
        <pc:chgData name="Jesper Sandvig Mariegaard" userId="a0cd2b6f-43b4-4f9c-a654-cfc7bc0e0695" providerId="ADAL" clId="{3EF4F82B-56E9-4713-9D15-5FD240209F33}" dt="2022-02-23T11:08:32.477" v="37" actId="47"/>
        <pc:sldMkLst>
          <pc:docMk/>
          <pc:sldMk cId="3711965297" sldId="2146846622"/>
        </pc:sldMkLst>
      </pc:sldChg>
      <pc:sldChg chg="addSp delSp modSp new mod modClrScheme modAnim chgLayout">
        <pc:chgData name="Jesper Sandvig Mariegaard" userId="a0cd2b6f-43b4-4f9c-a654-cfc7bc0e0695" providerId="ADAL" clId="{3EF4F82B-56E9-4713-9D15-5FD240209F33}" dt="2022-02-23T12:23:47.238" v="938"/>
        <pc:sldMkLst>
          <pc:docMk/>
          <pc:sldMk cId="1475828963" sldId="2146846624"/>
        </pc:sldMkLst>
        <pc:spChg chg="mod ord">
          <ac:chgData name="Jesper Sandvig Mariegaard" userId="a0cd2b6f-43b4-4f9c-a654-cfc7bc0e0695" providerId="ADAL" clId="{3EF4F82B-56E9-4713-9D15-5FD240209F33}" dt="2022-02-23T11:08:49.378" v="42" actId="700"/>
          <ac:spMkLst>
            <pc:docMk/>
            <pc:sldMk cId="1475828963" sldId="2146846624"/>
            <ac:spMk id="2" creationId="{F894E23D-A05E-49BE-BA55-B3AD1EF00548}"/>
          </ac:spMkLst>
        </pc:spChg>
        <pc:spChg chg="del mod ord">
          <ac:chgData name="Jesper Sandvig Mariegaard" userId="a0cd2b6f-43b4-4f9c-a654-cfc7bc0e0695" providerId="ADAL" clId="{3EF4F82B-56E9-4713-9D15-5FD240209F33}" dt="2022-02-23T11:08:49.378" v="42" actId="700"/>
          <ac:spMkLst>
            <pc:docMk/>
            <pc:sldMk cId="1475828963" sldId="2146846624"/>
            <ac:spMk id="3" creationId="{44BB0423-AEE8-4EBD-8547-E1F2B8C288C8}"/>
          </ac:spMkLst>
        </pc:spChg>
        <pc:spChg chg="del mod ord">
          <ac:chgData name="Jesper Sandvig Mariegaard" userId="a0cd2b6f-43b4-4f9c-a654-cfc7bc0e0695" providerId="ADAL" clId="{3EF4F82B-56E9-4713-9D15-5FD240209F33}" dt="2022-02-23T11:08:49.378" v="42" actId="700"/>
          <ac:spMkLst>
            <pc:docMk/>
            <pc:sldMk cId="1475828963" sldId="2146846624"/>
            <ac:spMk id="4" creationId="{F4A462A4-AEA9-46D0-8A13-2763976A7713}"/>
          </ac:spMkLst>
        </pc:spChg>
        <pc:spChg chg="add del mod ord">
          <ac:chgData name="Jesper Sandvig Mariegaard" userId="a0cd2b6f-43b4-4f9c-a654-cfc7bc0e0695" providerId="ADAL" clId="{3EF4F82B-56E9-4713-9D15-5FD240209F33}" dt="2022-02-23T12:04:56.822" v="342" actId="478"/>
          <ac:spMkLst>
            <pc:docMk/>
            <pc:sldMk cId="1475828963" sldId="2146846624"/>
            <ac:spMk id="5" creationId="{4F423A96-B448-4D09-BB97-D96F6F4FAC22}"/>
          </ac:spMkLst>
        </pc:spChg>
        <pc:spChg chg="add mod ord">
          <ac:chgData name="Jesper Sandvig Mariegaard" userId="a0cd2b6f-43b4-4f9c-a654-cfc7bc0e0695" providerId="ADAL" clId="{3EF4F82B-56E9-4713-9D15-5FD240209F33}" dt="2022-02-23T12:19:13.153" v="787" actId="20577"/>
          <ac:spMkLst>
            <pc:docMk/>
            <pc:sldMk cId="1475828963" sldId="2146846624"/>
            <ac:spMk id="6" creationId="{9019EED4-02D7-4FD4-9120-11141B716239}"/>
          </ac:spMkLst>
        </pc:spChg>
        <pc:spChg chg="add del mod">
          <ac:chgData name="Jesper Sandvig Mariegaard" userId="a0cd2b6f-43b4-4f9c-a654-cfc7bc0e0695" providerId="ADAL" clId="{3EF4F82B-56E9-4713-9D15-5FD240209F33}" dt="2022-02-23T12:05:38.583" v="351" actId="478"/>
          <ac:spMkLst>
            <pc:docMk/>
            <pc:sldMk cId="1475828963" sldId="2146846624"/>
            <ac:spMk id="11" creationId="{EBD29737-DD26-48A3-B934-F826BB35D0AD}"/>
          </ac:spMkLst>
        </pc:spChg>
        <pc:picChg chg="add mod ord">
          <ac:chgData name="Jesper Sandvig Mariegaard" userId="a0cd2b6f-43b4-4f9c-a654-cfc7bc0e0695" providerId="ADAL" clId="{3EF4F82B-56E9-4713-9D15-5FD240209F33}" dt="2022-02-23T12:05:59.114" v="354" actId="166"/>
          <ac:picMkLst>
            <pc:docMk/>
            <pc:sldMk cId="1475828963" sldId="2146846624"/>
            <ac:picMk id="4" creationId="{BFE6DAE3-48E3-4D0C-AFF1-84EF395A623E}"/>
          </ac:picMkLst>
        </pc:picChg>
        <pc:picChg chg="add mod">
          <ac:chgData name="Jesper Sandvig Mariegaard" userId="a0cd2b6f-43b4-4f9c-a654-cfc7bc0e0695" providerId="ADAL" clId="{3EF4F82B-56E9-4713-9D15-5FD240209F33}" dt="2022-02-23T12:05:04.767" v="343" actId="1076"/>
          <ac:picMkLst>
            <pc:docMk/>
            <pc:sldMk cId="1475828963" sldId="2146846624"/>
            <ac:picMk id="7" creationId="{1CE8AEB5-4BFF-4ECA-9CA6-1ED424650757}"/>
          </ac:picMkLst>
        </pc:picChg>
        <pc:picChg chg="add del mod">
          <ac:chgData name="Jesper Sandvig Mariegaard" userId="a0cd2b6f-43b4-4f9c-a654-cfc7bc0e0695" providerId="ADAL" clId="{3EF4F82B-56E9-4713-9D15-5FD240209F33}" dt="2022-02-23T12:05:47.965" v="353" actId="1076"/>
          <ac:picMkLst>
            <pc:docMk/>
            <pc:sldMk cId="1475828963" sldId="2146846624"/>
            <ac:picMk id="9" creationId="{858CB9F2-3C7B-4229-8035-11035AB2DAB0}"/>
          </ac:picMkLst>
        </pc:picChg>
        <pc:picChg chg="add mod">
          <ac:chgData name="Jesper Sandvig Mariegaard" userId="a0cd2b6f-43b4-4f9c-a654-cfc7bc0e0695" providerId="ADAL" clId="{3EF4F82B-56E9-4713-9D15-5FD240209F33}" dt="2022-02-23T12:23:34.787" v="937" actId="1076"/>
          <ac:picMkLst>
            <pc:docMk/>
            <pc:sldMk cId="1475828963" sldId="2146846624"/>
            <ac:picMk id="13" creationId="{B9B5585E-3077-457E-8481-6E0A1DC6CD61}"/>
          </ac:picMkLst>
        </pc:picChg>
      </pc:sldChg>
      <pc:sldChg chg="modSp new mod modAnim">
        <pc:chgData name="Jesper Sandvig Mariegaard" userId="a0cd2b6f-43b4-4f9c-a654-cfc7bc0e0695" providerId="ADAL" clId="{3EF4F82B-56E9-4713-9D15-5FD240209F33}" dt="2022-02-23T12:34:07.607" v="1130" actId="20577"/>
        <pc:sldMkLst>
          <pc:docMk/>
          <pc:sldMk cId="1292751221" sldId="2146846625"/>
        </pc:sldMkLst>
        <pc:spChg chg="mod">
          <ac:chgData name="Jesper Sandvig Mariegaard" userId="a0cd2b6f-43b4-4f9c-a654-cfc7bc0e0695" providerId="ADAL" clId="{3EF4F82B-56E9-4713-9D15-5FD240209F33}" dt="2022-02-23T12:06:39.344" v="381" actId="20577"/>
          <ac:spMkLst>
            <pc:docMk/>
            <pc:sldMk cId="1292751221" sldId="2146846625"/>
            <ac:spMk id="2" creationId="{FB688760-FB13-40E8-A823-D718B7B205AE}"/>
          </ac:spMkLst>
        </pc:spChg>
        <pc:spChg chg="mod">
          <ac:chgData name="Jesper Sandvig Mariegaard" userId="a0cd2b6f-43b4-4f9c-a654-cfc7bc0e0695" providerId="ADAL" clId="{3EF4F82B-56E9-4713-9D15-5FD240209F33}" dt="2022-02-23T12:34:07.607" v="1130" actId="20577"/>
          <ac:spMkLst>
            <pc:docMk/>
            <pc:sldMk cId="1292751221" sldId="2146846625"/>
            <ac:spMk id="3" creationId="{51C1BDBD-129F-4EDE-B232-98292EC49804}"/>
          </ac:spMkLst>
        </pc:spChg>
      </pc:sldChg>
      <pc:sldChg chg="modSp new mod modAnim">
        <pc:chgData name="Jesper Sandvig Mariegaard" userId="a0cd2b6f-43b4-4f9c-a654-cfc7bc0e0695" providerId="ADAL" clId="{3EF4F82B-56E9-4713-9D15-5FD240209F33}" dt="2022-02-23T13:39:02.220" v="2848"/>
        <pc:sldMkLst>
          <pc:docMk/>
          <pc:sldMk cId="401301975" sldId="2146846626"/>
        </pc:sldMkLst>
        <pc:spChg chg="mod">
          <ac:chgData name="Jesper Sandvig Mariegaard" userId="a0cd2b6f-43b4-4f9c-a654-cfc7bc0e0695" providerId="ADAL" clId="{3EF4F82B-56E9-4713-9D15-5FD240209F33}" dt="2022-02-23T12:31:55.792" v="1091" actId="113"/>
          <ac:spMkLst>
            <pc:docMk/>
            <pc:sldMk cId="401301975" sldId="2146846626"/>
            <ac:spMk id="2" creationId="{58699556-8CB8-43D7-B0FB-4C4F29B62A46}"/>
          </ac:spMkLst>
        </pc:spChg>
        <pc:spChg chg="mod">
          <ac:chgData name="Jesper Sandvig Mariegaard" userId="a0cd2b6f-43b4-4f9c-a654-cfc7bc0e0695" providerId="ADAL" clId="{3EF4F82B-56E9-4713-9D15-5FD240209F33}" dt="2022-02-23T12:37:13.808" v="1291" actId="6549"/>
          <ac:spMkLst>
            <pc:docMk/>
            <pc:sldMk cId="401301975" sldId="2146846626"/>
            <ac:spMk id="3" creationId="{4B8BBA61-19EA-4CB7-94D8-663FEC2C677B}"/>
          </ac:spMkLst>
        </pc:spChg>
      </pc:sldChg>
      <pc:sldChg chg="addSp modSp new mod modAnim modNotesTx">
        <pc:chgData name="Jesper Sandvig Mariegaard" userId="a0cd2b6f-43b4-4f9c-a654-cfc7bc0e0695" providerId="ADAL" clId="{3EF4F82B-56E9-4713-9D15-5FD240209F33}" dt="2022-02-23T13:43:43.349" v="2932" actId="20577"/>
        <pc:sldMkLst>
          <pc:docMk/>
          <pc:sldMk cId="2288986511" sldId="2146846627"/>
        </pc:sldMkLst>
        <pc:spChg chg="mod">
          <ac:chgData name="Jesper Sandvig Mariegaard" userId="a0cd2b6f-43b4-4f9c-a654-cfc7bc0e0695" providerId="ADAL" clId="{3EF4F82B-56E9-4713-9D15-5FD240209F33}" dt="2022-02-23T12:42:11.091" v="1353" actId="20577"/>
          <ac:spMkLst>
            <pc:docMk/>
            <pc:sldMk cId="2288986511" sldId="2146846627"/>
            <ac:spMk id="2" creationId="{AB4893B2-F7B3-45A2-9FD3-B5EE987FABFC}"/>
          </ac:spMkLst>
        </pc:spChg>
        <pc:spChg chg="mod">
          <ac:chgData name="Jesper Sandvig Mariegaard" userId="a0cd2b6f-43b4-4f9c-a654-cfc7bc0e0695" providerId="ADAL" clId="{3EF4F82B-56E9-4713-9D15-5FD240209F33}" dt="2022-02-23T13:43:22.398" v="2927" actId="113"/>
          <ac:spMkLst>
            <pc:docMk/>
            <pc:sldMk cId="2288986511" sldId="2146846627"/>
            <ac:spMk id="3" creationId="{FCD9FD23-3EB5-44A6-A646-B6B797649DB6}"/>
          </ac:spMkLst>
        </pc:spChg>
        <pc:spChg chg="add mod">
          <ac:chgData name="Jesper Sandvig Mariegaard" userId="a0cd2b6f-43b4-4f9c-a654-cfc7bc0e0695" providerId="ADAL" clId="{3EF4F82B-56E9-4713-9D15-5FD240209F33}" dt="2022-02-23T13:43:43.349" v="2932" actId="20577"/>
          <ac:spMkLst>
            <pc:docMk/>
            <pc:sldMk cId="2288986511" sldId="2146846627"/>
            <ac:spMk id="5" creationId="{21D0C010-5702-4543-83FB-FFC00AE4D319}"/>
          </ac:spMkLst>
        </pc:spChg>
        <pc:grpChg chg="add mod">
          <ac:chgData name="Jesper Sandvig Mariegaard" userId="a0cd2b6f-43b4-4f9c-a654-cfc7bc0e0695" providerId="ADAL" clId="{3EF4F82B-56E9-4713-9D15-5FD240209F33}" dt="2022-02-23T12:46:05.186" v="1389" actId="1076"/>
          <ac:grpSpMkLst>
            <pc:docMk/>
            <pc:sldMk cId="2288986511" sldId="2146846627"/>
            <ac:grpSpMk id="6" creationId="{4A1D232A-1D28-4F0B-86D6-C984D5C0CFB5}"/>
          </ac:grpSpMkLst>
        </pc:grpChg>
        <pc:picChg chg="add mod">
          <ac:chgData name="Jesper Sandvig Mariegaard" userId="a0cd2b6f-43b4-4f9c-a654-cfc7bc0e0695" providerId="ADAL" clId="{3EF4F82B-56E9-4713-9D15-5FD240209F33}" dt="2022-02-23T13:22:59.205" v="1773" actId="1076"/>
          <ac:picMkLst>
            <pc:docMk/>
            <pc:sldMk cId="2288986511" sldId="2146846627"/>
            <ac:picMk id="8" creationId="{6B887878-86E1-4F89-80AE-1283D547FED3}"/>
          </ac:picMkLst>
        </pc:picChg>
        <pc:picChg chg="add mod">
          <ac:chgData name="Jesper Sandvig Mariegaard" userId="a0cd2b6f-43b4-4f9c-a654-cfc7bc0e0695" providerId="ADAL" clId="{3EF4F82B-56E9-4713-9D15-5FD240209F33}" dt="2022-02-23T12:46:05.186" v="1389" actId="1076"/>
          <ac:picMkLst>
            <pc:docMk/>
            <pc:sldMk cId="2288986511" sldId="2146846627"/>
            <ac:picMk id="1026" creationId="{CD5915A6-5245-4E0C-B85F-9C7C35A02D86}"/>
          </ac:picMkLst>
        </pc:picChg>
        <pc:picChg chg="add mod">
          <ac:chgData name="Jesper Sandvig Mariegaard" userId="a0cd2b6f-43b4-4f9c-a654-cfc7bc0e0695" providerId="ADAL" clId="{3EF4F82B-56E9-4713-9D15-5FD240209F33}" dt="2022-02-23T12:46:05.186" v="1389" actId="1076"/>
          <ac:picMkLst>
            <pc:docMk/>
            <pc:sldMk cId="2288986511" sldId="2146846627"/>
            <ac:picMk id="1028" creationId="{E8A14750-7936-4B98-8641-694A992EC6A0}"/>
          </ac:picMkLst>
        </pc:picChg>
      </pc:sldChg>
      <pc:sldChg chg="addSp delSp modSp new mod modAnim modNotesTx">
        <pc:chgData name="Jesper Sandvig Mariegaard" userId="a0cd2b6f-43b4-4f9c-a654-cfc7bc0e0695" providerId="ADAL" clId="{3EF4F82B-56E9-4713-9D15-5FD240209F33}" dt="2022-02-23T13:38:31.674" v="2846"/>
        <pc:sldMkLst>
          <pc:docMk/>
          <pc:sldMk cId="2226152466" sldId="2146846628"/>
        </pc:sldMkLst>
        <pc:spChg chg="mod">
          <ac:chgData name="Jesper Sandvig Mariegaard" userId="a0cd2b6f-43b4-4f9c-a654-cfc7bc0e0695" providerId="ADAL" clId="{3EF4F82B-56E9-4713-9D15-5FD240209F33}" dt="2022-02-23T12:47:24.530" v="1424" actId="20577"/>
          <ac:spMkLst>
            <pc:docMk/>
            <pc:sldMk cId="2226152466" sldId="2146846628"/>
            <ac:spMk id="2" creationId="{7FF62EC8-7925-43CD-AD98-CCA7B1D970D9}"/>
          </ac:spMkLst>
        </pc:spChg>
        <pc:spChg chg="del mod">
          <ac:chgData name="Jesper Sandvig Mariegaard" userId="a0cd2b6f-43b4-4f9c-a654-cfc7bc0e0695" providerId="ADAL" clId="{3EF4F82B-56E9-4713-9D15-5FD240209F33}" dt="2022-02-23T13:09:54.035" v="1596" actId="22"/>
          <ac:spMkLst>
            <pc:docMk/>
            <pc:sldMk cId="2226152466" sldId="2146846628"/>
            <ac:spMk id="3" creationId="{DDEDFDC0-7260-45B9-BA76-1AEB4B77017A}"/>
          </ac:spMkLst>
        </pc:spChg>
        <pc:spChg chg="add del mod">
          <ac:chgData name="Jesper Sandvig Mariegaard" userId="a0cd2b6f-43b4-4f9c-a654-cfc7bc0e0695" providerId="ADAL" clId="{3EF4F82B-56E9-4713-9D15-5FD240209F33}" dt="2022-02-23T12:49:58.296" v="1433" actId="478"/>
          <ac:spMkLst>
            <pc:docMk/>
            <pc:sldMk cId="2226152466" sldId="2146846628"/>
            <ac:spMk id="5" creationId="{86C2FD05-F90A-4FC1-95D2-9FF21DA661BC}"/>
          </ac:spMkLst>
        </pc:spChg>
        <pc:spChg chg="add del mod">
          <ac:chgData name="Jesper Sandvig Mariegaard" userId="a0cd2b6f-43b4-4f9c-a654-cfc7bc0e0695" providerId="ADAL" clId="{3EF4F82B-56E9-4713-9D15-5FD240209F33}" dt="2022-02-23T12:49:52.722" v="1432" actId="478"/>
          <ac:spMkLst>
            <pc:docMk/>
            <pc:sldMk cId="2226152466" sldId="2146846628"/>
            <ac:spMk id="6" creationId="{F7799D6C-36A5-45F3-83F3-218C98830CAC}"/>
          </ac:spMkLst>
        </pc:spChg>
        <pc:spChg chg="add mod">
          <ac:chgData name="Jesper Sandvig Mariegaard" userId="a0cd2b6f-43b4-4f9c-a654-cfc7bc0e0695" providerId="ADAL" clId="{3EF4F82B-56E9-4713-9D15-5FD240209F33}" dt="2022-02-23T12:59:36.374" v="1572" actId="164"/>
          <ac:spMkLst>
            <pc:docMk/>
            <pc:sldMk cId="2226152466" sldId="2146846628"/>
            <ac:spMk id="7" creationId="{C845838C-2A28-4AE4-81AA-75D97FFF9B32}"/>
          </ac:spMkLst>
        </pc:spChg>
        <pc:spChg chg="add mod">
          <ac:chgData name="Jesper Sandvig Mariegaard" userId="a0cd2b6f-43b4-4f9c-a654-cfc7bc0e0695" providerId="ADAL" clId="{3EF4F82B-56E9-4713-9D15-5FD240209F33}" dt="2022-02-23T12:59:51.864" v="1574" actId="164"/>
          <ac:spMkLst>
            <pc:docMk/>
            <pc:sldMk cId="2226152466" sldId="2146846628"/>
            <ac:spMk id="8" creationId="{44EE878A-3A40-4F58-A9A0-15C15190D44A}"/>
          </ac:spMkLst>
        </pc:spChg>
        <pc:spChg chg="add mod">
          <ac:chgData name="Jesper Sandvig Mariegaard" userId="a0cd2b6f-43b4-4f9c-a654-cfc7bc0e0695" providerId="ADAL" clId="{3EF4F82B-56E9-4713-9D15-5FD240209F33}" dt="2022-02-23T12:59:51.864" v="1574" actId="164"/>
          <ac:spMkLst>
            <pc:docMk/>
            <pc:sldMk cId="2226152466" sldId="2146846628"/>
            <ac:spMk id="9" creationId="{31E76503-BECA-4C1F-B771-BE4F59F08905}"/>
          </ac:spMkLst>
        </pc:spChg>
        <pc:spChg chg="add mod">
          <ac:chgData name="Jesper Sandvig Mariegaard" userId="a0cd2b6f-43b4-4f9c-a654-cfc7bc0e0695" providerId="ADAL" clId="{3EF4F82B-56E9-4713-9D15-5FD240209F33}" dt="2022-02-23T12:59:51.864" v="1574" actId="164"/>
          <ac:spMkLst>
            <pc:docMk/>
            <pc:sldMk cId="2226152466" sldId="2146846628"/>
            <ac:spMk id="10" creationId="{05114452-0D08-42AB-A9CB-18C8F470C37F}"/>
          </ac:spMkLst>
        </pc:spChg>
        <pc:spChg chg="add mod">
          <ac:chgData name="Jesper Sandvig Mariegaard" userId="a0cd2b6f-43b4-4f9c-a654-cfc7bc0e0695" providerId="ADAL" clId="{3EF4F82B-56E9-4713-9D15-5FD240209F33}" dt="2022-02-23T12:59:51.864" v="1574" actId="164"/>
          <ac:spMkLst>
            <pc:docMk/>
            <pc:sldMk cId="2226152466" sldId="2146846628"/>
            <ac:spMk id="11" creationId="{38FAE581-5915-47B1-859A-AF5571992250}"/>
          </ac:spMkLst>
        </pc:spChg>
        <pc:spChg chg="add mod">
          <ac:chgData name="Jesper Sandvig Mariegaard" userId="a0cd2b6f-43b4-4f9c-a654-cfc7bc0e0695" providerId="ADAL" clId="{3EF4F82B-56E9-4713-9D15-5FD240209F33}" dt="2022-02-23T13:06:41.185" v="1577" actId="164"/>
          <ac:spMkLst>
            <pc:docMk/>
            <pc:sldMk cId="2226152466" sldId="2146846628"/>
            <ac:spMk id="12" creationId="{3CBD1368-8EFE-4BD6-8CEA-389A4A1D68AC}"/>
          </ac:spMkLst>
        </pc:spChg>
        <pc:spChg chg="add mod">
          <ac:chgData name="Jesper Sandvig Mariegaard" userId="a0cd2b6f-43b4-4f9c-a654-cfc7bc0e0695" providerId="ADAL" clId="{3EF4F82B-56E9-4713-9D15-5FD240209F33}" dt="2022-02-23T13:06:55.511" v="1585" actId="20577"/>
          <ac:spMkLst>
            <pc:docMk/>
            <pc:sldMk cId="2226152466" sldId="2146846628"/>
            <ac:spMk id="13" creationId="{33D81D3C-842C-4F4F-A1BF-5BC8A0AD52BE}"/>
          </ac:spMkLst>
        </pc:spChg>
        <pc:spChg chg="add mod">
          <ac:chgData name="Jesper Sandvig Mariegaard" userId="a0cd2b6f-43b4-4f9c-a654-cfc7bc0e0695" providerId="ADAL" clId="{3EF4F82B-56E9-4713-9D15-5FD240209F33}" dt="2022-02-23T13:06:41.185" v="1577" actId="164"/>
          <ac:spMkLst>
            <pc:docMk/>
            <pc:sldMk cId="2226152466" sldId="2146846628"/>
            <ac:spMk id="14" creationId="{207F0B41-6D79-42B6-91C4-C180342EE6DD}"/>
          </ac:spMkLst>
        </pc:spChg>
        <pc:spChg chg="add mod">
          <ac:chgData name="Jesper Sandvig Mariegaard" userId="a0cd2b6f-43b4-4f9c-a654-cfc7bc0e0695" providerId="ADAL" clId="{3EF4F82B-56E9-4713-9D15-5FD240209F33}" dt="2022-02-23T13:06:59.827" v="1591" actId="20577"/>
          <ac:spMkLst>
            <pc:docMk/>
            <pc:sldMk cId="2226152466" sldId="2146846628"/>
            <ac:spMk id="15" creationId="{BB859E02-F9A6-461D-A630-1152169FCAC8}"/>
          </ac:spMkLst>
        </pc:spChg>
        <pc:spChg chg="add mod">
          <ac:chgData name="Jesper Sandvig Mariegaard" userId="a0cd2b6f-43b4-4f9c-a654-cfc7bc0e0695" providerId="ADAL" clId="{3EF4F82B-56E9-4713-9D15-5FD240209F33}" dt="2022-02-23T12:59:36.374" v="1572" actId="164"/>
          <ac:spMkLst>
            <pc:docMk/>
            <pc:sldMk cId="2226152466" sldId="2146846628"/>
            <ac:spMk id="16" creationId="{847756EF-2D2D-4D4D-87AF-B0CEB8FF62AD}"/>
          </ac:spMkLst>
        </pc:spChg>
        <pc:spChg chg="add mod">
          <ac:chgData name="Jesper Sandvig Mariegaard" userId="a0cd2b6f-43b4-4f9c-a654-cfc7bc0e0695" providerId="ADAL" clId="{3EF4F82B-56E9-4713-9D15-5FD240209F33}" dt="2022-02-23T13:13:31.647" v="1621" actId="14100"/>
          <ac:spMkLst>
            <pc:docMk/>
            <pc:sldMk cId="2226152466" sldId="2146846628"/>
            <ac:spMk id="26" creationId="{B697AEFF-0267-425D-9615-E57256549A2B}"/>
          </ac:spMkLst>
        </pc:spChg>
        <pc:grpChg chg="add mod ord">
          <ac:chgData name="Jesper Sandvig Mariegaard" userId="a0cd2b6f-43b4-4f9c-a654-cfc7bc0e0695" providerId="ADAL" clId="{3EF4F82B-56E9-4713-9D15-5FD240209F33}" dt="2022-02-23T13:07:17.692" v="1592" actId="164"/>
          <ac:grpSpMkLst>
            <pc:docMk/>
            <pc:sldMk cId="2226152466" sldId="2146846628"/>
            <ac:grpSpMk id="17" creationId="{BEF415E1-CA3B-48C5-915C-564371103D3A}"/>
          </ac:grpSpMkLst>
        </pc:grpChg>
        <pc:grpChg chg="add mod">
          <ac:chgData name="Jesper Sandvig Mariegaard" userId="a0cd2b6f-43b4-4f9c-a654-cfc7bc0e0695" providerId="ADAL" clId="{3EF4F82B-56E9-4713-9D15-5FD240209F33}" dt="2022-02-23T13:06:41.185" v="1577" actId="164"/>
          <ac:grpSpMkLst>
            <pc:docMk/>
            <pc:sldMk cId="2226152466" sldId="2146846628"/>
            <ac:grpSpMk id="18" creationId="{11D8621F-0C31-4C09-97C9-4DE1342C6164}"/>
          </ac:grpSpMkLst>
        </pc:grpChg>
        <pc:grpChg chg="add mod">
          <ac:chgData name="Jesper Sandvig Mariegaard" userId="a0cd2b6f-43b4-4f9c-a654-cfc7bc0e0695" providerId="ADAL" clId="{3EF4F82B-56E9-4713-9D15-5FD240209F33}" dt="2022-02-23T13:07:17.692" v="1592" actId="164"/>
          <ac:grpSpMkLst>
            <pc:docMk/>
            <pc:sldMk cId="2226152466" sldId="2146846628"/>
            <ac:grpSpMk id="19" creationId="{36250E32-6A06-44DE-B557-24AB6BCF3905}"/>
          </ac:grpSpMkLst>
        </pc:grpChg>
        <pc:grpChg chg="add mod">
          <ac:chgData name="Jesper Sandvig Mariegaard" userId="a0cd2b6f-43b4-4f9c-a654-cfc7bc0e0695" providerId="ADAL" clId="{3EF4F82B-56E9-4713-9D15-5FD240209F33}" dt="2022-02-23T13:07:30.149" v="1595" actId="1076"/>
          <ac:grpSpMkLst>
            <pc:docMk/>
            <pc:sldMk cId="2226152466" sldId="2146846628"/>
            <ac:grpSpMk id="20" creationId="{BCAF05F0-6F93-44E4-B34D-6947C23ED477}"/>
          </ac:grpSpMkLst>
        </pc:grpChg>
        <pc:picChg chg="add del mod ord">
          <ac:chgData name="Jesper Sandvig Mariegaard" userId="a0cd2b6f-43b4-4f9c-a654-cfc7bc0e0695" providerId="ADAL" clId="{3EF4F82B-56E9-4713-9D15-5FD240209F33}" dt="2022-02-23T13:13:18.861" v="1617" actId="478"/>
          <ac:picMkLst>
            <pc:docMk/>
            <pc:sldMk cId="2226152466" sldId="2146846628"/>
            <ac:picMk id="22" creationId="{1D839579-BBEB-46DA-B701-2CE28CDDEC1D}"/>
          </ac:picMkLst>
        </pc:picChg>
        <pc:picChg chg="add mod">
          <ac:chgData name="Jesper Sandvig Mariegaard" userId="a0cd2b6f-43b4-4f9c-a654-cfc7bc0e0695" providerId="ADAL" clId="{3EF4F82B-56E9-4713-9D15-5FD240209F33}" dt="2022-02-23T13:13:35.754" v="1622" actId="1076"/>
          <ac:picMkLst>
            <pc:docMk/>
            <pc:sldMk cId="2226152466" sldId="2146846628"/>
            <ac:picMk id="24" creationId="{F8922B47-079F-4D90-9F3E-57B550385420}"/>
          </ac:picMkLst>
        </pc:picChg>
      </pc:sldChg>
      <pc:sldChg chg="addSp modSp new mod modAnim">
        <pc:chgData name="Jesper Sandvig Mariegaard" userId="a0cd2b6f-43b4-4f9c-a654-cfc7bc0e0695" providerId="ADAL" clId="{3EF4F82B-56E9-4713-9D15-5FD240209F33}" dt="2022-02-23T13:44:10.927" v="2935"/>
        <pc:sldMkLst>
          <pc:docMk/>
          <pc:sldMk cId="202641002" sldId="2146846629"/>
        </pc:sldMkLst>
        <pc:spChg chg="mod">
          <ac:chgData name="Jesper Sandvig Mariegaard" userId="a0cd2b6f-43b4-4f9c-a654-cfc7bc0e0695" providerId="ADAL" clId="{3EF4F82B-56E9-4713-9D15-5FD240209F33}" dt="2022-02-23T13:29:08.772" v="2326" actId="20577"/>
          <ac:spMkLst>
            <pc:docMk/>
            <pc:sldMk cId="202641002" sldId="2146846629"/>
            <ac:spMk id="2" creationId="{F36C5F2F-3D7E-4A66-B139-9E64ED38014C}"/>
          </ac:spMkLst>
        </pc:spChg>
        <pc:spChg chg="mod">
          <ac:chgData name="Jesper Sandvig Mariegaard" userId="a0cd2b6f-43b4-4f9c-a654-cfc7bc0e0695" providerId="ADAL" clId="{3EF4F82B-56E9-4713-9D15-5FD240209F33}" dt="2022-02-23T13:37:51.360" v="2843" actId="33524"/>
          <ac:spMkLst>
            <pc:docMk/>
            <pc:sldMk cId="202641002" sldId="2146846629"/>
            <ac:spMk id="3" creationId="{C146E203-A5FE-470E-833A-AE8B33C98601}"/>
          </ac:spMkLst>
        </pc:spChg>
        <pc:spChg chg="add mod">
          <ac:chgData name="Jesper Sandvig Mariegaard" userId="a0cd2b6f-43b4-4f9c-a654-cfc7bc0e0695" providerId="ADAL" clId="{3EF4F82B-56E9-4713-9D15-5FD240209F33}" dt="2022-02-23T13:35:26.716" v="2842" actId="5793"/>
          <ac:spMkLst>
            <pc:docMk/>
            <pc:sldMk cId="202641002" sldId="2146846629"/>
            <ac:spMk id="5" creationId="{1C33A246-0B10-4BAE-A042-06889F865933}"/>
          </ac:spMkLst>
        </pc:spChg>
        <pc:spChg chg="add mod">
          <ac:chgData name="Jesper Sandvig Mariegaard" userId="a0cd2b6f-43b4-4f9c-a654-cfc7bc0e0695" providerId="ADAL" clId="{3EF4F82B-56E9-4713-9D15-5FD240209F33}" dt="2022-02-23T13:38:04.253" v="2844" actId="1076"/>
          <ac:spMkLst>
            <pc:docMk/>
            <pc:sldMk cId="202641002" sldId="2146846629"/>
            <ac:spMk id="6" creationId="{862D3557-0A4A-4776-B7C5-F35D13EA2DD0}"/>
          </ac:spMkLst>
        </pc:spChg>
      </pc:sldChg>
      <pc:sldMasterChg chg="delSldLayout">
        <pc:chgData name="Jesper Sandvig Mariegaard" userId="a0cd2b6f-43b4-4f9c-a654-cfc7bc0e0695" providerId="ADAL" clId="{3EF4F82B-56E9-4713-9D15-5FD240209F33}" dt="2022-02-23T11:08:42.711" v="39" actId="47"/>
        <pc:sldMasterMkLst>
          <pc:docMk/>
          <pc:sldMasterMk cId="471907140" sldId="2147483648"/>
        </pc:sldMasterMkLst>
        <pc:sldLayoutChg chg="del">
          <pc:chgData name="Jesper Sandvig Mariegaard" userId="a0cd2b6f-43b4-4f9c-a654-cfc7bc0e0695" providerId="ADAL" clId="{3EF4F82B-56E9-4713-9D15-5FD240209F33}" dt="2022-02-23T11:08:42.711" v="39" actId="47"/>
          <pc:sldLayoutMkLst>
            <pc:docMk/>
            <pc:sldMasterMk cId="471907140" sldId="2147483648"/>
            <pc:sldLayoutMk cId="2920888268" sldId="2147483744"/>
          </pc:sldLayoutMkLst>
        </pc:sldLayoutChg>
      </pc:sldMasterChg>
    </pc:docChg>
  </pc:docChgLst>
  <pc:docChgLst>
    <pc:chgData name="Jesper Sandvig Mariegaard" userId="a0cd2b6f-43b4-4f9c-a654-cfc7bc0e0695" providerId="ADAL" clId="{F0FF63AD-21BF-4C35-B163-4C3DD3EF2731}"/>
    <pc:docChg chg="undo custSel addSld delSld modSld sldOrd">
      <pc:chgData name="Jesper Sandvig Mariegaard" userId="a0cd2b6f-43b4-4f9c-a654-cfc7bc0e0695" providerId="ADAL" clId="{F0FF63AD-21BF-4C35-B163-4C3DD3EF2731}" dt="2022-04-27T12:27:22.408" v="1815" actId="20577"/>
      <pc:docMkLst>
        <pc:docMk/>
      </pc:docMkLst>
      <pc:sldChg chg="modSp mod">
        <pc:chgData name="Jesper Sandvig Mariegaard" userId="a0cd2b6f-43b4-4f9c-a654-cfc7bc0e0695" providerId="ADAL" clId="{F0FF63AD-21BF-4C35-B163-4C3DD3EF2731}" dt="2022-04-27T12:03:05.047" v="185" actId="2711"/>
        <pc:sldMkLst>
          <pc:docMk/>
          <pc:sldMk cId="3478627345" sldId="256"/>
        </pc:sldMkLst>
        <pc:spChg chg="mod">
          <ac:chgData name="Jesper Sandvig Mariegaard" userId="a0cd2b6f-43b4-4f9c-a654-cfc7bc0e0695" providerId="ADAL" clId="{F0FF63AD-21BF-4C35-B163-4C3DD3EF2731}" dt="2022-04-27T11:54:33.103" v="45" actId="20577"/>
          <ac:spMkLst>
            <pc:docMk/>
            <pc:sldMk cId="3478627345" sldId="256"/>
            <ac:spMk id="5" creationId="{00000000-0000-0000-0000-000000000000}"/>
          </ac:spMkLst>
        </pc:spChg>
        <pc:spChg chg="mod">
          <ac:chgData name="Jesper Sandvig Mariegaard" userId="a0cd2b6f-43b4-4f9c-a654-cfc7bc0e0695" providerId="ADAL" clId="{F0FF63AD-21BF-4C35-B163-4C3DD3EF2731}" dt="2022-04-27T12:03:05.047" v="185" actId="2711"/>
          <ac:spMkLst>
            <pc:docMk/>
            <pc:sldMk cId="3478627345" sldId="256"/>
            <ac:spMk id="7" creationId="{00000000-0000-0000-0000-000000000000}"/>
          </ac:spMkLst>
        </pc:spChg>
      </pc:sldChg>
      <pc:sldChg chg="modSp mod">
        <pc:chgData name="Jesper Sandvig Mariegaard" userId="a0cd2b6f-43b4-4f9c-a654-cfc7bc0e0695" providerId="ADAL" clId="{F0FF63AD-21BF-4C35-B163-4C3DD3EF2731}" dt="2022-04-27T12:00:37.185" v="165" actId="20577"/>
        <pc:sldMkLst>
          <pc:docMk/>
          <pc:sldMk cId="3008063138" sldId="462"/>
        </pc:sldMkLst>
        <pc:spChg chg="mod">
          <ac:chgData name="Jesper Sandvig Mariegaard" userId="a0cd2b6f-43b4-4f9c-a654-cfc7bc0e0695" providerId="ADAL" clId="{F0FF63AD-21BF-4C35-B163-4C3DD3EF2731}" dt="2022-04-27T12:00:37.185" v="165" actId="20577"/>
          <ac:spMkLst>
            <pc:docMk/>
            <pc:sldMk cId="3008063138" sldId="462"/>
            <ac:spMk id="6" creationId="{6230C78E-4313-4D96-88ED-84A39298CD30}"/>
          </ac:spMkLst>
        </pc:spChg>
      </pc:sldChg>
      <pc:sldChg chg="modSp mod">
        <pc:chgData name="Jesper Sandvig Mariegaard" userId="a0cd2b6f-43b4-4f9c-a654-cfc7bc0e0695" providerId="ADAL" clId="{F0FF63AD-21BF-4C35-B163-4C3DD3EF2731}" dt="2022-04-27T12:04:17.833" v="218" actId="20577"/>
        <pc:sldMkLst>
          <pc:docMk/>
          <pc:sldMk cId="1471872333" sldId="631"/>
        </pc:sldMkLst>
        <pc:spChg chg="mod">
          <ac:chgData name="Jesper Sandvig Mariegaard" userId="a0cd2b6f-43b4-4f9c-a654-cfc7bc0e0695" providerId="ADAL" clId="{F0FF63AD-21BF-4C35-B163-4C3DD3EF2731}" dt="2022-04-27T12:04:17.833" v="218" actId="20577"/>
          <ac:spMkLst>
            <pc:docMk/>
            <pc:sldMk cId="1471872333" sldId="631"/>
            <ac:spMk id="5" creationId="{7D4969E9-3D4D-4719-8CD8-ABCC858C1100}"/>
          </ac:spMkLst>
        </pc:spChg>
      </pc:sldChg>
      <pc:sldChg chg="del">
        <pc:chgData name="Jesper Sandvig Mariegaard" userId="a0cd2b6f-43b4-4f9c-a654-cfc7bc0e0695" providerId="ADAL" clId="{F0FF63AD-21BF-4C35-B163-4C3DD3EF2731}" dt="2022-04-27T12:01:59.831" v="170" actId="47"/>
        <pc:sldMkLst>
          <pc:docMk/>
          <pc:sldMk cId="1475828963" sldId="2146846624"/>
        </pc:sldMkLst>
      </pc:sldChg>
      <pc:sldChg chg="del">
        <pc:chgData name="Jesper Sandvig Mariegaard" userId="a0cd2b6f-43b4-4f9c-a654-cfc7bc0e0695" providerId="ADAL" clId="{F0FF63AD-21BF-4C35-B163-4C3DD3EF2731}" dt="2022-04-27T12:01:59.831" v="170" actId="47"/>
        <pc:sldMkLst>
          <pc:docMk/>
          <pc:sldMk cId="1292751221" sldId="2146846625"/>
        </pc:sldMkLst>
      </pc:sldChg>
      <pc:sldChg chg="addSp delSp modSp mod ord modClrScheme modAnim chgLayout">
        <pc:chgData name="Jesper Sandvig Mariegaard" userId="a0cd2b6f-43b4-4f9c-a654-cfc7bc0e0695" providerId="ADAL" clId="{F0FF63AD-21BF-4C35-B163-4C3DD3EF2731}" dt="2022-04-27T12:10:30.061" v="659" actId="20577"/>
        <pc:sldMkLst>
          <pc:docMk/>
          <pc:sldMk cId="401301975" sldId="2146846626"/>
        </pc:sldMkLst>
        <pc:spChg chg="mod ord">
          <ac:chgData name="Jesper Sandvig Mariegaard" userId="a0cd2b6f-43b4-4f9c-a654-cfc7bc0e0695" providerId="ADAL" clId="{F0FF63AD-21BF-4C35-B163-4C3DD3EF2731}" dt="2022-04-27T12:09:13.494" v="575" actId="20577"/>
          <ac:spMkLst>
            <pc:docMk/>
            <pc:sldMk cId="401301975" sldId="2146846626"/>
            <ac:spMk id="2" creationId="{58699556-8CB8-43D7-B0FB-4C4F29B62A46}"/>
          </ac:spMkLst>
        </pc:spChg>
        <pc:spChg chg="mod ord">
          <ac:chgData name="Jesper Sandvig Mariegaard" userId="a0cd2b6f-43b4-4f9c-a654-cfc7bc0e0695" providerId="ADAL" clId="{F0FF63AD-21BF-4C35-B163-4C3DD3EF2731}" dt="2022-04-27T12:10:30.061" v="659" actId="20577"/>
          <ac:spMkLst>
            <pc:docMk/>
            <pc:sldMk cId="401301975" sldId="2146846626"/>
            <ac:spMk id="3" creationId="{4B8BBA61-19EA-4CB7-94D8-663FEC2C677B}"/>
          </ac:spMkLst>
        </pc:spChg>
        <pc:spChg chg="mod ord">
          <ac:chgData name="Jesper Sandvig Mariegaard" userId="a0cd2b6f-43b4-4f9c-a654-cfc7bc0e0695" providerId="ADAL" clId="{F0FF63AD-21BF-4C35-B163-4C3DD3EF2731}" dt="2022-04-27T12:05:15.325" v="232" actId="700"/>
          <ac:spMkLst>
            <pc:docMk/>
            <pc:sldMk cId="401301975" sldId="2146846626"/>
            <ac:spMk id="4" creationId="{F5DCB122-20AB-4B51-A3BE-BF9C96464E33}"/>
          </ac:spMkLst>
        </pc:spChg>
        <pc:spChg chg="add mod ord">
          <ac:chgData name="Jesper Sandvig Mariegaard" userId="a0cd2b6f-43b4-4f9c-a654-cfc7bc0e0695" providerId="ADAL" clId="{F0FF63AD-21BF-4C35-B163-4C3DD3EF2731}" dt="2022-04-27T12:09:54.235" v="618" actId="20577"/>
          <ac:spMkLst>
            <pc:docMk/>
            <pc:sldMk cId="401301975" sldId="2146846626"/>
            <ac:spMk id="5" creationId="{FF32EA0B-2AED-4FFF-B603-B5BEA25D8829}"/>
          </ac:spMkLst>
        </pc:spChg>
        <pc:spChg chg="add del mod ord">
          <ac:chgData name="Jesper Sandvig Mariegaard" userId="a0cd2b6f-43b4-4f9c-a654-cfc7bc0e0695" providerId="ADAL" clId="{F0FF63AD-21BF-4C35-B163-4C3DD3EF2731}" dt="2022-04-27T12:05:23.476" v="233" actId="478"/>
          <ac:spMkLst>
            <pc:docMk/>
            <pc:sldMk cId="401301975" sldId="2146846626"/>
            <ac:spMk id="6" creationId="{FFC46BBC-A638-4F38-9C1C-29ED943B44F0}"/>
          </ac:spMkLst>
        </pc:spChg>
        <pc:spChg chg="add mod">
          <ac:chgData name="Jesper Sandvig Mariegaard" userId="a0cd2b6f-43b4-4f9c-a654-cfc7bc0e0695" providerId="ADAL" clId="{F0FF63AD-21BF-4C35-B163-4C3DD3EF2731}" dt="2022-04-27T12:09:22.828" v="581" actId="20577"/>
          <ac:spMkLst>
            <pc:docMk/>
            <pc:sldMk cId="401301975" sldId="2146846626"/>
            <ac:spMk id="7" creationId="{2074CAD4-505B-49CB-9F01-0D3C195DBE4B}"/>
          </ac:spMkLst>
        </pc:spChg>
      </pc:sldChg>
      <pc:sldChg chg="addSp modSp add mod modAnim">
        <pc:chgData name="Jesper Sandvig Mariegaard" userId="a0cd2b6f-43b4-4f9c-a654-cfc7bc0e0695" providerId="ADAL" clId="{F0FF63AD-21BF-4C35-B163-4C3DD3EF2731}" dt="2022-04-27T12:16:50.295" v="977" actId="20577"/>
        <pc:sldMkLst>
          <pc:docMk/>
          <pc:sldMk cId="711735668" sldId="2146846627"/>
        </pc:sldMkLst>
        <pc:spChg chg="mod">
          <ac:chgData name="Jesper Sandvig Mariegaard" userId="a0cd2b6f-43b4-4f9c-a654-cfc7bc0e0695" providerId="ADAL" clId="{F0FF63AD-21BF-4C35-B163-4C3DD3EF2731}" dt="2022-04-27T12:03:29.929" v="197" actId="20577"/>
          <ac:spMkLst>
            <pc:docMk/>
            <pc:sldMk cId="711735668" sldId="2146846627"/>
            <ac:spMk id="2" creationId="{58699556-8CB8-43D7-B0FB-4C4F29B62A46}"/>
          </ac:spMkLst>
        </pc:spChg>
        <pc:spChg chg="mod">
          <ac:chgData name="Jesper Sandvig Mariegaard" userId="a0cd2b6f-43b4-4f9c-a654-cfc7bc0e0695" providerId="ADAL" clId="{F0FF63AD-21BF-4C35-B163-4C3DD3EF2731}" dt="2022-04-27T12:16:50.295" v="977" actId="20577"/>
          <ac:spMkLst>
            <pc:docMk/>
            <pc:sldMk cId="711735668" sldId="2146846627"/>
            <ac:spMk id="3" creationId="{4B8BBA61-19EA-4CB7-94D8-663FEC2C677B}"/>
          </ac:spMkLst>
        </pc:spChg>
        <pc:picChg chg="add mod">
          <ac:chgData name="Jesper Sandvig Mariegaard" userId="a0cd2b6f-43b4-4f9c-a654-cfc7bc0e0695" providerId="ADAL" clId="{F0FF63AD-21BF-4C35-B163-4C3DD3EF2731}" dt="2022-04-27T12:15:59.480" v="967" actId="1076"/>
          <ac:picMkLst>
            <pc:docMk/>
            <pc:sldMk cId="711735668" sldId="2146846627"/>
            <ac:picMk id="6" creationId="{ABC006A0-DB9A-4CC9-8C64-90CA7F5F7DED}"/>
          </ac:picMkLst>
        </pc:picChg>
      </pc:sldChg>
      <pc:sldChg chg="del">
        <pc:chgData name="Jesper Sandvig Mariegaard" userId="a0cd2b6f-43b4-4f9c-a654-cfc7bc0e0695" providerId="ADAL" clId="{F0FF63AD-21BF-4C35-B163-4C3DD3EF2731}" dt="2022-04-27T12:01:59.831" v="170" actId="47"/>
        <pc:sldMkLst>
          <pc:docMk/>
          <pc:sldMk cId="2288986511" sldId="2146846627"/>
        </pc:sldMkLst>
      </pc:sldChg>
      <pc:sldChg chg="modSp add mod ord setBg">
        <pc:chgData name="Jesper Sandvig Mariegaard" userId="a0cd2b6f-43b4-4f9c-a654-cfc7bc0e0695" providerId="ADAL" clId="{F0FF63AD-21BF-4C35-B163-4C3DD3EF2731}" dt="2022-04-27T12:04:12.872" v="211" actId="20577"/>
        <pc:sldMkLst>
          <pc:docMk/>
          <pc:sldMk cId="908903972" sldId="2146846628"/>
        </pc:sldMkLst>
        <pc:spChg chg="mod">
          <ac:chgData name="Jesper Sandvig Mariegaard" userId="a0cd2b6f-43b4-4f9c-a654-cfc7bc0e0695" providerId="ADAL" clId="{F0FF63AD-21BF-4C35-B163-4C3DD3EF2731}" dt="2022-04-27T12:04:12.872" v="211" actId="20577"/>
          <ac:spMkLst>
            <pc:docMk/>
            <pc:sldMk cId="908903972" sldId="2146846628"/>
            <ac:spMk id="5" creationId="{7D4969E9-3D4D-4719-8CD8-ABCC858C1100}"/>
          </ac:spMkLst>
        </pc:spChg>
      </pc:sldChg>
      <pc:sldChg chg="del">
        <pc:chgData name="Jesper Sandvig Mariegaard" userId="a0cd2b6f-43b4-4f9c-a654-cfc7bc0e0695" providerId="ADAL" clId="{F0FF63AD-21BF-4C35-B163-4C3DD3EF2731}" dt="2022-04-27T12:01:59.831" v="170" actId="47"/>
        <pc:sldMkLst>
          <pc:docMk/>
          <pc:sldMk cId="2226152466" sldId="2146846628"/>
        </pc:sldMkLst>
      </pc:sldChg>
      <pc:sldChg chg="del ord">
        <pc:chgData name="Jesper Sandvig Mariegaard" userId="a0cd2b6f-43b4-4f9c-a654-cfc7bc0e0695" providerId="ADAL" clId="{F0FF63AD-21BF-4C35-B163-4C3DD3EF2731}" dt="2022-04-27T12:02:03.606" v="171" actId="47"/>
        <pc:sldMkLst>
          <pc:docMk/>
          <pc:sldMk cId="202641002" sldId="2146846629"/>
        </pc:sldMkLst>
      </pc:sldChg>
      <pc:sldChg chg="modSp add mod setBg">
        <pc:chgData name="Jesper Sandvig Mariegaard" userId="a0cd2b6f-43b4-4f9c-a654-cfc7bc0e0695" providerId="ADAL" clId="{F0FF63AD-21BF-4C35-B163-4C3DD3EF2731}" dt="2022-04-27T12:04:45.296" v="231"/>
        <pc:sldMkLst>
          <pc:docMk/>
          <pc:sldMk cId="4096449910" sldId="2146846629"/>
        </pc:sldMkLst>
        <pc:spChg chg="mod">
          <ac:chgData name="Jesper Sandvig Mariegaard" userId="a0cd2b6f-43b4-4f9c-a654-cfc7bc0e0695" providerId="ADAL" clId="{F0FF63AD-21BF-4C35-B163-4C3DD3EF2731}" dt="2022-04-27T12:04:33.247" v="229" actId="20577"/>
          <ac:spMkLst>
            <pc:docMk/>
            <pc:sldMk cId="4096449910" sldId="2146846629"/>
            <ac:spMk id="5" creationId="{7D4969E9-3D4D-4719-8CD8-ABCC858C1100}"/>
          </ac:spMkLst>
        </pc:spChg>
      </pc:sldChg>
      <pc:sldChg chg="modSp add mod modAnim">
        <pc:chgData name="Jesper Sandvig Mariegaard" userId="a0cd2b6f-43b4-4f9c-a654-cfc7bc0e0695" providerId="ADAL" clId="{F0FF63AD-21BF-4C35-B163-4C3DD3EF2731}" dt="2022-04-27T12:10:46.019" v="675" actId="20577"/>
        <pc:sldMkLst>
          <pc:docMk/>
          <pc:sldMk cId="3093608825" sldId="2146846630"/>
        </pc:sldMkLst>
        <pc:spChg chg="mod">
          <ac:chgData name="Jesper Sandvig Mariegaard" userId="a0cd2b6f-43b4-4f9c-a654-cfc7bc0e0695" providerId="ADAL" clId="{F0FF63AD-21BF-4C35-B163-4C3DD3EF2731}" dt="2022-04-27T12:10:43.715" v="674" actId="5793"/>
          <ac:spMkLst>
            <pc:docMk/>
            <pc:sldMk cId="3093608825" sldId="2146846630"/>
            <ac:spMk id="2" creationId="{58699556-8CB8-43D7-B0FB-4C4F29B62A46}"/>
          </ac:spMkLst>
        </pc:spChg>
        <pc:spChg chg="mod">
          <ac:chgData name="Jesper Sandvig Mariegaard" userId="a0cd2b6f-43b4-4f9c-a654-cfc7bc0e0695" providerId="ADAL" clId="{F0FF63AD-21BF-4C35-B163-4C3DD3EF2731}" dt="2022-04-27T12:10:46.019" v="675" actId="20577"/>
          <ac:spMkLst>
            <pc:docMk/>
            <pc:sldMk cId="3093608825" sldId="2146846630"/>
            <ac:spMk id="3" creationId="{4B8BBA61-19EA-4CB7-94D8-663FEC2C677B}"/>
          </ac:spMkLst>
        </pc:spChg>
      </pc:sldChg>
      <pc:sldChg chg="modSp add mod modAnim">
        <pc:chgData name="Jesper Sandvig Mariegaard" userId="a0cd2b6f-43b4-4f9c-a654-cfc7bc0e0695" providerId="ADAL" clId="{F0FF63AD-21BF-4C35-B163-4C3DD3EF2731}" dt="2022-04-27T12:19:56.025" v="1122" actId="313"/>
        <pc:sldMkLst>
          <pc:docMk/>
          <pc:sldMk cId="2077201174" sldId="2146846631"/>
        </pc:sldMkLst>
        <pc:spChg chg="mod">
          <ac:chgData name="Jesper Sandvig Mariegaard" userId="a0cd2b6f-43b4-4f9c-a654-cfc7bc0e0695" providerId="ADAL" clId="{F0FF63AD-21BF-4C35-B163-4C3DD3EF2731}" dt="2022-04-27T12:10:49.716" v="682" actId="20577"/>
          <ac:spMkLst>
            <pc:docMk/>
            <pc:sldMk cId="2077201174" sldId="2146846631"/>
            <ac:spMk id="2" creationId="{58699556-8CB8-43D7-B0FB-4C4F29B62A46}"/>
          </ac:spMkLst>
        </pc:spChg>
        <pc:spChg chg="mod">
          <ac:chgData name="Jesper Sandvig Mariegaard" userId="a0cd2b6f-43b4-4f9c-a654-cfc7bc0e0695" providerId="ADAL" clId="{F0FF63AD-21BF-4C35-B163-4C3DD3EF2731}" dt="2022-04-27T12:19:56.025" v="1122" actId="313"/>
          <ac:spMkLst>
            <pc:docMk/>
            <pc:sldMk cId="2077201174" sldId="2146846631"/>
            <ac:spMk id="3" creationId="{4B8BBA61-19EA-4CB7-94D8-663FEC2C677B}"/>
          </ac:spMkLst>
        </pc:spChg>
      </pc:sldChg>
      <pc:sldChg chg="modSp new mod">
        <pc:chgData name="Jesper Sandvig Mariegaard" userId="a0cd2b6f-43b4-4f9c-a654-cfc7bc0e0695" providerId="ADAL" clId="{F0FF63AD-21BF-4C35-B163-4C3DD3EF2731}" dt="2022-04-27T12:27:22.408" v="1815" actId="20577"/>
        <pc:sldMkLst>
          <pc:docMk/>
          <pc:sldMk cId="1617687696" sldId="2146846632"/>
        </pc:sldMkLst>
        <pc:spChg chg="mod">
          <ac:chgData name="Jesper Sandvig Mariegaard" userId="a0cd2b6f-43b4-4f9c-a654-cfc7bc0e0695" providerId="ADAL" clId="{F0FF63AD-21BF-4C35-B163-4C3DD3EF2731}" dt="2022-04-27T12:20:09.538" v="1131" actId="20577"/>
          <ac:spMkLst>
            <pc:docMk/>
            <pc:sldMk cId="1617687696" sldId="2146846632"/>
            <ac:spMk id="2" creationId="{0ABDCB34-C3D7-4673-926E-E2C9BD3F6301}"/>
          </ac:spMkLst>
        </pc:spChg>
        <pc:spChg chg="mod">
          <ac:chgData name="Jesper Sandvig Mariegaard" userId="a0cd2b6f-43b4-4f9c-a654-cfc7bc0e0695" providerId="ADAL" clId="{F0FF63AD-21BF-4C35-B163-4C3DD3EF2731}" dt="2022-04-27T12:27:22.408" v="1815" actId="20577"/>
          <ac:spMkLst>
            <pc:docMk/>
            <pc:sldMk cId="1617687696" sldId="2146846632"/>
            <ac:spMk id="3" creationId="{2FF7E0AE-7C00-489F-A71F-9A2C1D83FA7A}"/>
          </ac:spMkLst>
        </pc:spChg>
      </pc:sldChg>
    </pc:docChg>
  </pc:docChgLst>
  <pc:docChgLst>
    <pc:chgData name="Jesper Sandvig Mariegaard" userId="a0cd2b6f-43b4-4f9c-a654-cfc7bc0e0695" providerId="ADAL" clId="{1AAE7D40-2C2B-4A40-9B0E-A66370BE4416}"/>
    <pc:docChg chg="undo custSel addSld delSld modSld sldOrd">
      <pc:chgData name="Jesper Sandvig Mariegaard" userId="a0cd2b6f-43b4-4f9c-a654-cfc7bc0e0695" providerId="ADAL" clId="{1AAE7D40-2C2B-4A40-9B0E-A66370BE4416}" dt="2022-02-03T10:50:49.029" v="1075" actId="6549"/>
      <pc:docMkLst>
        <pc:docMk/>
      </pc:docMkLst>
      <pc:sldChg chg="modSp modNotesTx">
        <pc:chgData name="Jesper Sandvig Mariegaard" userId="a0cd2b6f-43b4-4f9c-a654-cfc7bc0e0695" providerId="ADAL" clId="{1AAE7D40-2C2B-4A40-9B0E-A66370BE4416}" dt="2022-02-03T10:50:41.814" v="1073" actId="6549"/>
        <pc:sldMkLst>
          <pc:docMk/>
          <pc:sldMk cId="2958626795" sldId="258"/>
        </pc:sldMkLst>
        <pc:spChg chg="mod">
          <ac:chgData name="Jesper Sandvig Mariegaard" userId="a0cd2b6f-43b4-4f9c-a654-cfc7bc0e0695" providerId="ADAL" clId="{1AAE7D40-2C2B-4A40-9B0E-A66370BE4416}" dt="2022-02-02T21:44:00.323" v="983" actId="20577"/>
          <ac:spMkLst>
            <pc:docMk/>
            <pc:sldMk cId="2958626795" sldId="258"/>
            <ac:spMk id="3" creationId="{E66ADFF1-7E2C-4F70-A811-2B51DE4CF034}"/>
          </ac:spMkLst>
        </pc:spChg>
        <pc:picChg chg="mod">
          <ac:chgData name="Jesper Sandvig Mariegaard" userId="a0cd2b6f-43b4-4f9c-a654-cfc7bc0e0695" providerId="ADAL" clId="{1AAE7D40-2C2B-4A40-9B0E-A66370BE4416}" dt="2022-02-03T05:59:38.354" v="1042" actId="1076"/>
          <ac:picMkLst>
            <pc:docMk/>
            <pc:sldMk cId="2958626795" sldId="258"/>
            <ac:picMk id="1026" creationId="{5873CD7B-B63B-49E3-9DA6-56CF2F79C60F}"/>
          </ac:picMkLst>
        </pc:picChg>
      </pc:sldChg>
      <pc:sldChg chg="modSp modAnim">
        <pc:chgData name="Jesper Sandvig Mariegaard" userId="a0cd2b6f-43b4-4f9c-a654-cfc7bc0e0695" providerId="ADAL" clId="{1AAE7D40-2C2B-4A40-9B0E-A66370BE4416}" dt="2022-02-03T07:42:53.633" v="1069"/>
        <pc:sldMkLst>
          <pc:docMk/>
          <pc:sldMk cId="3008063138" sldId="462"/>
        </pc:sldMkLst>
        <pc:spChg chg="mod">
          <ac:chgData name="Jesper Sandvig Mariegaard" userId="a0cd2b6f-43b4-4f9c-a654-cfc7bc0e0695" providerId="ADAL" clId="{1AAE7D40-2C2B-4A40-9B0E-A66370BE4416}" dt="2022-02-03T07:42:32.407" v="1067" actId="20577"/>
          <ac:spMkLst>
            <pc:docMk/>
            <pc:sldMk cId="3008063138" sldId="462"/>
            <ac:spMk id="6" creationId="{6230C78E-4313-4D96-88ED-84A39298CD30}"/>
          </ac:spMkLst>
        </pc:spChg>
      </pc:sldChg>
      <pc:sldChg chg="modSp mod ord modAnim modNotesTx">
        <pc:chgData name="Jesper Sandvig Mariegaard" userId="a0cd2b6f-43b4-4f9c-a654-cfc7bc0e0695" providerId="ADAL" clId="{1AAE7D40-2C2B-4A40-9B0E-A66370BE4416}" dt="2022-02-03T10:50:36.503" v="1072" actId="6549"/>
        <pc:sldMkLst>
          <pc:docMk/>
          <pc:sldMk cId="2665215161" sldId="627"/>
        </pc:sldMkLst>
        <pc:spChg chg="mod">
          <ac:chgData name="Jesper Sandvig Mariegaard" userId="a0cd2b6f-43b4-4f9c-a654-cfc7bc0e0695" providerId="ADAL" clId="{1AAE7D40-2C2B-4A40-9B0E-A66370BE4416}" dt="2022-02-03T05:38:49.113" v="1035" actId="20577"/>
          <ac:spMkLst>
            <pc:docMk/>
            <pc:sldMk cId="2665215161" sldId="627"/>
            <ac:spMk id="3" creationId="{CF94D3F1-0B29-4E79-8AEA-A4236C08763A}"/>
          </ac:spMkLst>
        </pc:spChg>
      </pc:sldChg>
      <pc:sldChg chg="del">
        <pc:chgData name="Jesper Sandvig Mariegaard" userId="a0cd2b6f-43b4-4f9c-a654-cfc7bc0e0695" providerId="ADAL" clId="{1AAE7D40-2C2B-4A40-9B0E-A66370BE4416}" dt="2022-02-02T15:34:12.721" v="793" actId="47"/>
        <pc:sldMkLst>
          <pc:docMk/>
          <pc:sldMk cId="1185150129" sldId="629"/>
        </pc:sldMkLst>
      </pc:sldChg>
      <pc:sldChg chg="ord">
        <pc:chgData name="Jesper Sandvig Mariegaard" userId="a0cd2b6f-43b4-4f9c-a654-cfc7bc0e0695" providerId="ADAL" clId="{1AAE7D40-2C2B-4A40-9B0E-A66370BE4416}" dt="2022-02-02T15:38:08.348" v="815"/>
        <pc:sldMkLst>
          <pc:docMk/>
          <pc:sldMk cId="1471872333" sldId="631"/>
        </pc:sldMkLst>
      </pc:sldChg>
      <pc:sldChg chg="modSp modAnim">
        <pc:chgData name="Jesper Sandvig Mariegaard" userId="a0cd2b6f-43b4-4f9c-a654-cfc7bc0e0695" providerId="ADAL" clId="{1AAE7D40-2C2B-4A40-9B0E-A66370BE4416}" dt="2022-02-02T21:30:01.241" v="886" actId="20577"/>
        <pc:sldMkLst>
          <pc:docMk/>
          <pc:sldMk cId="3735780369" sldId="632"/>
        </pc:sldMkLst>
        <pc:spChg chg="mod">
          <ac:chgData name="Jesper Sandvig Mariegaard" userId="a0cd2b6f-43b4-4f9c-a654-cfc7bc0e0695" providerId="ADAL" clId="{1AAE7D40-2C2B-4A40-9B0E-A66370BE4416}" dt="2022-02-02T21:30:01.241" v="886" actId="20577"/>
          <ac:spMkLst>
            <pc:docMk/>
            <pc:sldMk cId="3735780369" sldId="632"/>
            <ac:spMk id="3" creationId="{436A70B4-619F-4039-B42D-4589FBF8EB2B}"/>
          </ac:spMkLst>
        </pc:spChg>
      </pc:sldChg>
      <pc:sldChg chg="modSp mod ord modAnim modNotesTx">
        <pc:chgData name="Jesper Sandvig Mariegaard" userId="a0cd2b6f-43b4-4f9c-a654-cfc7bc0e0695" providerId="ADAL" clId="{1AAE7D40-2C2B-4A40-9B0E-A66370BE4416}" dt="2022-02-03T10:50:49.029" v="1075" actId="6549"/>
        <pc:sldMkLst>
          <pc:docMk/>
          <pc:sldMk cId="168149528" sldId="633"/>
        </pc:sldMkLst>
        <pc:spChg chg="mod">
          <ac:chgData name="Jesper Sandvig Mariegaard" userId="a0cd2b6f-43b4-4f9c-a654-cfc7bc0e0695" providerId="ADAL" clId="{1AAE7D40-2C2B-4A40-9B0E-A66370BE4416}" dt="2022-02-02T10:56:03.689" v="459" actId="20577"/>
          <ac:spMkLst>
            <pc:docMk/>
            <pc:sldMk cId="168149528" sldId="633"/>
            <ac:spMk id="3" creationId="{010E8886-79D3-4E03-9B1D-07A3A93D5C69}"/>
          </ac:spMkLst>
        </pc:spChg>
      </pc:sldChg>
      <pc:sldChg chg="del">
        <pc:chgData name="Jesper Sandvig Mariegaard" userId="a0cd2b6f-43b4-4f9c-a654-cfc7bc0e0695" providerId="ADAL" clId="{1AAE7D40-2C2B-4A40-9B0E-A66370BE4416}" dt="2022-02-02T15:34:12.721" v="793" actId="47"/>
        <pc:sldMkLst>
          <pc:docMk/>
          <pc:sldMk cId="2165133590" sldId="635"/>
        </pc:sldMkLst>
      </pc:sldChg>
      <pc:sldChg chg="modSp mod modAnim modNotesTx">
        <pc:chgData name="Jesper Sandvig Mariegaard" userId="a0cd2b6f-43b4-4f9c-a654-cfc7bc0e0695" providerId="ADAL" clId="{1AAE7D40-2C2B-4A40-9B0E-A66370BE4416}" dt="2022-02-03T06:14:47.753" v="1054"/>
        <pc:sldMkLst>
          <pc:docMk/>
          <pc:sldMk cId="1195119227" sldId="636"/>
        </pc:sldMkLst>
        <pc:spChg chg="mod">
          <ac:chgData name="Jesper Sandvig Mariegaard" userId="a0cd2b6f-43b4-4f9c-a654-cfc7bc0e0695" providerId="ADAL" clId="{1AAE7D40-2C2B-4A40-9B0E-A66370BE4416}" dt="2022-02-02T09:49:13.743" v="355" actId="20577"/>
          <ac:spMkLst>
            <pc:docMk/>
            <pc:sldMk cId="1195119227" sldId="636"/>
            <ac:spMk id="3" creationId="{7975E72E-427B-4F6D-BB5C-2FAAB1B243D3}"/>
          </ac:spMkLst>
        </pc:spChg>
      </pc:sldChg>
      <pc:sldChg chg="modSp mod modAnim modNotesTx">
        <pc:chgData name="Jesper Sandvig Mariegaard" userId="a0cd2b6f-43b4-4f9c-a654-cfc7bc0e0695" providerId="ADAL" clId="{1AAE7D40-2C2B-4A40-9B0E-A66370BE4416}" dt="2022-02-03T10:50:45.181" v="1074" actId="6549"/>
        <pc:sldMkLst>
          <pc:docMk/>
          <pc:sldMk cId="4172394433" sldId="637"/>
        </pc:sldMkLst>
        <pc:spChg chg="mod">
          <ac:chgData name="Jesper Sandvig Mariegaard" userId="a0cd2b6f-43b4-4f9c-a654-cfc7bc0e0695" providerId="ADAL" clId="{1AAE7D40-2C2B-4A40-9B0E-A66370BE4416}" dt="2022-02-02T09:44:08.355" v="64"/>
          <ac:spMkLst>
            <pc:docMk/>
            <pc:sldMk cId="4172394433" sldId="637"/>
            <ac:spMk id="3" creationId="{215FC19F-9EA2-4364-BE3A-5F1889BF3D2B}"/>
          </ac:spMkLst>
        </pc:spChg>
      </pc:sldChg>
      <pc:sldChg chg="modSp mod ord modShow modNotesTx">
        <pc:chgData name="Jesper Sandvig Mariegaard" userId="a0cd2b6f-43b4-4f9c-a654-cfc7bc0e0695" providerId="ADAL" clId="{1AAE7D40-2C2B-4A40-9B0E-A66370BE4416}" dt="2022-02-03T06:02:00.433" v="1052" actId="20577"/>
        <pc:sldMkLst>
          <pc:docMk/>
          <pc:sldMk cId="1377595272" sldId="638"/>
        </pc:sldMkLst>
        <pc:spChg chg="mod">
          <ac:chgData name="Jesper Sandvig Mariegaard" userId="a0cd2b6f-43b4-4f9c-a654-cfc7bc0e0695" providerId="ADAL" clId="{1AAE7D40-2C2B-4A40-9B0E-A66370BE4416}" dt="2022-02-03T06:02:00.433" v="1052" actId="20577"/>
          <ac:spMkLst>
            <pc:docMk/>
            <pc:sldMk cId="1377595272" sldId="638"/>
            <ac:spMk id="3" creationId="{C3E91CDD-AFE7-4A1D-A914-C60AB578631C}"/>
          </ac:spMkLst>
        </pc:spChg>
      </pc:sldChg>
      <pc:sldChg chg="modSp new mod modAnim">
        <pc:chgData name="Jesper Sandvig Mariegaard" userId="a0cd2b6f-43b4-4f9c-a654-cfc7bc0e0695" providerId="ADAL" clId="{1AAE7D40-2C2B-4A40-9B0E-A66370BE4416}" dt="2022-02-03T05:57:13.149" v="1041" actId="20577"/>
        <pc:sldMkLst>
          <pc:docMk/>
          <pc:sldMk cId="1122596656" sldId="639"/>
        </pc:sldMkLst>
        <pc:spChg chg="mod">
          <ac:chgData name="Jesper Sandvig Mariegaard" userId="a0cd2b6f-43b4-4f9c-a654-cfc7bc0e0695" providerId="ADAL" clId="{1AAE7D40-2C2B-4A40-9B0E-A66370BE4416}" dt="2022-02-02T10:54:42.606" v="457" actId="20577"/>
          <ac:spMkLst>
            <pc:docMk/>
            <pc:sldMk cId="1122596656" sldId="639"/>
            <ac:spMk id="2" creationId="{D932D850-B261-4F67-B22B-1C46E290C905}"/>
          </ac:spMkLst>
        </pc:spChg>
        <pc:spChg chg="mod">
          <ac:chgData name="Jesper Sandvig Mariegaard" userId="a0cd2b6f-43b4-4f9c-a654-cfc7bc0e0695" providerId="ADAL" clId="{1AAE7D40-2C2B-4A40-9B0E-A66370BE4416}" dt="2022-02-03T05:57:13.149" v="1041" actId="20577"/>
          <ac:spMkLst>
            <pc:docMk/>
            <pc:sldMk cId="1122596656" sldId="639"/>
            <ac:spMk id="3" creationId="{78DFEA80-63A6-44E0-A776-4DC18BAB5A58}"/>
          </ac:spMkLst>
        </pc:spChg>
      </pc:sldChg>
      <pc:sldChg chg="modSp new del mod">
        <pc:chgData name="Jesper Sandvig Mariegaard" userId="a0cd2b6f-43b4-4f9c-a654-cfc7bc0e0695" providerId="ADAL" clId="{1AAE7D40-2C2B-4A40-9B0E-A66370BE4416}" dt="2022-02-02T15:33:43.431" v="790" actId="47"/>
        <pc:sldMkLst>
          <pc:docMk/>
          <pc:sldMk cId="3404157684" sldId="640"/>
        </pc:sldMkLst>
        <pc:spChg chg="mod">
          <ac:chgData name="Jesper Sandvig Mariegaard" userId="a0cd2b6f-43b4-4f9c-a654-cfc7bc0e0695" providerId="ADAL" clId="{1AAE7D40-2C2B-4A40-9B0E-A66370BE4416}" dt="2022-02-02T11:02:51.646" v="527" actId="20577"/>
          <ac:spMkLst>
            <pc:docMk/>
            <pc:sldMk cId="3404157684" sldId="640"/>
            <ac:spMk id="2" creationId="{AA933314-C0C6-4B78-BB05-D276EF0B04DB}"/>
          </ac:spMkLst>
        </pc:spChg>
        <pc:spChg chg="mod">
          <ac:chgData name="Jesper Sandvig Mariegaard" userId="a0cd2b6f-43b4-4f9c-a654-cfc7bc0e0695" providerId="ADAL" clId="{1AAE7D40-2C2B-4A40-9B0E-A66370BE4416}" dt="2022-02-02T11:03:34.668" v="544" actId="20577"/>
          <ac:spMkLst>
            <pc:docMk/>
            <pc:sldMk cId="3404157684" sldId="640"/>
            <ac:spMk id="3" creationId="{E4C9CECA-E333-4DEC-83A4-11E1522F9549}"/>
          </ac:spMkLst>
        </pc:spChg>
      </pc:sldChg>
      <pc:sldChg chg="addSp modSp new mod modAnim">
        <pc:chgData name="Jesper Sandvig Mariegaard" userId="a0cd2b6f-43b4-4f9c-a654-cfc7bc0e0695" providerId="ADAL" clId="{1AAE7D40-2C2B-4A40-9B0E-A66370BE4416}" dt="2022-02-02T15:36:54.545" v="813"/>
        <pc:sldMkLst>
          <pc:docMk/>
          <pc:sldMk cId="1582636671" sldId="641"/>
        </pc:sldMkLst>
        <pc:spChg chg="mod">
          <ac:chgData name="Jesper Sandvig Mariegaard" userId="a0cd2b6f-43b4-4f9c-a654-cfc7bc0e0695" providerId="ADAL" clId="{1AAE7D40-2C2B-4A40-9B0E-A66370BE4416}" dt="2022-02-02T15:21:30.291" v="571" actId="20577"/>
          <ac:spMkLst>
            <pc:docMk/>
            <pc:sldMk cId="1582636671" sldId="641"/>
            <ac:spMk id="2" creationId="{EA348DF9-F410-4CEF-97FE-F71F78494C01}"/>
          </ac:spMkLst>
        </pc:spChg>
        <pc:spChg chg="mod">
          <ac:chgData name="Jesper Sandvig Mariegaard" userId="a0cd2b6f-43b4-4f9c-a654-cfc7bc0e0695" providerId="ADAL" clId="{1AAE7D40-2C2B-4A40-9B0E-A66370BE4416}" dt="2022-02-02T15:36:45.933" v="811" actId="207"/>
          <ac:spMkLst>
            <pc:docMk/>
            <pc:sldMk cId="1582636671" sldId="641"/>
            <ac:spMk id="3" creationId="{2C31BA82-859C-450A-A7A7-1A58F2F878A4}"/>
          </ac:spMkLst>
        </pc:spChg>
        <pc:picChg chg="add mod">
          <ac:chgData name="Jesper Sandvig Mariegaard" userId="a0cd2b6f-43b4-4f9c-a654-cfc7bc0e0695" providerId="ADAL" clId="{1AAE7D40-2C2B-4A40-9B0E-A66370BE4416}" dt="2022-02-02T15:32:06.230" v="778" actId="1076"/>
          <ac:picMkLst>
            <pc:docMk/>
            <pc:sldMk cId="1582636671" sldId="641"/>
            <ac:picMk id="1026" creationId="{05190023-F017-41BE-A883-FE05F3C84BE9}"/>
          </ac:picMkLst>
        </pc:picChg>
      </pc:sldChg>
      <pc:sldChg chg="modSp add mod setBg">
        <pc:chgData name="Jesper Sandvig Mariegaard" userId="a0cd2b6f-43b4-4f9c-a654-cfc7bc0e0695" providerId="ADAL" clId="{1AAE7D40-2C2B-4A40-9B0E-A66370BE4416}" dt="2022-02-03T05:33:32.044" v="1027" actId="1076"/>
        <pc:sldMkLst>
          <pc:docMk/>
          <pc:sldMk cId="2492635431" sldId="642"/>
        </pc:sldMkLst>
        <pc:spChg chg="mod">
          <ac:chgData name="Jesper Sandvig Mariegaard" userId="a0cd2b6f-43b4-4f9c-a654-cfc7bc0e0695" providerId="ADAL" clId="{1AAE7D40-2C2B-4A40-9B0E-A66370BE4416}" dt="2022-02-03T05:33:32.044" v="1027" actId="1076"/>
          <ac:spMkLst>
            <pc:docMk/>
            <pc:sldMk cId="2492635431" sldId="642"/>
            <ac:spMk id="5" creationId="{7D4969E9-3D4D-4719-8CD8-ABCC858C1100}"/>
          </ac:spMkLst>
        </pc:spChg>
      </pc:sldChg>
      <pc:sldChg chg="addSp delSp modSp new mod modClrScheme chgLayout">
        <pc:chgData name="Jesper Sandvig Mariegaard" userId="a0cd2b6f-43b4-4f9c-a654-cfc7bc0e0695" providerId="ADAL" clId="{1AAE7D40-2C2B-4A40-9B0E-A66370BE4416}" dt="2022-02-02T15:42:57.124" v="869" actId="13926"/>
        <pc:sldMkLst>
          <pc:docMk/>
          <pc:sldMk cId="1041828759" sldId="643"/>
        </pc:sldMkLst>
        <pc:spChg chg="del mod ord">
          <ac:chgData name="Jesper Sandvig Mariegaard" userId="a0cd2b6f-43b4-4f9c-a654-cfc7bc0e0695" providerId="ADAL" clId="{1AAE7D40-2C2B-4A40-9B0E-A66370BE4416}" dt="2022-02-02T15:42:42.240" v="850" actId="700"/>
          <ac:spMkLst>
            <pc:docMk/>
            <pc:sldMk cId="1041828759" sldId="643"/>
            <ac:spMk id="2" creationId="{DDDBCC8E-04C3-459C-BE16-A506B362AD49}"/>
          </ac:spMkLst>
        </pc:spChg>
        <pc:spChg chg="add mod ord">
          <ac:chgData name="Jesper Sandvig Mariegaard" userId="a0cd2b6f-43b4-4f9c-a654-cfc7bc0e0695" providerId="ADAL" clId="{1AAE7D40-2C2B-4A40-9B0E-A66370BE4416}" dt="2022-02-02T15:42:57.124" v="869" actId="13926"/>
          <ac:spMkLst>
            <pc:docMk/>
            <pc:sldMk cId="1041828759" sldId="643"/>
            <ac:spMk id="3" creationId="{AB61531F-F1CD-41C1-867D-436D4C787A22}"/>
          </ac:spMkLst>
        </pc:spChg>
        <pc:spChg chg="add mod ord">
          <ac:chgData name="Jesper Sandvig Mariegaard" userId="a0cd2b6f-43b4-4f9c-a654-cfc7bc0e0695" providerId="ADAL" clId="{1AAE7D40-2C2B-4A40-9B0E-A66370BE4416}" dt="2022-02-02T15:42:42.240" v="850" actId="700"/>
          <ac:spMkLst>
            <pc:docMk/>
            <pc:sldMk cId="1041828759" sldId="643"/>
            <ac:spMk id="4" creationId="{7ABCB168-7955-45D6-9626-F05454DD5035}"/>
          </ac:spMkLst>
        </pc:spChg>
      </pc:sldChg>
      <pc:sldChg chg="modSp add mod ord">
        <pc:chgData name="Jesper Sandvig Mariegaard" userId="a0cd2b6f-43b4-4f9c-a654-cfc7bc0e0695" providerId="ADAL" clId="{1AAE7D40-2C2B-4A40-9B0E-A66370BE4416}" dt="2022-02-03T05:33:22.130" v="1026" actId="5793"/>
        <pc:sldMkLst>
          <pc:docMk/>
          <pc:sldMk cId="1006691513" sldId="2146846623"/>
        </pc:sldMkLst>
        <pc:spChg chg="mod">
          <ac:chgData name="Jesper Sandvig Mariegaard" userId="a0cd2b6f-43b4-4f9c-a654-cfc7bc0e0695" providerId="ADAL" clId="{1AAE7D40-2C2B-4A40-9B0E-A66370BE4416}" dt="2022-02-03T05:33:22.130" v="1026" actId="5793"/>
          <ac:spMkLst>
            <pc:docMk/>
            <pc:sldMk cId="1006691513" sldId="2146846623"/>
            <ac:spMk id="5" creationId="{7D4969E9-3D4D-4719-8CD8-ABCC858C1100}"/>
          </ac:spMkLst>
        </pc:spChg>
      </pc:sldChg>
    </pc:docChg>
  </pc:docChgLst>
  <pc:docChgLst>
    <pc:chgData name="Jesper Sandvig Mariegaard" userId="S::jem@dhigroup.com::a0cd2b6f-43b4-4f9c-a654-cfc7bc0e0695" providerId="AD" clId="Web-{D207A5F7-9B64-8F13-A1D3-18182192E2D9}"/>
    <pc:docChg chg="mod delSld">
      <pc:chgData name="Jesper Sandvig Mariegaard" userId="S::jem@dhigroup.com::a0cd2b6f-43b4-4f9c-a654-cfc7bc0e0695" providerId="AD" clId="Web-{D207A5F7-9B64-8F13-A1D3-18182192E2D9}" dt="2022-02-02T20:31:54.981" v="2"/>
      <pc:docMkLst>
        <pc:docMk/>
      </pc:docMkLst>
      <pc:sldChg chg="del modCm">
        <pc:chgData name="Jesper Sandvig Mariegaard" userId="S::jem@dhigroup.com::a0cd2b6f-43b4-4f9c-a654-cfc7bc0e0695" providerId="AD" clId="Web-{D207A5F7-9B64-8F13-A1D3-18182192E2D9}" dt="2022-02-02T20:31:54.981" v="2"/>
        <pc:sldMkLst>
          <pc:docMk/>
          <pc:sldMk cId="3256642821" sldId="628"/>
        </pc:sldMkLst>
      </pc:sldChg>
    </pc:docChg>
  </pc:docChgLst>
  <pc:docChgLst>
    <pc:chgData name="Jonas Sølvsteen" userId="S::josl@dhigroup.com::a2077ae3-8f27-4a03-9e09-2f4f1ec340d9" providerId="AD" clId="Web-{6537746D-FDAF-45BA-8B97-7000B8A100ED}"/>
    <pc:docChg chg="modSld">
      <pc:chgData name="Jonas Sølvsteen" userId="S::josl@dhigroup.com::a2077ae3-8f27-4a03-9e09-2f4f1ec340d9" providerId="AD" clId="Web-{6537746D-FDAF-45BA-8B97-7000B8A100ED}" dt="2022-02-03T07:50:45.158" v="73"/>
      <pc:docMkLst>
        <pc:docMk/>
      </pc:docMkLst>
      <pc:sldChg chg="addSp modSp addAnim modAnim">
        <pc:chgData name="Jonas Sølvsteen" userId="S::josl@dhigroup.com::a2077ae3-8f27-4a03-9e09-2f4f1ec340d9" providerId="AD" clId="Web-{6537746D-FDAF-45BA-8B97-7000B8A100ED}" dt="2022-02-03T07:50:45.158" v="73"/>
        <pc:sldMkLst>
          <pc:docMk/>
          <pc:sldMk cId="610486392" sldId="2146846619"/>
        </pc:sldMkLst>
        <pc:spChg chg="add mod">
          <ac:chgData name="Jonas Sølvsteen" userId="S::josl@dhigroup.com::a2077ae3-8f27-4a03-9e09-2f4f1ec340d9" providerId="AD" clId="Web-{6537746D-FDAF-45BA-8B97-7000B8A100ED}" dt="2022-02-03T07:50:34.907" v="71" actId="20577"/>
          <ac:spMkLst>
            <pc:docMk/>
            <pc:sldMk cId="610486392" sldId="2146846619"/>
            <ac:spMk id="114" creationId="{CC88F18F-3B26-48C1-AD5E-C21F49D89866}"/>
          </ac:spMkLst>
        </pc:spChg>
      </pc:sldChg>
    </pc:docChg>
  </pc:docChgLst>
  <pc:docChgLst>
    <pc:chgData name="Henrik Andersson" userId="S::jan@dhigroup.com::11b6853d-989d-49be-aef7-fe3868979b2e" providerId="AD" clId="Web-{8D284FE2-D2C0-C519-CC82-71E6CF536CDB}"/>
    <pc:docChg chg="modSld">
      <pc:chgData name="Henrik Andersson" userId="S::jan@dhigroup.com::11b6853d-989d-49be-aef7-fe3868979b2e" providerId="AD" clId="Web-{8D284FE2-D2C0-C519-CC82-71E6CF536CDB}" dt="2022-02-02T16:06:04.647" v="2" actId="20577"/>
      <pc:docMkLst>
        <pc:docMk/>
      </pc:docMkLst>
      <pc:sldChg chg="modSp">
        <pc:chgData name="Henrik Andersson" userId="S::jan@dhigroup.com::11b6853d-989d-49be-aef7-fe3868979b2e" providerId="AD" clId="Web-{8D284FE2-D2C0-C519-CC82-71E6CF536CDB}" dt="2022-02-02T16:06:04.647" v="2" actId="20577"/>
        <pc:sldMkLst>
          <pc:docMk/>
          <pc:sldMk cId="168149528" sldId="633"/>
        </pc:sldMkLst>
        <pc:spChg chg="mod">
          <ac:chgData name="Henrik Andersson" userId="S::jan@dhigroup.com::11b6853d-989d-49be-aef7-fe3868979b2e" providerId="AD" clId="Web-{8D284FE2-D2C0-C519-CC82-71E6CF536CDB}" dt="2022-02-02T16:06:04.647" v="2" actId="20577"/>
          <ac:spMkLst>
            <pc:docMk/>
            <pc:sldMk cId="168149528" sldId="633"/>
            <ac:spMk id="3" creationId="{010E8886-79D3-4E03-9B1D-07A3A93D5C69}"/>
          </ac:spMkLst>
        </pc:spChg>
      </pc:sldChg>
    </pc:docChg>
  </pc:docChgLst>
  <pc:docChgLst>
    <pc:chgData name="Jesper Sandvig Mariegaard" userId="a0cd2b6f-43b4-4f9c-a654-cfc7bc0e0695" providerId="ADAL" clId="{A8335832-DD37-41A8-AF8B-407E4811E478}"/>
    <pc:docChg chg="undo custSel addSld modSld">
      <pc:chgData name="Jesper Sandvig Mariegaard" userId="a0cd2b6f-43b4-4f9c-a654-cfc7bc0e0695" providerId="ADAL" clId="{A8335832-DD37-41A8-AF8B-407E4811E478}" dt="2022-04-28T06:58:47.933" v="566" actId="20577"/>
      <pc:docMkLst>
        <pc:docMk/>
      </pc:docMkLst>
      <pc:sldChg chg="delSp modSp mod modAnim">
        <pc:chgData name="Jesper Sandvig Mariegaard" userId="a0cd2b6f-43b4-4f9c-a654-cfc7bc0e0695" providerId="ADAL" clId="{A8335832-DD37-41A8-AF8B-407E4811E478}" dt="2022-04-28T06:58:47.933" v="566" actId="20577"/>
        <pc:sldMkLst>
          <pc:docMk/>
          <pc:sldMk cId="401301975" sldId="2146846626"/>
        </pc:sldMkLst>
        <pc:spChg chg="mod">
          <ac:chgData name="Jesper Sandvig Mariegaard" userId="a0cd2b6f-43b4-4f9c-a654-cfc7bc0e0695" providerId="ADAL" clId="{A8335832-DD37-41A8-AF8B-407E4811E478}" dt="2022-04-27T13:33:10.262" v="489" actId="20577"/>
          <ac:spMkLst>
            <pc:docMk/>
            <pc:sldMk cId="401301975" sldId="2146846626"/>
            <ac:spMk id="3" creationId="{4B8BBA61-19EA-4CB7-94D8-663FEC2C677B}"/>
          </ac:spMkLst>
        </pc:spChg>
        <pc:spChg chg="mod">
          <ac:chgData name="Jesper Sandvig Mariegaard" userId="a0cd2b6f-43b4-4f9c-a654-cfc7bc0e0695" providerId="ADAL" clId="{A8335832-DD37-41A8-AF8B-407E4811E478}" dt="2022-04-27T13:32:45.512" v="484" actId="20577"/>
          <ac:spMkLst>
            <pc:docMk/>
            <pc:sldMk cId="401301975" sldId="2146846626"/>
            <ac:spMk id="5" creationId="{FF32EA0B-2AED-4FFF-B603-B5BEA25D8829}"/>
          </ac:spMkLst>
        </pc:spChg>
        <pc:spChg chg="del">
          <ac:chgData name="Jesper Sandvig Mariegaard" userId="a0cd2b6f-43b4-4f9c-a654-cfc7bc0e0695" providerId="ADAL" clId="{A8335832-DD37-41A8-AF8B-407E4811E478}" dt="2022-04-28T06:58:12.711" v="551" actId="478"/>
          <ac:spMkLst>
            <pc:docMk/>
            <pc:sldMk cId="401301975" sldId="2146846626"/>
            <ac:spMk id="6" creationId="{CB0CD905-13E3-4EEA-8AEB-BEB44C072CBD}"/>
          </ac:spMkLst>
        </pc:spChg>
        <pc:spChg chg="mod">
          <ac:chgData name="Jesper Sandvig Mariegaard" userId="a0cd2b6f-43b4-4f9c-a654-cfc7bc0e0695" providerId="ADAL" clId="{A8335832-DD37-41A8-AF8B-407E4811E478}" dt="2022-04-28T06:58:47.933" v="566" actId="20577"/>
          <ac:spMkLst>
            <pc:docMk/>
            <pc:sldMk cId="401301975" sldId="2146846626"/>
            <ac:spMk id="8" creationId="{09CE7AEF-E3E3-4EE3-8E09-D5D16902BDFF}"/>
          </ac:spMkLst>
        </pc:spChg>
      </pc:sldChg>
      <pc:sldChg chg="addSp modSp mod modAnim">
        <pc:chgData name="Jesper Sandvig Mariegaard" userId="a0cd2b6f-43b4-4f9c-a654-cfc7bc0e0695" providerId="ADAL" clId="{A8335832-DD37-41A8-AF8B-407E4811E478}" dt="2022-04-27T13:44:02.985" v="548"/>
        <pc:sldMkLst>
          <pc:docMk/>
          <pc:sldMk cId="711735668" sldId="2146846627"/>
        </pc:sldMkLst>
        <pc:spChg chg="mod">
          <ac:chgData name="Jesper Sandvig Mariegaard" userId="a0cd2b6f-43b4-4f9c-a654-cfc7bc0e0695" providerId="ADAL" clId="{A8335832-DD37-41A8-AF8B-407E4811E478}" dt="2022-04-27T12:43:23.545" v="4" actId="20577"/>
          <ac:spMkLst>
            <pc:docMk/>
            <pc:sldMk cId="711735668" sldId="2146846627"/>
            <ac:spMk id="3" creationId="{4B8BBA61-19EA-4CB7-94D8-663FEC2C677B}"/>
          </ac:spMkLst>
        </pc:spChg>
        <pc:picChg chg="mod">
          <ac:chgData name="Jesper Sandvig Mariegaard" userId="a0cd2b6f-43b4-4f9c-a654-cfc7bc0e0695" providerId="ADAL" clId="{A8335832-DD37-41A8-AF8B-407E4811E478}" dt="2022-04-27T13:42:33.002" v="534" actId="1076"/>
          <ac:picMkLst>
            <pc:docMk/>
            <pc:sldMk cId="711735668" sldId="2146846627"/>
            <ac:picMk id="6" creationId="{ABC006A0-DB9A-4CC9-8C64-90CA7F5F7DED}"/>
          </ac:picMkLst>
        </pc:picChg>
        <pc:picChg chg="add mod">
          <ac:chgData name="Jesper Sandvig Mariegaard" userId="a0cd2b6f-43b4-4f9c-a654-cfc7bc0e0695" providerId="ADAL" clId="{A8335832-DD37-41A8-AF8B-407E4811E478}" dt="2022-04-27T13:42:50.200" v="537" actId="1076"/>
          <ac:picMkLst>
            <pc:docMk/>
            <pc:sldMk cId="711735668" sldId="2146846627"/>
            <ac:picMk id="7" creationId="{B3A09AEF-3C40-47EB-A736-9FD297EEEB3F}"/>
          </ac:picMkLst>
        </pc:picChg>
        <pc:picChg chg="add mod">
          <ac:chgData name="Jesper Sandvig Mariegaard" userId="a0cd2b6f-43b4-4f9c-a654-cfc7bc0e0695" providerId="ADAL" clId="{A8335832-DD37-41A8-AF8B-407E4811E478}" dt="2022-04-27T13:42:45.044" v="536" actId="1076"/>
          <ac:picMkLst>
            <pc:docMk/>
            <pc:sldMk cId="711735668" sldId="2146846627"/>
            <ac:picMk id="8" creationId="{3EB00135-06B2-43C8-AE70-33D3B13D49DC}"/>
          </ac:picMkLst>
        </pc:picChg>
      </pc:sldChg>
      <pc:sldChg chg="modAnim">
        <pc:chgData name="Jesper Sandvig Mariegaard" userId="a0cd2b6f-43b4-4f9c-a654-cfc7bc0e0695" providerId="ADAL" clId="{A8335832-DD37-41A8-AF8B-407E4811E478}" dt="2022-04-27T13:36:19.782" v="526"/>
        <pc:sldMkLst>
          <pc:docMk/>
          <pc:sldMk cId="2077201174" sldId="2146846631"/>
        </pc:sldMkLst>
      </pc:sldChg>
      <pc:sldChg chg="modSp modAnim">
        <pc:chgData name="Jesper Sandvig Mariegaard" userId="a0cd2b6f-43b4-4f9c-a654-cfc7bc0e0695" providerId="ADAL" clId="{A8335832-DD37-41A8-AF8B-407E4811E478}" dt="2022-04-27T14:16:20.249" v="550" actId="20577"/>
        <pc:sldMkLst>
          <pc:docMk/>
          <pc:sldMk cId="1617687696" sldId="2146846632"/>
        </pc:sldMkLst>
        <pc:spChg chg="mod">
          <ac:chgData name="Jesper Sandvig Mariegaard" userId="a0cd2b6f-43b4-4f9c-a654-cfc7bc0e0695" providerId="ADAL" clId="{A8335832-DD37-41A8-AF8B-407E4811E478}" dt="2022-04-27T14:16:20.249" v="550" actId="20577"/>
          <ac:spMkLst>
            <pc:docMk/>
            <pc:sldMk cId="1617687696" sldId="2146846632"/>
            <ac:spMk id="3" creationId="{2FF7E0AE-7C00-489F-A71F-9A2C1D83FA7A}"/>
          </ac:spMkLst>
        </pc:spChg>
      </pc:sldChg>
      <pc:sldChg chg="addSp delSp modSp new mod modAnim">
        <pc:chgData name="Jesper Sandvig Mariegaard" userId="a0cd2b6f-43b4-4f9c-a654-cfc7bc0e0695" providerId="ADAL" clId="{A8335832-DD37-41A8-AF8B-407E4811E478}" dt="2022-04-27T13:35:16.280" v="513"/>
        <pc:sldMkLst>
          <pc:docMk/>
          <pc:sldMk cId="1199465980" sldId="2146846633"/>
        </pc:sldMkLst>
        <pc:spChg chg="mod">
          <ac:chgData name="Jesper Sandvig Mariegaard" userId="a0cd2b6f-43b4-4f9c-a654-cfc7bc0e0695" providerId="ADAL" clId="{A8335832-DD37-41A8-AF8B-407E4811E478}" dt="2022-04-27T12:43:39.444" v="29" actId="20577"/>
          <ac:spMkLst>
            <pc:docMk/>
            <pc:sldMk cId="1199465980" sldId="2146846633"/>
            <ac:spMk id="2" creationId="{BB249F1E-3501-4983-A600-D49847F4D49F}"/>
          </ac:spMkLst>
        </pc:spChg>
        <pc:spChg chg="mod">
          <ac:chgData name="Jesper Sandvig Mariegaard" userId="a0cd2b6f-43b4-4f9c-a654-cfc7bc0e0695" providerId="ADAL" clId="{A8335832-DD37-41A8-AF8B-407E4811E478}" dt="2022-04-27T12:57:47.413" v="248" actId="2711"/>
          <ac:spMkLst>
            <pc:docMk/>
            <pc:sldMk cId="1199465980" sldId="2146846633"/>
            <ac:spMk id="3" creationId="{88111941-1CE5-461A-BB98-E7587A01768A}"/>
          </ac:spMkLst>
        </pc:spChg>
        <pc:spChg chg="add del">
          <ac:chgData name="Jesper Sandvig Mariegaard" userId="a0cd2b6f-43b4-4f9c-a654-cfc7bc0e0695" providerId="ADAL" clId="{A8335832-DD37-41A8-AF8B-407E4811E478}" dt="2022-04-27T12:50:37.790" v="221"/>
          <ac:spMkLst>
            <pc:docMk/>
            <pc:sldMk cId="1199465980" sldId="2146846633"/>
            <ac:spMk id="5" creationId="{2DB10201-F4A6-46BD-B49E-D9B0A95C6450}"/>
          </ac:spMkLst>
        </pc:spChg>
        <pc:picChg chg="add mod">
          <ac:chgData name="Jesper Sandvig Mariegaard" userId="a0cd2b6f-43b4-4f9c-a654-cfc7bc0e0695" providerId="ADAL" clId="{A8335832-DD37-41A8-AF8B-407E4811E478}" dt="2022-04-27T12:57:05.389" v="247" actId="1076"/>
          <ac:picMkLst>
            <pc:docMk/>
            <pc:sldMk cId="1199465980" sldId="2146846633"/>
            <ac:picMk id="7" creationId="{33CE9E6E-8B2C-419C-A321-715E727CB80E}"/>
          </ac:picMkLst>
        </pc:picChg>
        <pc:picChg chg="add mod modCrop">
          <ac:chgData name="Jesper Sandvig Mariegaard" userId="a0cd2b6f-43b4-4f9c-a654-cfc7bc0e0695" providerId="ADAL" clId="{A8335832-DD37-41A8-AF8B-407E4811E478}" dt="2022-04-27T12:57:05.389" v="247" actId="1076"/>
          <ac:picMkLst>
            <pc:docMk/>
            <pc:sldMk cId="1199465980" sldId="2146846633"/>
            <ac:picMk id="9" creationId="{B43BFB05-9B66-4387-A2FF-5DCB6925ACE0}"/>
          </ac:picMkLst>
        </pc:picChg>
        <pc:picChg chg="add mod">
          <ac:chgData name="Jesper Sandvig Mariegaard" userId="a0cd2b6f-43b4-4f9c-a654-cfc7bc0e0695" providerId="ADAL" clId="{A8335832-DD37-41A8-AF8B-407E4811E478}" dt="2022-04-27T12:57:01.484" v="246" actId="1076"/>
          <ac:picMkLst>
            <pc:docMk/>
            <pc:sldMk cId="1199465980" sldId="2146846633"/>
            <ac:picMk id="11" creationId="{1DEC14CA-BFA1-4354-AEB9-497C8F5ECB45}"/>
          </ac:picMkLst>
        </pc:picChg>
      </pc:sldChg>
      <pc:sldChg chg="modSp new mod modAnim">
        <pc:chgData name="Jesper Sandvig Mariegaard" userId="a0cd2b6f-43b4-4f9c-a654-cfc7bc0e0695" providerId="ADAL" clId="{A8335832-DD37-41A8-AF8B-407E4811E478}" dt="2022-04-27T13:34:29.916" v="505"/>
        <pc:sldMkLst>
          <pc:docMk/>
          <pc:sldMk cId="2239301214" sldId="2146846634"/>
        </pc:sldMkLst>
        <pc:spChg chg="mod">
          <ac:chgData name="Jesper Sandvig Mariegaard" userId="a0cd2b6f-43b4-4f9c-a654-cfc7bc0e0695" providerId="ADAL" clId="{A8335832-DD37-41A8-AF8B-407E4811E478}" dt="2022-04-27T13:29:53.025" v="457" actId="20577"/>
          <ac:spMkLst>
            <pc:docMk/>
            <pc:sldMk cId="2239301214" sldId="2146846634"/>
            <ac:spMk id="2" creationId="{EAFC0F2A-97E8-41D0-823D-BC0B4E23CECF}"/>
          </ac:spMkLst>
        </pc:spChg>
        <pc:spChg chg="mod">
          <ac:chgData name="Jesper Sandvig Mariegaard" userId="a0cd2b6f-43b4-4f9c-a654-cfc7bc0e0695" providerId="ADAL" clId="{A8335832-DD37-41A8-AF8B-407E4811E478}" dt="2022-04-27T13:26:09.306" v="442" actId="20577"/>
          <ac:spMkLst>
            <pc:docMk/>
            <pc:sldMk cId="2239301214" sldId="2146846634"/>
            <ac:spMk id="3" creationId="{051E829D-5B75-4754-B18C-25A3ADFA00BD}"/>
          </ac:spMkLst>
        </pc:spChg>
      </pc:sldChg>
    </pc:docChg>
  </pc:docChgLst>
  <pc:docChgLst>
    <pc:chgData name="Jesper Sandvig Mariegaard" userId="a0cd2b6f-43b4-4f9c-a654-cfc7bc0e0695" providerId="ADAL" clId="{18B83203-B206-48C1-A8BD-BB6CBB3D1060}"/>
    <pc:docChg chg="undo custSel addSld delSld modSld sldOrd delMainMaster modMainMaster">
      <pc:chgData name="Jesper Sandvig Mariegaard" userId="a0cd2b6f-43b4-4f9c-a654-cfc7bc0e0695" providerId="ADAL" clId="{18B83203-B206-48C1-A8BD-BB6CBB3D1060}" dt="2022-02-02T09:36:26.957" v="1790" actId="47"/>
      <pc:docMkLst>
        <pc:docMk/>
      </pc:docMkLst>
      <pc:sldChg chg="delSp modSp mod">
        <pc:chgData name="Jesper Sandvig Mariegaard" userId="a0cd2b6f-43b4-4f9c-a654-cfc7bc0e0695" providerId="ADAL" clId="{18B83203-B206-48C1-A8BD-BB6CBB3D1060}" dt="2022-02-01T14:19:30.305" v="233" actId="20577"/>
        <pc:sldMkLst>
          <pc:docMk/>
          <pc:sldMk cId="3478627345" sldId="256"/>
        </pc:sldMkLst>
        <pc:spChg chg="mod">
          <ac:chgData name="Jesper Sandvig Mariegaard" userId="a0cd2b6f-43b4-4f9c-a654-cfc7bc0e0695" providerId="ADAL" clId="{18B83203-B206-48C1-A8BD-BB6CBB3D1060}" dt="2022-02-01T14:00:11.793" v="77" actId="20577"/>
          <ac:spMkLst>
            <pc:docMk/>
            <pc:sldMk cId="3478627345" sldId="256"/>
            <ac:spMk id="5" creationId="{00000000-0000-0000-0000-000000000000}"/>
          </ac:spMkLst>
        </pc:spChg>
        <pc:spChg chg="mod">
          <ac:chgData name="Jesper Sandvig Mariegaard" userId="a0cd2b6f-43b4-4f9c-a654-cfc7bc0e0695" providerId="ADAL" clId="{18B83203-B206-48C1-A8BD-BB6CBB3D1060}" dt="2022-02-01T14:19:30.305" v="233" actId="20577"/>
          <ac:spMkLst>
            <pc:docMk/>
            <pc:sldMk cId="3478627345" sldId="256"/>
            <ac:spMk id="7" creationId="{00000000-0000-0000-0000-000000000000}"/>
          </ac:spMkLst>
        </pc:spChg>
        <pc:picChg chg="del">
          <ac:chgData name="Jesper Sandvig Mariegaard" userId="a0cd2b6f-43b4-4f9c-a654-cfc7bc0e0695" providerId="ADAL" clId="{18B83203-B206-48C1-A8BD-BB6CBB3D1060}" dt="2022-02-01T13:57:40.822" v="6" actId="478"/>
          <ac:picMkLst>
            <pc:docMk/>
            <pc:sldMk cId="3478627345" sldId="256"/>
            <ac:picMk id="6" creationId="{84E0AD0E-EB73-4866-B2CE-F7C62A48DE6E}"/>
          </ac:picMkLst>
        </pc:picChg>
      </pc:sldChg>
      <pc:sldChg chg="addSp delSp modSp mod modClrScheme chgLayout modNotesTx">
        <pc:chgData name="Jesper Sandvig Mariegaard" userId="a0cd2b6f-43b4-4f9c-a654-cfc7bc0e0695" providerId="ADAL" clId="{18B83203-B206-48C1-A8BD-BB6CBB3D1060}" dt="2022-02-01T20:18:10.926" v="1278"/>
        <pc:sldMkLst>
          <pc:docMk/>
          <pc:sldMk cId="2958626795" sldId="258"/>
        </pc:sldMkLst>
        <pc:spChg chg="mod">
          <ac:chgData name="Jesper Sandvig Mariegaard" userId="a0cd2b6f-43b4-4f9c-a654-cfc7bc0e0695" providerId="ADAL" clId="{18B83203-B206-48C1-A8BD-BB6CBB3D1060}" dt="2022-02-01T20:15:21.549" v="1226" actId="26606"/>
          <ac:spMkLst>
            <pc:docMk/>
            <pc:sldMk cId="2958626795" sldId="258"/>
            <ac:spMk id="2" creationId="{D2A7CAB3-C23E-495B-8289-4EC359A40984}"/>
          </ac:spMkLst>
        </pc:spChg>
        <pc:spChg chg="mod">
          <ac:chgData name="Jesper Sandvig Mariegaard" userId="a0cd2b6f-43b4-4f9c-a654-cfc7bc0e0695" providerId="ADAL" clId="{18B83203-B206-48C1-A8BD-BB6CBB3D1060}" dt="2022-02-01T20:18:10.926" v="1278"/>
          <ac:spMkLst>
            <pc:docMk/>
            <pc:sldMk cId="2958626795" sldId="258"/>
            <ac:spMk id="3" creationId="{E66ADFF1-7E2C-4F70-A811-2B51DE4CF034}"/>
          </ac:spMkLst>
        </pc:spChg>
        <pc:spChg chg="add del mod">
          <ac:chgData name="Jesper Sandvig Mariegaard" userId="a0cd2b6f-43b4-4f9c-a654-cfc7bc0e0695" providerId="ADAL" clId="{18B83203-B206-48C1-A8BD-BB6CBB3D1060}" dt="2022-02-01T20:15:21.549" v="1226" actId="26606"/>
          <ac:spMkLst>
            <pc:docMk/>
            <pc:sldMk cId="2958626795" sldId="258"/>
            <ac:spMk id="71" creationId="{2543314B-44BC-4460-A172-FE61768BAF9E}"/>
          </ac:spMkLst>
        </pc:spChg>
        <pc:spChg chg="add del mod">
          <ac:chgData name="Jesper Sandvig Mariegaard" userId="a0cd2b6f-43b4-4f9c-a654-cfc7bc0e0695" providerId="ADAL" clId="{18B83203-B206-48C1-A8BD-BB6CBB3D1060}" dt="2022-02-01T20:15:21.549" v="1226" actId="26606"/>
          <ac:spMkLst>
            <pc:docMk/>
            <pc:sldMk cId="2958626795" sldId="258"/>
            <ac:spMk id="73" creationId="{38B73EDD-850D-4FAB-90E6-E49D8251F890}"/>
          </ac:spMkLst>
        </pc:spChg>
        <pc:picChg chg="add mod">
          <ac:chgData name="Jesper Sandvig Mariegaard" userId="a0cd2b6f-43b4-4f9c-a654-cfc7bc0e0695" providerId="ADAL" clId="{18B83203-B206-48C1-A8BD-BB6CBB3D1060}" dt="2022-02-01T20:15:21.549" v="1226" actId="26606"/>
          <ac:picMkLst>
            <pc:docMk/>
            <pc:sldMk cId="2958626795" sldId="258"/>
            <ac:picMk id="1026" creationId="{5873CD7B-B63B-49E3-9DA6-56CF2F79C60F}"/>
          </ac:picMkLst>
        </pc:picChg>
      </pc:sldChg>
      <pc:sldChg chg="del">
        <pc:chgData name="Jesper Sandvig Mariegaard" userId="a0cd2b6f-43b4-4f9c-a654-cfc7bc0e0695" providerId="ADAL" clId="{18B83203-B206-48C1-A8BD-BB6CBB3D1060}" dt="2022-02-01T13:57:31.289" v="4" actId="47"/>
        <pc:sldMkLst>
          <pc:docMk/>
          <pc:sldMk cId="3124235536" sldId="270"/>
        </pc:sldMkLst>
      </pc:sldChg>
      <pc:sldChg chg="modSp mod modAnim">
        <pc:chgData name="Jesper Sandvig Mariegaard" userId="a0cd2b6f-43b4-4f9c-a654-cfc7bc0e0695" providerId="ADAL" clId="{18B83203-B206-48C1-A8BD-BB6CBB3D1060}" dt="2022-02-01T14:36:00.904" v="333" actId="20577"/>
        <pc:sldMkLst>
          <pc:docMk/>
          <pc:sldMk cId="3008063138" sldId="462"/>
        </pc:sldMkLst>
        <pc:spChg chg="mod">
          <ac:chgData name="Jesper Sandvig Mariegaard" userId="a0cd2b6f-43b4-4f9c-a654-cfc7bc0e0695" providerId="ADAL" clId="{18B83203-B206-48C1-A8BD-BB6CBB3D1060}" dt="2022-02-01T14:02:12.437" v="85" actId="6549"/>
          <ac:spMkLst>
            <pc:docMk/>
            <pc:sldMk cId="3008063138" sldId="462"/>
            <ac:spMk id="5" creationId="{51988EE4-CBEB-4D4C-9D10-6912C615EBD7}"/>
          </ac:spMkLst>
        </pc:spChg>
        <pc:spChg chg="mod">
          <ac:chgData name="Jesper Sandvig Mariegaard" userId="a0cd2b6f-43b4-4f9c-a654-cfc7bc0e0695" providerId="ADAL" clId="{18B83203-B206-48C1-A8BD-BB6CBB3D1060}" dt="2022-02-01T14:36:00.904" v="333" actId="20577"/>
          <ac:spMkLst>
            <pc:docMk/>
            <pc:sldMk cId="3008063138" sldId="462"/>
            <ac:spMk id="6" creationId="{6230C78E-4313-4D96-88ED-84A39298CD30}"/>
          </ac:spMkLst>
        </pc:spChg>
      </pc:sldChg>
      <pc:sldChg chg="del">
        <pc:chgData name="Jesper Sandvig Mariegaard" userId="a0cd2b6f-43b4-4f9c-a654-cfc7bc0e0695" providerId="ADAL" clId="{18B83203-B206-48C1-A8BD-BB6CBB3D1060}" dt="2022-02-01T13:57:32.434" v="5" actId="47"/>
        <pc:sldMkLst>
          <pc:docMk/>
          <pc:sldMk cId="1832972152" sldId="463"/>
        </pc:sldMkLst>
      </pc:sldChg>
      <pc:sldChg chg="del">
        <pc:chgData name="Jesper Sandvig Mariegaard" userId="a0cd2b6f-43b4-4f9c-a654-cfc7bc0e0695" providerId="ADAL" clId="{18B83203-B206-48C1-A8BD-BB6CBB3D1060}" dt="2022-02-01T13:57:21.803" v="3" actId="47"/>
        <pc:sldMkLst>
          <pc:docMk/>
          <pc:sldMk cId="335660959" sldId="464"/>
        </pc:sldMkLst>
      </pc:sldChg>
      <pc:sldChg chg="del mod ord modShow">
        <pc:chgData name="Jesper Sandvig Mariegaard" userId="a0cd2b6f-43b4-4f9c-a654-cfc7bc0e0695" providerId="ADAL" clId="{18B83203-B206-48C1-A8BD-BB6CBB3D1060}" dt="2022-02-02T09:36:26.957" v="1790" actId="47"/>
        <pc:sldMkLst>
          <pc:docMk/>
          <pc:sldMk cId="2700280393" sldId="624"/>
        </pc:sldMkLst>
      </pc:sldChg>
      <pc:sldChg chg="del">
        <pc:chgData name="Jesper Sandvig Mariegaard" userId="a0cd2b6f-43b4-4f9c-a654-cfc7bc0e0695" providerId="ADAL" clId="{18B83203-B206-48C1-A8BD-BB6CBB3D1060}" dt="2022-02-01T13:57:17.232" v="2" actId="47"/>
        <pc:sldMkLst>
          <pc:docMk/>
          <pc:sldMk cId="1498735203" sldId="626"/>
        </pc:sldMkLst>
      </pc:sldChg>
      <pc:sldChg chg="modSp">
        <pc:chgData name="Jesper Sandvig Mariegaard" userId="a0cd2b6f-43b4-4f9c-a654-cfc7bc0e0695" providerId="ADAL" clId="{18B83203-B206-48C1-A8BD-BB6CBB3D1060}" dt="2022-02-01T14:28:58.961" v="249" actId="20577"/>
        <pc:sldMkLst>
          <pc:docMk/>
          <pc:sldMk cId="2665215161" sldId="627"/>
        </pc:sldMkLst>
        <pc:spChg chg="mod">
          <ac:chgData name="Jesper Sandvig Mariegaard" userId="a0cd2b6f-43b4-4f9c-a654-cfc7bc0e0695" providerId="ADAL" clId="{18B83203-B206-48C1-A8BD-BB6CBB3D1060}" dt="2022-02-01T14:28:58.961" v="249" actId="20577"/>
          <ac:spMkLst>
            <pc:docMk/>
            <pc:sldMk cId="2665215161" sldId="627"/>
            <ac:spMk id="3" creationId="{CF94D3F1-0B29-4E79-8AEA-A4236C08763A}"/>
          </ac:spMkLst>
        </pc:spChg>
      </pc:sldChg>
      <pc:sldChg chg="modSp mod">
        <pc:chgData name="Jesper Sandvig Mariegaard" userId="a0cd2b6f-43b4-4f9c-a654-cfc7bc0e0695" providerId="ADAL" clId="{18B83203-B206-48C1-A8BD-BB6CBB3D1060}" dt="2022-02-01T20:18:14.722" v="1279"/>
        <pc:sldMkLst>
          <pc:docMk/>
          <pc:sldMk cId="3256642821" sldId="628"/>
        </pc:sldMkLst>
        <pc:spChg chg="mod">
          <ac:chgData name="Jesper Sandvig Mariegaard" userId="a0cd2b6f-43b4-4f9c-a654-cfc7bc0e0695" providerId="ADAL" clId="{18B83203-B206-48C1-A8BD-BB6CBB3D1060}" dt="2022-02-01T20:18:14.722" v="1279"/>
          <ac:spMkLst>
            <pc:docMk/>
            <pc:sldMk cId="3256642821" sldId="628"/>
            <ac:spMk id="2" creationId="{F3008E9D-6EA0-472E-B0FF-32431E8E367F}"/>
          </ac:spMkLst>
        </pc:spChg>
      </pc:sldChg>
      <pc:sldChg chg="addSp delSp modSp mod">
        <pc:chgData name="Jesper Sandvig Mariegaard" userId="a0cd2b6f-43b4-4f9c-a654-cfc7bc0e0695" providerId="ADAL" clId="{18B83203-B206-48C1-A8BD-BB6CBB3D1060}" dt="2022-02-01T20:34:25.867" v="1681" actId="1076"/>
        <pc:sldMkLst>
          <pc:docMk/>
          <pc:sldMk cId="1185150129" sldId="629"/>
        </pc:sldMkLst>
        <pc:spChg chg="del">
          <ac:chgData name="Jesper Sandvig Mariegaard" userId="a0cd2b6f-43b4-4f9c-a654-cfc7bc0e0695" providerId="ADAL" clId="{18B83203-B206-48C1-A8BD-BB6CBB3D1060}" dt="2022-02-01T14:00:43.200" v="79" actId="478"/>
          <ac:spMkLst>
            <pc:docMk/>
            <pc:sldMk cId="1185150129" sldId="629"/>
            <ac:spMk id="4" creationId="{3272D842-AEE1-4F68-A4BF-1938C7A072D0}"/>
          </ac:spMkLst>
        </pc:spChg>
        <pc:picChg chg="add mod">
          <ac:chgData name="Jesper Sandvig Mariegaard" userId="a0cd2b6f-43b4-4f9c-a654-cfc7bc0e0695" providerId="ADAL" clId="{18B83203-B206-48C1-A8BD-BB6CBB3D1060}" dt="2022-02-01T20:34:25.867" v="1681" actId="1076"/>
          <ac:picMkLst>
            <pc:docMk/>
            <pc:sldMk cId="1185150129" sldId="629"/>
            <ac:picMk id="6" creationId="{F0A294CD-4473-4BB8-BFD7-53420CC24CF6}"/>
          </ac:picMkLst>
        </pc:picChg>
      </pc:sldChg>
      <pc:sldChg chg="del">
        <pc:chgData name="Jesper Sandvig Mariegaard" userId="a0cd2b6f-43b4-4f9c-a654-cfc7bc0e0695" providerId="ADAL" clId="{18B83203-B206-48C1-A8BD-BB6CBB3D1060}" dt="2022-02-01T13:57:15.560" v="1" actId="47"/>
        <pc:sldMkLst>
          <pc:docMk/>
          <pc:sldMk cId="129397715" sldId="630"/>
        </pc:sldMkLst>
      </pc:sldChg>
      <pc:sldChg chg="delSp mod">
        <pc:chgData name="Jesper Sandvig Mariegaard" userId="a0cd2b6f-43b4-4f9c-a654-cfc7bc0e0695" providerId="ADAL" clId="{18B83203-B206-48C1-A8BD-BB6CBB3D1060}" dt="2022-02-01T14:34:54.889" v="289" actId="478"/>
        <pc:sldMkLst>
          <pc:docMk/>
          <pc:sldMk cId="1471872333" sldId="631"/>
        </pc:sldMkLst>
        <pc:spChg chg="del">
          <ac:chgData name="Jesper Sandvig Mariegaard" userId="a0cd2b6f-43b4-4f9c-a654-cfc7bc0e0695" providerId="ADAL" clId="{18B83203-B206-48C1-A8BD-BB6CBB3D1060}" dt="2022-02-01T14:34:54.889" v="289" actId="478"/>
          <ac:spMkLst>
            <pc:docMk/>
            <pc:sldMk cId="1471872333" sldId="631"/>
            <ac:spMk id="2" creationId="{A05427FA-8FC1-406B-9C9C-10A1A7C5EDBE}"/>
          </ac:spMkLst>
        </pc:spChg>
      </pc:sldChg>
      <pc:sldChg chg="del">
        <pc:chgData name="Jesper Sandvig Mariegaard" userId="a0cd2b6f-43b4-4f9c-a654-cfc7bc0e0695" providerId="ADAL" clId="{18B83203-B206-48C1-A8BD-BB6CBB3D1060}" dt="2022-02-01T13:57:14.443" v="0" actId="47"/>
        <pc:sldMkLst>
          <pc:docMk/>
          <pc:sldMk cId="229685906" sldId="632"/>
        </pc:sldMkLst>
      </pc:sldChg>
      <pc:sldChg chg="modSp new mod">
        <pc:chgData name="Jesper Sandvig Mariegaard" userId="a0cd2b6f-43b4-4f9c-a654-cfc7bc0e0695" providerId="ADAL" clId="{18B83203-B206-48C1-A8BD-BB6CBB3D1060}" dt="2022-02-01T20:33:26.434" v="1677" actId="20577"/>
        <pc:sldMkLst>
          <pc:docMk/>
          <pc:sldMk cId="3735780369" sldId="632"/>
        </pc:sldMkLst>
        <pc:spChg chg="mod">
          <ac:chgData name="Jesper Sandvig Mariegaard" userId="a0cd2b6f-43b4-4f9c-a654-cfc7bc0e0695" providerId="ADAL" clId="{18B83203-B206-48C1-A8BD-BB6CBB3D1060}" dt="2022-02-01T14:35:17.993" v="316" actId="20577"/>
          <ac:spMkLst>
            <pc:docMk/>
            <pc:sldMk cId="3735780369" sldId="632"/>
            <ac:spMk id="2" creationId="{DC7010C8-43E7-43D4-BFA9-6201027052A7}"/>
          </ac:spMkLst>
        </pc:spChg>
        <pc:spChg chg="mod">
          <ac:chgData name="Jesper Sandvig Mariegaard" userId="a0cd2b6f-43b4-4f9c-a654-cfc7bc0e0695" providerId="ADAL" clId="{18B83203-B206-48C1-A8BD-BB6CBB3D1060}" dt="2022-02-01T20:33:26.434" v="1677" actId="20577"/>
          <ac:spMkLst>
            <pc:docMk/>
            <pc:sldMk cId="3735780369" sldId="632"/>
            <ac:spMk id="3" creationId="{436A70B4-619F-4039-B42D-4589FBF8EB2B}"/>
          </ac:spMkLst>
        </pc:spChg>
      </pc:sldChg>
      <pc:sldChg chg="new del">
        <pc:chgData name="Jesper Sandvig Mariegaard" userId="a0cd2b6f-43b4-4f9c-a654-cfc7bc0e0695" providerId="ADAL" clId="{18B83203-B206-48C1-A8BD-BB6CBB3D1060}" dt="2022-02-01T14:01:55.521" v="84" actId="47"/>
        <pc:sldMkLst>
          <pc:docMk/>
          <pc:sldMk cId="3972021089" sldId="632"/>
        </pc:sldMkLst>
      </pc:sldChg>
      <pc:sldChg chg="modSp new mod">
        <pc:chgData name="Jesper Sandvig Mariegaard" userId="a0cd2b6f-43b4-4f9c-a654-cfc7bc0e0695" providerId="ADAL" clId="{18B83203-B206-48C1-A8BD-BB6CBB3D1060}" dt="2022-02-01T20:00:47.609" v="929" actId="20577"/>
        <pc:sldMkLst>
          <pc:docMk/>
          <pc:sldMk cId="168149528" sldId="633"/>
        </pc:sldMkLst>
        <pc:spChg chg="mod">
          <ac:chgData name="Jesper Sandvig Mariegaard" userId="a0cd2b6f-43b4-4f9c-a654-cfc7bc0e0695" providerId="ADAL" clId="{18B83203-B206-48C1-A8BD-BB6CBB3D1060}" dt="2022-02-01T19:49:22.394" v="632" actId="20577"/>
          <ac:spMkLst>
            <pc:docMk/>
            <pc:sldMk cId="168149528" sldId="633"/>
            <ac:spMk id="2" creationId="{1076BA7B-69B2-44E5-8FC6-11E945FDFA63}"/>
          </ac:spMkLst>
        </pc:spChg>
        <pc:spChg chg="mod">
          <ac:chgData name="Jesper Sandvig Mariegaard" userId="a0cd2b6f-43b4-4f9c-a654-cfc7bc0e0695" providerId="ADAL" clId="{18B83203-B206-48C1-A8BD-BB6CBB3D1060}" dt="2022-02-01T20:00:47.609" v="929" actId="20577"/>
          <ac:spMkLst>
            <pc:docMk/>
            <pc:sldMk cId="168149528" sldId="633"/>
            <ac:spMk id="3" creationId="{010E8886-79D3-4E03-9B1D-07A3A93D5C69}"/>
          </ac:spMkLst>
        </pc:spChg>
      </pc:sldChg>
      <pc:sldChg chg="modSp add mod">
        <pc:chgData name="Jesper Sandvig Mariegaard" userId="a0cd2b6f-43b4-4f9c-a654-cfc7bc0e0695" providerId="ADAL" clId="{18B83203-B206-48C1-A8BD-BB6CBB3D1060}" dt="2022-02-01T20:06:18.652" v="986" actId="5793"/>
        <pc:sldMkLst>
          <pc:docMk/>
          <pc:sldMk cId="1981290454" sldId="634"/>
        </pc:sldMkLst>
        <pc:spChg chg="mod">
          <ac:chgData name="Jesper Sandvig Mariegaard" userId="a0cd2b6f-43b4-4f9c-a654-cfc7bc0e0695" providerId="ADAL" clId="{18B83203-B206-48C1-A8BD-BB6CBB3D1060}" dt="2022-02-01T14:36:15.372" v="354" actId="5793"/>
          <ac:spMkLst>
            <pc:docMk/>
            <pc:sldMk cId="1981290454" sldId="634"/>
            <ac:spMk id="2" creationId="{1076BA7B-69B2-44E5-8FC6-11E945FDFA63}"/>
          </ac:spMkLst>
        </pc:spChg>
        <pc:spChg chg="mod">
          <ac:chgData name="Jesper Sandvig Mariegaard" userId="a0cd2b6f-43b4-4f9c-a654-cfc7bc0e0695" providerId="ADAL" clId="{18B83203-B206-48C1-A8BD-BB6CBB3D1060}" dt="2022-02-01T20:06:18.652" v="986" actId="5793"/>
          <ac:spMkLst>
            <pc:docMk/>
            <pc:sldMk cId="1981290454" sldId="634"/>
            <ac:spMk id="3" creationId="{010E8886-79D3-4E03-9B1D-07A3A93D5C69}"/>
          </ac:spMkLst>
        </pc:spChg>
      </pc:sldChg>
      <pc:sldChg chg="modSp new mod modShow">
        <pc:chgData name="Jesper Sandvig Mariegaard" userId="a0cd2b6f-43b4-4f9c-a654-cfc7bc0e0695" providerId="ADAL" clId="{18B83203-B206-48C1-A8BD-BB6CBB3D1060}" dt="2022-02-02T09:36:10.732" v="1789" actId="729"/>
        <pc:sldMkLst>
          <pc:docMk/>
          <pc:sldMk cId="2165133590" sldId="635"/>
        </pc:sldMkLst>
        <pc:spChg chg="mod">
          <ac:chgData name="Jesper Sandvig Mariegaard" userId="a0cd2b6f-43b4-4f9c-a654-cfc7bc0e0695" providerId="ADAL" clId="{18B83203-B206-48C1-A8BD-BB6CBB3D1060}" dt="2022-02-01T20:01:15.626" v="959" actId="20577"/>
          <ac:spMkLst>
            <pc:docMk/>
            <pc:sldMk cId="2165133590" sldId="635"/>
            <ac:spMk id="2" creationId="{88F46F53-D46A-4EEB-9327-A65BAFA2B30F}"/>
          </ac:spMkLst>
        </pc:spChg>
      </pc:sldChg>
      <pc:sldChg chg="modSp new mod">
        <pc:chgData name="Jesper Sandvig Mariegaard" userId="a0cd2b6f-43b4-4f9c-a654-cfc7bc0e0695" providerId="ADAL" clId="{18B83203-B206-48C1-A8BD-BB6CBB3D1060}" dt="2022-02-01T20:10:22.724" v="1216" actId="20577"/>
        <pc:sldMkLst>
          <pc:docMk/>
          <pc:sldMk cId="1195119227" sldId="636"/>
        </pc:sldMkLst>
        <pc:spChg chg="mod">
          <ac:chgData name="Jesper Sandvig Mariegaard" userId="a0cd2b6f-43b4-4f9c-a654-cfc7bc0e0695" providerId="ADAL" clId="{18B83203-B206-48C1-A8BD-BB6CBB3D1060}" dt="2022-02-01T20:06:52.417" v="1012" actId="20577"/>
          <ac:spMkLst>
            <pc:docMk/>
            <pc:sldMk cId="1195119227" sldId="636"/>
            <ac:spMk id="2" creationId="{6745C7F0-9D5C-4179-B83D-85F10B500FCD}"/>
          </ac:spMkLst>
        </pc:spChg>
        <pc:spChg chg="mod">
          <ac:chgData name="Jesper Sandvig Mariegaard" userId="a0cd2b6f-43b4-4f9c-a654-cfc7bc0e0695" providerId="ADAL" clId="{18B83203-B206-48C1-A8BD-BB6CBB3D1060}" dt="2022-02-01T20:10:22.724" v="1216" actId="20577"/>
          <ac:spMkLst>
            <pc:docMk/>
            <pc:sldMk cId="1195119227" sldId="636"/>
            <ac:spMk id="3" creationId="{7975E72E-427B-4F6D-BB5C-2FAAB1B243D3}"/>
          </ac:spMkLst>
        </pc:spChg>
      </pc:sldChg>
      <pc:sldChg chg="addSp modSp new mod">
        <pc:chgData name="Jesper Sandvig Mariegaard" userId="a0cd2b6f-43b4-4f9c-a654-cfc7bc0e0695" providerId="ADAL" clId="{18B83203-B206-48C1-A8BD-BB6CBB3D1060}" dt="2022-02-01T20:45:45.456" v="1697" actId="1076"/>
        <pc:sldMkLst>
          <pc:docMk/>
          <pc:sldMk cId="4172394433" sldId="637"/>
        </pc:sldMkLst>
        <pc:spChg chg="mod">
          <ac:chgData name="Jesper Sandvig Mariegaard" userId="a0cd2b6f-43b4-4f9c-a654-cfc7bc0e0695" providerId="ADAL" clId="{18B83203-B206-48C1-A8BD-BB6CBB3D1060}" dt="2022-02-01T20:17:12.657" v="1277" actId="20577"/>
          <ac:spMkLst>
            <pc:docMk/>
            <pc:sldMk cId="4172394433" sldId="637"/>
            <ac:spMk id="2" creationId="{E2FEADA2-696B-491C-BC57-C9C5D8149E74}"/>
          </ac:spMkLst>
        </pc:spChg>
        <pc:spChg chg="mod">
          <ac:chgData name="Jesper Sandvig Mariegaard" userId="a0cd2b6f-43b4-4f9c-a654-cfc7bc0e0695" providerId="ADAL" clId="{18B83203-B206-48C1-A8BD-BB6CBB3D1060}" dt="2022-02-01T20:30:38.258" v="1557" actId="20577"/>
          <ac:spMkLst>
            <pc:docMk/>
            <pc:sldMk cId="4172394433" sldId="637"/>
            <ac:spMk id="3" creationId="{215FC19F-9EA2-4364-BE3A-5F1889BF3D2B}"/>
          </ac:spMkLst>
        </pc:spChg>
        <pc:picChg chg="add mod">
          <ac:chgData name="Jesper Sandvig Mariegaard" userId="a0cd2b6f-43b4-4f9c-a654-cfc7bc0e0695" providerId="ADAL" clId="{18B83203-B206-48C1-A8BD-BB6CBB3D1060}" dt="2022-02-01T20:22:58.255" v="1369" actId="1076"/>
          <ac:picMkLst>
            <pc:docMk/>
            <pc:sldMk cId="4172394433" sldId="637"/>
            <ac:picMk id="6" creationId="{A8EEFFEC-470E-4745-9181-DE317D677CA4}"/>
          </ac:picMkLst>
        </pc:picChg>
        <pc:picChg chg="add mod">
          <ac:chgData name="Jesper Sandvig Mariegaard" userId="a0cd2b6f-43b4-4f9c-a654-cfc7bc0e0695" providerId="ADAL" clId="{18B83203-B206-48C1-A8BD-BB6CBB3D1060}" dt="2022-02-01T20:23:56.823" v="1374" actId="1076"/>
          <ac:picMkLst>
            <pc:docMk/>
            <pc:sldMk cId="4172394433" sldId="637"/>
            <ac:picMk id="8" creationId="{139439D8-AEB6-4099-87E8-7A327DCCE405}"/>
          </ac:picMkLst>
        </pc:picChg>
        <pc:picChg chg="add mod">
          <ac:chgData name="Jesper Sandvig Mariegaard" userId="a0cd2b6f-43b4-4f9c-a654-cfc7bc0e0695" providerId="ADAL" clId="{18B83203-B206-48C1-A8BD-BB6CBB3D1060}" dt="2022-02-01T20:45:45.456" v="1697" actId="1076"/>
          <ac:picMkLst>
            <pc:docMk/>
            <pc:sldMk cId="4172394433" sldId="637"/>
            <ac:picMk id="10" creationId="{6EAABE78-C842-4D2C-8238-8FD9D8EED471}"/>
          </ac:picMkLst>
        </pc:picChg>
        <pc:picChg chg="add mod">
          <ac:chgData name="Jesper Sandvig Mariegaard" userId="a0cd2b6f-43b4-4f9c-a654-cfc7bc0e0695" providerId="ADAL" clId="{18B83203-B206-48C1-A8BD-BB6CBB3D1060}" dt="2022-02-01T20:30:18.245" v="1512" actId="1076"/>
          <ac:picMkLst>
            <pc:docMk/>
            <pc:sldMk cId="4172394433" sldId="637"/>
            <ac:picMk id="2050" creationId="{603B7E95-C8BC-4323-827A-113A9BE3D49D}"/>
          </ac:picMkLst>
        </pc:picChg>
      </pc:sldChg>
      <pc:sldChg chg="addSp delSp modSp new mod">
        <pc:chgData name="Jesper Sandvig Mariegaard" userId="a0cd2b6f-43b4-4f9c-a654-cfc7bc0e0695" providerId="ADAL" clId="{18B83203-B206-48C1-A8BD-BB6CBB3D1060}" dt="2022-02-01T20:47:30.562" v="1788" actId="20577"/>
        <pc:sldMkLst>
          <pc:docMk/>
          <pc:sldMk cId="1377595272" sldId="638"/>
        </pc:sldMkLst>
        <pc:spChg chg="mod">
          <ac:chgData name="Jesper Sandvig Mariegaard" userId="a0cd2b6f-43b4-4f9c-a654-cfc7bc0e0695" providerId="ADAL" clId="{18B83203-B206-48C1-A8BD-BB6CBB3D1060}" dt="2022-02-01T20:28:04.356" v="1449" actId="20577"/>
          <ac:spMkLst>
            <pc:docMk/>
            <pc:sldMk cId="1377595272" sldId="638"/>
            <ac:spMk id="2" creationId="{A87748AF-C3CB-4DE1-B688-A16CD9AB167E}"/>
          </ac:spMkLst>
        </pc:spChg>
        <pc:spChg chg="mod">
          <ac:chgData name="Jesper Sandvig Mariegaard" userId="a0cd2b6f-43b4-4f9c-a654-cfc7bc0e0695" providerId="ADAL" clId="{18B83203-B206-48C1-A8BD-BB6CBB3D1060}" dt="2022-02-01T20:47:30.562" v="1788" actId="20577"/>
          <ac:spMkLst>
            <pc:docMk/>
            <pc:sldMk cId="1377595272" sldId="638"/>
            <ac:spMk id="3" creationId="{C3E91CDD-AFE7-4A1D-A914-C60AB578631C}"/>
          </ac:spMkLst>
        </pc:spChg>
        <pc:spChg chg="add del">
          <ac:chgData name="Jesper Sandvig Mariegaard" userId="a0cd2b6f-43b4-4f9c-a654-cfc7bc0e0695" providerId="ADAL" clId="{18B83203-B206-48C1-A8BD-BB6CBB3D1060}" dt="2022-02-01T20:35:30.590" v="1687" actId="22"/>
          <ac:spMkLst>
            <pc:docMk/>
            <pc:sldMk cId="1377595272" sldId="638"/>
            <ac:spMk id="7" creationId="{99E6EB84-13D3-4385-8AC6-42E372B26D69}"/>
          </ac:spMkLst>
        </pc:spChg>
        <pc:picChg chg="add del mod">
          <ac:chgData name="Jesper Sandvig Mariegaard" userId="a0cd2b6f-43b4-4f9c-a654-cfc7bc0e0695" providerId="ADAL" clId="{18B83203-B206-48C1-A8BD-BB6CBB3D1060}" dt="2022-02-01T20:35:46.389" v="1691" actId="478"/>
          <ac:picMkLst>
            <pc:docMk/>
            <pc:sldMk cId="1377595272" sldId="638"/>
            <ac:picMk id="3074" creationId="{85030F19-33C9-4B5A-860E-50E504C8611B}"/>
          </ac:picMkLst>
        </pc:picChg>
        <pc:picChg chg="add mod">
          <ac:chgData name="Jesper Sandvig Mariegaard" userId="a0cd2b6f-43b4-4f9c-a654-cfc7bc0e0695" providerId="ADAL" clId="{18B83203-B206-48C1-A8BD-BB6CBB3D1060}" dt="2022-02-01T20:46:39.821" v="1703" actId="1076"/>
          <ac:picMkLst>
            <pc:docMk/>
            <pc:sldMk cId="1377595272" sldId="638"/>
            <ac:picMk id="3076" creationId="{197F51AE-FD57-4DDB-9657-F65E5EDCDD76}"/>
          </ac:picMkLst>
        </pc:picChg>
      </pc:sldChg>
      <pc:sldMasterChg chg="delSp mod modSldLayout">
        <pc:chgData name="Jesper Sandvig Mariegaard" userId="a0cd2b6f-43b4-4f9c-a654-cfc7bc0e0695" providerId="ADAL" clId="{18B83203-B206-48C1-A8BD-BB6CBB3D1060}" dt="2022-02-01T14:01:45.753" v="83" actId="478"/>
        <pc:sldMasterMkLst>
          <pc:docMk/>
          <pc:sldMasterMk cId="471907140" sldId="2147483648"/>
        </pc:sldMasterMkLst>
        <pc:picChg chg="del">
          <ac:chgData name="Jesper Sandvig Mariegaard" userId="a0cd2b6f-43b4-4f9c-a654-cfc7bc0e0695" providerId="ADAL" clId="{18B83203-B206-48C1-A8BD-BB6CBB3D1060}" dt="2022-02-01T13:58:37.409" v="10" actId="478"/>
          <ac:picMkLst>
            <pc:docMk/>
            <pc:sldMasterMk cId="471907140" sldId="2147483648"/>
            <ac:picMk id="9" creationId="{3608B8FB-9AF6-4317-9FDD-60DC7E0231AF}"/>
          </ac:picMkLst>
        </pc:picChg>
        <pc:sldLayoutChg chg="delSp mod">
          <pc:chgData name="Jesper Sandvig Mariegaard" userId="a0cd2b6f-43b4-4f9c-a654-cfc7bc0e0695" providerId="ADAL" clId="{18B83203-B206-48C1-A8BD-BB6CBB3D1060}" dt="2022-02-01T13:58:16.649" v="7" actId="478"/>
          <pc:sldLayoutMkLst>
            <pc:docMk/>
            <pc:sldMasterMk cId="471907140" sldId="2147483648"/>
            <pc:sldLayoutMk cId="2392569088" sldId="2147483660"/>
          </pc:sldLayoutMkLst>
          <pc:picChg chg="del">
            <ac:chgData name="Jesper Sandvig Mariegaard" userId="a0cd2b6f-43b4-4f9c-a654-cfc7bc0e0695" providerId="ADAL" clId="{18B83203-B206-48C1-A8BD-BB6CBB3D1060}" dt="2022-02-01T13:58:16.649" v="7" actId="478"/>
            <ac:picMkLst>
              <pc:docMk/>
              <pc:sldMasterMk cId="471907140" sldId="2147483648"/>
              <pc:sldLayoutMk cId="2392569088" sldId="2147483660"/>
              <ac:picMk id="8" creationId="{FF64E887-D056-4972-B57B-DE74064D67B1}"/>
            </ac:picMkLst>
          </pc:picChg>
        </pc:sldLayoutChg>
        <pc:sldLayoutChg chg="delSp mod">
          <pc:chgData name="Jesper Sandvig Mariegaard" userId="a0cd2b6f-43b4-4f9c-a654-cfc7bc0e0695" providerId="ADAL" clId="{18B83203-B206-48C1-A8BD-BB6CBB3D1060}" dt="2022-02-01T13:58:18.848" v="8" actId="478"/>
          <pc:sldLayoutMkLst>
            <pc:docMk/>
            <pc:sldMasterMk cId="471907140" sldId="2147483648"/>
            <pc:sldLayoutMk cId="303795837" sldId="2147483700"/>
          </pc:sldLayoutMkLst>
          <pc:picChg chg="del">
            <ac:chgData name="Jesper Sandvig Mariegaard" userId="a0cd2b6f-43b4-4f9c-a654-cfc7bc0e0695" providerId="ADAL" clId="{18B83203-B206-48C1-A8BD-BB6CBB3D1060}" dt="2022-02-01T13:58:18.848" v="8" actId="478"/>
            <ac:picMkLst>
              <pc:docMk/>
              <pc:sldMasterMk cId="471907140" sldId="2147483648"/>
              <pc:sldLayoutMk cId="303795837" sldId="2147483700"/>
              <ac:picMk id="8" creationId="{FCFF969F-420F-4799-993D-1602E506910E}"/>
            </ac:picMkLst>
          </pc:picChg>
        </pc:sldLayoutChg>
        <pc:sldLayoutChg chg="delSp mod">
          <pc:chgData name="Jesper Sandvig Mariegaard" userId="a0cd2b6f-43b4-4f9c-a654-cfc7bc0e0695" providerId="ADAL" clId="{18B83203-B206-48C1-A8BD-BB6CBB3D1060}" dt="2022-02-01T13:58:24.681" v="9" actId="478"/>
          <pc:sldLayoutMkLst>
            <pc:docMk/>
            <pc:sldMasterMk cId="471907140" sldId="2147483648"/>
            <pc:sldLayoutMk cId="314672760" sldId="2147483729"/>
          </pc:sldLayoutMkLst>
          <pc:picChg chg="del">
            <ac:chgData name="Jesper Sandvig Mariegaard" userId="a0cd2b6f-43b4-4f9c-a654-cfc7bc0e0695" providerId="ADAL" clId="{18B83203-B206-48C1-A8BD-BB6CBB3D1060}" dt="2022-02-01T13:58:24.681" v="9" actId="478"/>
            <ac:picMkLst>
              <pc:docMk/>
              <pc:sldMasterMk cId="471907140" sldId="2147483648"/>
              <pc:sldLayoutMk cId="314672760" sldId="2147483729"/>
              <ac:picMk id="7" creationId="{BCBF103A-6EF7-4D27-9946-A425AA973982}"/>
            </ac:picMkLst>
          </pc:picChg>
        </pc:sldLayoutChg>
        <pc:sldLayoutChg chg="delSp mod">
          <pc:chgData name="Jesper Sandvig Mariegaard" userId="a0cd2b6f-43b4-4f9c-a654-cfc7bc0e0695" providerId="ADAL" clId="{18B83203-B206-48C1-A8BD-BB6CBB3D1060}" dt="2022-02-01T14:01:39.450" v="82" actId="478"/>
          <pc:sldLayoutMkLst>
            <pc:docMk/>
            <pc:sldMasterMk cId="471907140" sldId="2147483648"/>
            <pc:sldLayoutMk cId="1487009853" sldId="2147483741"/>
          </pc:sldLayoutMkLst>
          <pc:picChg chg="del">
            <ac:chgData name="Jesper Sandvig Mariegaard" userId="a0cd2b6f-43b4-4f9c-a654-cfc7bc0e0695" providerId="ADAL" clId="{18B83203-B206-48C1-A8BD-BB6CBB3D1060}" dt="2022-02-01T14:01:39.450" v="82" actId="478"/>
            <ac:picMkLst>
              <pc:docMk/>
              <pc:sldMasterMk cId="471907140" sldId="2147483648"/>
              <pc:sldLayoutMk cId="1487009853" sldId="2147483741"/>
              <ac:picMk id="7" creationId="{23C7AFB1-3529-450C-AC36-196D9BCF5AD2}"/>
            </ac:picMkLst>
          </pc:picChg>
        </pc:sldLayoutChg>
        <pc:sldLayoutChg chg="delSp mod">
          <pc:chgData name="Jesper Sandvig Mariegaard" userId="a0cd2b6f-43b4-4f9c-a654-cfc7bc0e0695" providerId="ADAL" clId="{18B83203-B206-48C1-A8BD-BB6CBB3D1060}" dt="2022-02-01T13:58:46.137" v="11" actId="478"/>
          <pc:sldLayoutMkLst>
            <pc:docMk/>
            <pc:sldMasterMk cId="471907140" sldId="2147483648"/>
            <pc:sldLayoutMk cId="923023835" sldId="2147483742"/>
          </pc:sldLayoutMkLst>
          <pc:picChg chg="del">
            <ac:chgData name="Jesper Sandvig Mariegaard" userId="a0cd2b6f-43b4-4f9c-a654-cfc7bc0e0695" providerId="ADAL" clId="{18B83203-B206-48C1-A8BD-BB6CBB3D1060}" dt="2022-02-01T13:58:46.137" v="11" actId="478"/>
            <ac:picMkLst>
              <pc:docMk/>
              <pc:sldMasterMk cId="471907140" sldId="2147483648"/>
              <pc:sldLayoutMk cId="923023835" sldId="2147483742"/>
              <ac:picMk id="14" creationId="{5014AD81-108D-452D-9B0A-0FFA16CF1852}"/>
            </ac:picMkLst>
          </pc:picChg>
        </pc:sldLayoutChg>
        <pc:sldLayoutChg chg="delSp mod">
          <pc:chgData name="Jesper Sandvig Mariegaard" userId="a0cd2b6f-43b4-4f9c-a654-cfc7bc0e0695" providerId="ADAL" clId="{18B83203-B206-48C1-A8BD-BB6CBB3D1060}" dt="2022-02-01T14:00:55.528" v="80" actId="478"/>
          <pc:sldLayoutMkLst>
            <pc:docMk/>
            <pc:sldMasterMk cId="471907140" sldId="2147483648"/>
            <pc:sldLayoutMk cId="1924846124" sldId="2147483743"/>
          </pc:sldLayoutMkLst>
          <pc:picChg chg="del">
            <ac:chgData name="Jesper Sandvig Mariegaard" userId="a0cd2b6f-43b4-4f9c-a654-cfc7bc0e0695" providerId="ADAL" clId="{18B83203-B206-48C1-A8BD-BB6CBB3D1060}" dt="2022-02-01T14:00:55.528" v="80" actId="478"/>
            <ac:picMkLst>
              <pc:docMk/>
              <pc:sldMasterMk cId="471907140" sldId="2147483648"/>
              <pc:sldLayoutMk cId="1924846124" sldId="2147483743"/>
              <ac:picMk id="11" creationId="{4CEDBC05-E2A8-430D-B1E8-8B4A40A741F7}"/>
            </ac:picMkLst>
          </pc:picChg>
        </pc:sldLayoutChg>
        <pc:sldLayoutChg chg="delSp mod">
          <pc:chgData name="Jesper Sandvig Mariegaard" userId="a0cd2b6f-43b4-4f9c-a654-cfc7bc0e0695" providerId="ADAL" clId="{18B83203-B206-48C1-A8BD-BB6CBB3D1060}" dt="2022-02-01T14:01:45.753" v="83" actId="478"/>
          <pc:sldLayoutMkLst>
            <pc:docMk/>
            <pc:sldMasterMk cId="471907140" sldId="2147483648"/>
            <pc:sldLayoutMk cId="2920888268" sldId="2147483744"/>
          </pc:sldLayoutMkLst>
          <pc:picChg chg="del">
            <ac:chgData name="Jesper Sandvig Mariegaard" userId="a0cd2b6f-43b4-4f9c-a654-cfc7bc0e0695" providerId="ADAL" clId="{18B83203-B206-48C1-A8BD-BB6CBB3D1060}" dt="2022-02-01T14:01:45.753" v="83" actId="478"/>
            <ac:picMkLst>
              <pc:docMk/>
              <pc:sldMasterMk cId="471907140" sldId="2147483648"/>
              <pc:sldLayoutMk cId="2920888268" sldId="2147483744"/>
              <ac:picMk id="8" creationId="{55721B2F-33D3-4313-91E0-16E949D81B29}"/>
            </ac:picMkLst>
          </pc:picChg>
        </pc:sldLayoutChg>
      </pc:sldMasterChg>
      <pc:sldMasterChg chg="del delSldLayout">
        <pc:chgData name="Jesper Sandvig Mariegaard" userId="a0cd2b6f-43b4-4f9c-a654-cfc7bc0e0695" providerId="ADAL" clId="{18B83203-B206-48C1-A8BD-BB6CBB3D1060}" dt="2022-02-01T13:57:14.443" v="0" actId="47"/>
        <pc:sldMasterMkLst>
          <pc:docMk/>
          <pc:sldMasterMk cId="423654664" sldId="2147483745"/>
        </pc:sldMasterMkLst>
        <pc:sldLayoutChg chg="del">
          <pc:chgData name="Jesper Sandvig Mariegaard" userId="a0cd2b6f-43b4-4f9c-a654-cfc7bc0e0695" providerId="ADAL" clId="{18B83203-B206-48C1-A8BD-BB6CBB3D1060}" dt="2022-02-01T13:57:14.443" v="0" actId="47"/>
          <pc:sldLayoutMkLst>
            <pc:docMk/>
            <pc:sldMasterMk cId="423654664" sldId="2147483745"/>
            <pc:sldLayoutMk cId="1708927993" sldId="2147483746"/>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2184337791" sldId="2147483747"/>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783287494" sldId="2147483748"/>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8356575" sldId="2147483749"/>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1863069782" sldId="2147483750"/>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2563895795" sldId="2147483751"/>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4265581423" sldId="2147483752"/>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3849852800" sldId="2147483753"/>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2296185773" sldId="2147483754"/>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3694992056" sldId="2147483755"/>
          </pc:sldLayoutMkLst>
        </pc:sldLayoutChg>
        <pc:sldLayoutChg chg="del">
          <pc:chgData name="Jesper Sandvig Mariegaard" userId="a0cd2b6f-43b4-4f9c-a654-cfc7bc0e0695" providerId="ADAL" clId="{18B83203-B206-48C1-A8BD-BB6CBB3D1060}" dt="2022-02-01T13:57:14.443" v="0" actId="47"/>
          <pc:sldLayoutMkLst>
            <pc:docMk/>
            <pc:sldMasterMk cId="423654664" sldId="2147483745"/>
            <pc:sldLayoutMk cId="2930268520" sldId="2147483756"/>
          </pc:sldLayoutMkLst>
        </pc:sldLayoutChg>
      </pc:sldMasterChg>
    </pc:docChg>
  </pc:docChgLst>
  <pc:docChgLst>
    <pc:chgData name="Jonas Sølvsteen" userId="S::josl@dhigroup.com::a2077ae3-8f27-4a03-9e09-2f4f1ec340d9" providerId="AD" clId="Web-{6D400C7D-23ED-4197-B4A9-AF9273429B61}"/>
    <pc:docChg chg="mod modSld">
      <pc:chgData name="Jonas Sølvsteen" userId="S::josl@dhigroup.com::a2077ae3-8f27-4a03-9e09-2f4f1ec340d9" providerId="AD" clId="Web-{6D400C7D-23ED-4197-B4A9-AF9273429B61}" dt="2022-02-02T16:01:55.559" v="27"/>
      <pc:docMkLst>
        <pc:docMk/>
      </pc:docMkLst>
      <pc:sldChg chg="modSp">
        <pc:chgData name="Jonas Sølvsteen" userId="S::josl@dhigroup.com::a2077ae3-8f27-4a03-9e09-2f4f1ec340d9" providerId="AD" clId="Web-{6D400C7D-23ED-4197-B4A9-AF9273429B61}" dt="2022-02-02T16:00:49.573" v="24" actId="20577"/>
        <pc:sldMkLst>
          <pc:docMk/>
          <pc:sldMk cId="3008063138" sldId="462"/>
        </pc:sldMkLst>
        <pc:spChg chg="mod">
          <ac:chgData name="Jonas Sølvsteen" userId="S::josl@dhigroup.com::a2077ae3-8f27-4a03-9e09-2f4f1ec340d9" providerId="AD" clId="Web-{6D400C7D-23ED-4197-B4A9-AF9273429B61}" dt="2022-02-02T16:00:49.573" v="24" actId="20577"/>
          <ac:spMkLst>
            <pc:docMk/>
            <pc:sldMk cId="3008063138" sldId="462"/>
            <ac:spMk id="6" creationId="{6230C78E-4313-4D96-88ED-84A39298CD30}"/>
          </ac:spMkLst>
        </pc:spChg>
      </pc:sldChg>
      <pc:sldChg chg="addCm modCm">
        <pc:chgData name="Jonas Sølvsteen" userId="S::josl@dhigroup.com::a2077ae3-8f27-4a03-9e09-2f4f1ec340d9" providerId="AD" clId="Web-{6D400C7D-23ED-4197-B4A9-AF9273429B61}" dt="2022-02-02T16:01:55.559" v="27"/>
        <pc:sldMkLst>
          <pc:docMk/>
          <pc:sldMk cId="3256642821" sldId="6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7205"/>
          </a:xfrm>
          <a:prstGeom prst="rect">
            <a:avLst/>
          </a:prstGeom>
        </p:spPr>
        <p:txBody>
          <a:bodyPr vert="horz" lIns="91440" tIns="45720" rIns="91440" bIns="45720" rtlCol="0"/>
          <a:lstStyle>
            <a:lvl1pPr algn="r">
              <a:defRPr sz="1200"/>
            </a:lvl1pPr>
          </a:lstStyle>
          <a:p>
            <a:fld id="{62FA31D1-4B7B-4077-893D-2476ED0339C7}" type="datetimeFigureOut">
              <a:rPr lang="en-GB" smtClean="0"/>
              <a:t>24/08/2022</a:t>
            </a:fld>
            <a:endParaRPr lang="en-GB"/>
          </a:p>
        </p:txBody>
      </p:sp>
      <p:sp>
        <p:nvSpPr>
          <p:cNvPr id="4" name="Footer Placeholder 3"/>
          <p:cNvSpPr>
            <a:spLocks noGrp="1"/>
          </p:cNvSpPr>
          <p:nvPr>
            <p:ph type="ftr" sz="quarter" idx="2"/>
          </p:nvPr>
        </p:nvSpPr>
        <p:spPr>
          <a:xfrm>
            <a:off x="0" y="9445169"/>
            <a:ext cx="2949099" cy="49720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5169"/>
            <a:ext cx="2949099" cy="497205"/>
          </a:xfrm>
          <a:prstGeom prst="rect">
            <a:avLst/>
          </a:prstGeom>
        </p:spPr>
        <p:txBody>
          <a:bodyPr vert="horz" lIns="91440" tIns="45720" rIns="91440" bIns="45720" rtlCol="0" anchor="b"/>
          <a:lstStyle>
            <a:lvl1pPr algn="r">
              <a:defRPr sz="1200"/>
            </a:lvl1pPr>
          </a:lstStyle>
          <a:p>
            <a:fld id="{8A9A230C-9D80-48FE-90EC-651E41ACB554}" type="slidenum">
              <a:rPr lang="en-GB" smtClean="0"/>
              <a:t>‹#›</a:t>
            </a:fld>
            <a:endParaRPr lang="en-GB"/>
          </a:p>
        </p:txBody>
      </p:sp>
    </p:spTree>
    <p:extLst>
      <p:ext uri="{BB962C8B-B14F-4D97-AF65-F5344CB8AC3E}">
        <p14:creationId xmlns:p14="http://schemas.microsoft.com/office/powerpoint/2010/main" val="12560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D73581A4-8FA3-4B6F-80FB-EEE826A94165}" type="datetimeFigureOut">
              <a:rPr lang="en-GB" smtClean="0"/>
              <a:t>24/08/2022</a:t>
            </a:fld>
            <a:endParaRPr lang="en-GB"/>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8F7DD0CD-5C67-4D2D-AC88-9EE4C5985D39}" type="slidenum">
              <a:rPr lang="en-GB" smtClean="0"/>
              <a:t>‹#›</a:t>
            </a:fld>
            <a:endParaRPr lang="en-GB"/>
          </a:p>
        </p:txBody>
      </p:sp>
    </p:spTree>
    <p:extLst>
      <p:ext uri="{BB962C8B-B14F-4D97-AF65-F5344CB8AC3E}">
        <p14:creationId xmlns:p14="http://schemas.microsoft.com/office/powerpoint/2010/main" val="2991187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information for existing users – new users can start here</a:t>
            </a:r>
          </a:p>
        </p:txBody>
      </p:sp>
      <p:sp>
        <p:nvSpPr>
          <p:cNvPr id="4" name="Slide Number Placeholder 3"/>
          <p:cNvSpPr>
            <a:spLocks noGrp="1"/>
          </p:cNvSpPr>
          <p:nvPr>
            <p:ph type="sldNum" sz="quarter" idx="10"/>
          </p:nvPr>
        </p:nvSpPr>
        <p:spPr/>
        <p:txBody>
          <a:bodyPr/>
          <a:lstStyle/>
          <a:p>
            <a:fld id="{8F7DD0CD-5C67-4D2D-AC88-9EE4C5985D39}" type="slidenum">
              <a:rPr lang="en-GB" smtClean="0"/>
              <a:t>1</a:t>
            </a:fld>
            <a:endParaRPr lang="en-GB"/>
          </a:p>
        </p:txBody>
      </p:sp>
    </p:spTree>
    <p:extLst>
      <p:ext uri="{BB962C8B-B14F-4D97-AF65-F5344CB8AC3E}">
        <p14:creationId xmlns:p14="http://schemas.microsoft.com/office/powerpoint/2010/main" val="3942831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7DD0CD-5C67-4D2D-AC88-9EE4C5985D39}" type="slidenum">
              <a:rPr lang="en-GB" smtClean="0"/>
              <a:t>4</a:t>
            </a:fld>
            <a:endParaRPr lang="en-GB"/>
          </a:p>
        </p:txBody>
      </p:sp>
    </p:spTree>
    <p:extLst>
      <p:ext uri="{BB962C8B-B14F-4D97-AF65-F5344CB8AC3E}">
        <p14:creationId xmlns:p14="http://schemas.microsoft.com/office/powerpoint/2010/main" val="1420416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7DD0CD-5C67-4D2D-AC88-9EE4C5985D39}" type="slidenum">
              <a:rPr lang="en-GB" smtClean="0"/>
              <a:t>5</a:t>
            </a:fld>
            <a:endParaRPr lang="en-GB"/>
          </a:p>
        </p:txBody>
      </p:sp>
    </p:spTree>
    <p:extLst>
      <p:ext uri="{BB962C8B-B14F-4D97-AF65-F5344CB8AC3E}">
        <p14:creationId xmlns:p14="http://schemas.microsoft.com/office/powerpoint/2010/main" val="106170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7DD0CD-5C67-4D2D-AC88-9EE4C5985D39}" type="slidenum">
              <a:rPr lang="en-GB" smtClean="0"/>
              <a:t>8</a:t>
            </a:fld>
            <a:endParaRPr lang="en-GB"/>
          </a:p>
        </p:txBody>
      </p:sp>
    </p:spTree>
    <p:extLst>
      <p:ext uri="{BB962C8B-B14F-4D97-AF65-F5344CB8AC3E}">
        <p14:creationId xmlns:p14="http://schemas.microsoft.com/office/powerpoint/2010/main" val="115299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F7DD0CD-5C67-4D2D-AC88-9EE4C5985D39}" type="slidenum">
              <a:rPr lang="en-GB" smtClean="0"/>
              <a:t>9</a:t>
            </a:fld>
            <a:endParaRPr lang="en-GB"/>
          </a:p>
        </p:txBody>
      </p:sp>
    </p:spTree>
    <p:extLst>
      <p:ext uri="{BB962C8B-B14F-4D97-AF65-F5344CB8AC3E}">
        <p14:creationId xmlns:p14="http://schemas.microsoft.com/office/powerpoint/2010/main" val="1837689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a:t>© DHI</a:t>
            </a:r>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39256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7"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74165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B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800648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 dou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1" name="Text Placeholder 28"/>
          <p:cNvSpPr>
            <a:spLocks noGrp="1"/>
          </p:cNvSpPr>
          <p:nvPr>
            <p:ph type="body" sz="quarter" idx="21" hasCustomPrompt="1"/>
          </p:nvPr>
        </p:nvSpPr>
        <p:spPr>
          <a:xfrm>
            <a:off x="4849027" y="4360931"/>
            <a:ext cx="3740799"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6" name="Content Placeholder 6"/>
          <p:cNvSpPr>
            <a:spLocks noGrp="1"/>
          </p:cNvSpPr>
          <p:nvPr>
            <p:ph sz="quarter" idx="13"/>
          </p:nvPr>
        </p:nvSpPr>
        <p:spPr>
          <a:xfrm>
            <a:off x="55403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Content Placeholder 6"/>
          <p:cNvSpPr>
            <a:spLocks noGrp="1"/>
          </p:cNvSpPr>
          <p:nvPr>
            <p:ph sz="quarter" idx="14"/>
          </p:nvPr>
        </p:nvSpPr>
        <p:spPr>
          <a:xfrm>
            <a:off x="4849019" y="1192307"/>
            <a:ext cx="3740944"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defTabSz="9144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052978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8" name="Picture Placeholder 4"/>
          <p:cNvSpPr>
            <a:spLocks noGrp="1"/>
          </p:cNvSpPr>
          <p:nvPr>
            <p:ph type="pic" sz="quarter" idx="14"/>
          </p:nvPr>
        </p:nvSpPr>
        <p:spPr>
          <a:xfrm>
            <a:off x="554038" y="508003"/>
            <a:ext cx="8035780" cy="3777128"/>
          </a:xfrm>
        </p:spPr>
        <p:txBody>
          <a:bodyPr anchor="ctr" anchorCtr="0"/>
          <a:lstStyle>
            <a:lvl1pPr marL="0" indent="0" algn="ctr">
              <a:buNone/>
              <a:defRPr>
                <a:solidFill>
                  <a:schemeClr val="accent3"/>
                </a:solidFill>
              </a:defRPr>
            </a:lvl1pPr>
          </a:lstStyle>
          <a:p>
            <a:r>
              <a:rPr lang="en-US" noProof="0"/>
              <a:t>Click icon to add picture</a:t>
            </a:r>
            <a:endParaRPr lang="en-GB" noProof="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2129609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B">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7" name="Rectangle 6"/>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a:p>
        </p:txBody>
      </p:sp>
      <p:sp>
        <p:nvSpPr>
          <p:cNvPr id="8"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1768870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Picture Placeholder 4"/>
          <p:cNvSpPr>
            <a:spLocks noGrp="1"/>
          </p:cNvSpPr>
          <p:nvPr>
            <p:ph type="pic" sz="quarter" idx="14"/>
          </p:nvPr>
        </p:nvSpPr>
        <p:spPr>
          <a:xfrm>
            <a:off x="554038" y="508003"/>
            <a:ext cx="8035780" cy="3777128"/>
          </a:xfrm>
        </p:spPr>
        <p:txBody>
          <a:bodyPr anchor="ctr" anchorCtr="0"/>
          <a:lstStyle>
            <a:lvl1pPr marL="0" indent="0" algn="ctr">
              <a:buNone/>
              <a:defRPr/>
            </a:lvl1pPr>
          </a:lstStyle>
          <a:p>
            <a:r>
              <a:rPr lang="en-US" noProof="0"/>
              <a:t>Click icon to add picture</a:t>
            </a:r>
            <a:endParaRPr lang="en-GB" noProof="0"/>
          </a:p>
        </p:txBody>
      </p:sp>
      <p:sp>
        <p:nvSpPr>
          <p:cNvPr id="7" name="Text Placeholder 28"/>
          <p:cNvSpPr>
            <a:spLocks noGrp="1"/>
          </p:cNvSpPr>
          <p:nvPr>
            <p:ph type="body" sz="quarter" idx="18" hasCustomPrompt="1"/>
          </p:nvPr>
        </p:nvSpPr>
        <p:spPr>
          <a:xfrm>
            <a:off x="554038" y="4360931"/>
            <a:ext cx="803578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3079327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Images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7"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1"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2"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3"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Tree>
    <p:extLst>
      <p:ext uri="{BB962C8B-B14F-4D97-AF65-F5344CB8AC3E}">
        <p14:creationId xmlns:p14="http://schemas.microsoft.com/office/powerpoint/2010/main" val="668257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1" name="Rectangle 10"/>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088050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8" name="Picture Placeholder 4"/>
          <p:cNvSpPr>
            <a:spLocks noGrp="1"/>
          </p:cNvSpPr>
          <p:nvPr>
            <p:ph type="pic" sz="quarter" idx="14"/>
          </p:nvPr>
        </p:nvSpPr>
        <p:spPr>
          <a:xfrm>
            <a:off x="554038"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4" name="Picture Placeholder 4"/>
          <p:cNvSpPr>
            <a:spLocks noGrp="1"/>
          </p:cNvSpPr>
          <p:nvPr>
            <p:ph type="pic" sz="quarter" idx="15"/>
          </p:nvPr>
        </p:nvSpPr>
        <p:spPr>
          <a:xfrm>
            <a:off x="2634577"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5" name="Picture Placeholder 4"/>
          <p:cNvSpPr>
            <a:spLocks noGrp="1"/>
          </p:cNvSpPr>
          <p:nvPr>
            <p:ph type="pic" sz="quarter" idx="16"/>
          </p:nvPr>
        </p:nvSpPr>
        <p:spPr>
          <a:xfrm>
            <a:off x="4715116"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6" name="Picture Placeholder 4"/>
          <p:cNvSpPr>
            <a:spLocks noGrp="1"/>
          </p:cNvSpPr>
          <p:nvPr>
            <p:ph type="pic" sz="quarter" idx="17"/>
          </p:nvPr>
        </p:nvSpPr>
        <p:spPr>
          <a:xfrm>
            <a:off x="6795654" y="2626732"/>
            <a:ext cx="1796360" cy="1673006"/>
          </a:xfrm>
        </p:spPr>
        <p:txBody>
          <a:bodyPr anchor="ctr" anchorCtr="0"/>
          <a:lstStyle>
            <a:lvl1pPr marL="0" indent="0" algn="ctr">
              <a:buNone/>
              <a:defRPr/>
            </a:lvl1pPr>
          </a:lstStyle>
          <a:p>
            <a:r>
              <a:rPr lang="en-US" noProof="0"/>
              <a:t>Click icon to add picture</a:t>
            </a:r>
            <a:endParaRPr lang="en-GB" noProof="0"/>
          </a:p>
        </p:txBody>
      </p:sp>
      <p:sp>
        <p:nvSpPr>
          <p:cNvPr id="11" name="Rectangle 10"/>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2" name="Text Placeholder 28"/>
          <p:cNvSpPr>
            <a:spLocks noGrp="1"/>
          </p:cNvSpPr>
          <p:nvPr>
            <p:ph type="body" sz="quarter" idx="18" hasCustomPrompt="1"/>
          </p:nvPr>
        </p:nvSpPr>
        <p:spPr>
          <a:xfrm>
            <a:off x="55403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3" name="Text Placeholder 28"/>
          <p:cNvSpPr>
            <a:spLocks noGrp="1"/>
          </p:cNvSpPr>
          <p:nvPr>
            <p:ph type="body" sz="quarter" idx="19" hasCustomPrompt="1"/>
          </p:nvPr>
        </p:nvSpPr>
        <p:spPr>
          <a:xfrm>
            <a:off x="2634577"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7" name="Text Placeholder 28"/>
          <p:cNvSpPr>
            <a:spLocks noGrp="1"/>
          </p:cNvSpPr>
          <p:nvPr>
            <p:ph type="body" sz="quarter" idx="20" hasCustomPrompt="1"/>
          </p:nvPr>
        </p:nvSpPr>
        <p:spPr>
          <a:xfrm>
            <a:off x="4715116"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8" name="Text Placeholder 28"/>
          <p:cNvSpPr>
            <a:spLocks noGrp="1"/>
          </p:cNvSpPr>
          <p:nvPr>
            <p:ph type="body" sz="quarter" idx="21" hasCustomPrompt="1"/>
          </p:nvPr>
        </p:nvSpPr>
        <p:spPr>
          <a:xfrm>
            <a:off x="6793458" y="4360931"/>
            <a:ext cx="1796360" cy="157977"/>
          </a:xfrm>
        </p:spPr>
        <p:txBody>
          <a:bodyPr/>
          <a:lstStyle>
            <a:lvl1pPr marL="0" indent="0">
              <a:buNone/>
              <a:defRPr sz="800" b="0">
                <a:solidFill>
                  <a:schemeClr val="accent3"/>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Legend</a:t>
            </a:r>
          </a:p>
        </p:txBody>
      </p:sp>
      <p:sp>
        <p:nvSpPr>
          <p:cNvPr id="19" name="Content Placeholder 6"/>
          <p:cNvSpPr>
            <a:spLocks noGrp="1"/>
          </p:cNvSpPr>
          <p:nvPr>
            <p:ph sz="quarter" idx="13"/>
          </p:nvPr>
        </p:nvSpPr>
        <p:spPr>
          <a:xfrm>
            <a:off x="554046" y="1192311"/>
            <a:ext cx="8035925" cy="1144493"/>
          </a:xfrm>
        </p:spPr>
        <p:txBody>
          <a:bodyPr/>
          <a:lstStyle>
            <a:lvl1pPr marL="270000" indent="-270000">
              <a:buFont typeface="Arial" pitchFamily="34" charset="0"/>
              <a:buChar cha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2292501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image teas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 Placeholder 28"/>
          <p:cNvSpPr>
            <a:spLocks noGrp="1"/>
          </p:cNvSpPr>
          <p:nvPr>
            <p:ph type="body" sz="quarter" idx="15"/>
          </p:nvPr>
        </p:nvSpPr>
        <p:spPr>
          <a:xfrm>
            <a:off x="554046" y="2075296"/>
            <a:ext cx="7340211"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9"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a:p>
        </p:txBody>
      </p:sp>
      <p:sp>
        <p:nvSpPr>
          <p:cNvPr id="21"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
        <p:nvSpPr>
          <p:cNvPr id="8" name="Footer Placeholder 3">
            <a:extLst>
              <a:ext uri="{FF2B5EF4-FFF2-40B4-BE49-F238E27FC236}">
                <a16:creationId xmlns:a16="http://schemas.microsoft.com/office/drawing/2014/main" id="{669255DC-1C44-4A21-8A1E-CF57763C11A4}"/>
              </a:ext>
            </a:extLst>
          </p:cNvPr>
          <p:cNvSpPr txBox="1">
            <a:spLocks/>
          </p:cNvSpPr>
          <p:nvPr userDrawn="1"/>
        </p:nvSpPr>
        <p:spPr>
          <a:xfrm>
            <a:off x="1100817" y="4886791"/>
            <a:ext cx="869505" cy="132608"/>
          </a:xfrm>
          <a:prstGeom prst="rect">
            <a:avLst/>
          </a:prstGeom>
        </p:spPr>
        <p:txBody>
          <a:bodyPr vert="horz" lIns="0" tIns="0" rIns="0" bIns="0" rtlCol="0" anchor="t" anchorCtr="0"/>
          <a:lstStyle>
            <a:defPPr>
              <a:defRPr lang="en-US"/>
            </a:defPPr>
            <a:lvl1pPr marL="0" algn="l" defTabSz="914400" rtl="0" eaLnBrk="1" latinLnBrk="0" hangingPunct="1">
              <a:defRPr sz="700" b="0" kern="1200">
                <a:solidFill>
                  <a:schemeClr val="accent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solidFill>
                  <a:schemeClr val="bg1"/>
                </a:solidFill>
              </a:rPr>
              <a:t>© DHI</a:t>
            </a:r>
          </a:p>
        </p:txBody>
      </p:sp>
    </p:spTree>
    <p:extLst>
      <p:ext uri="{BB962C8B-B14F-4D97-AF65-F5344CB8AC3E}">
        <p14:creationId xmlns:p14="http://schemas.microsoft.com/office/powerpoint/2010/main" val="148700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bg>
      <p:bgPr>
        <a:gradFill>
          <a:gsLst>
            <a:gs pos="44000">
              <a:schemeClr val="tx1"/>
            </a:gs>
            <a:gs pos="100000">
              <a:schemeClr val="tx2">
                <a:lumMod val="75000"/>
              </a:schemeClr>
            </a:gs>
          </a:gsLst>
          <a:lin ang="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1"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Presenter’s name</a:t>
            </a:r>
          </a:p>
        </p:txBody>
      </p:sp>
      <p:sp>
        <p:nvSpPr>
          <p:cNvPr id="14" name="Date Placeholder 2"/>
          <p:cNvSpPr>
            <a:spLocks noGrp="1"/>
          </p:cNvSpPr>
          <p:nvPr>
            <p:ph type="dt" sz="half" idx="10"/>
          </p:nvPr>
        </p:nvSpPr>
        <p:spPr>
          <a:xfrm>
            <a:off x="1970322" y="4880890"/>
            <a:ext cx="2269191" cy="132608"/>
          </a:xfrm>
        </p:spPr>
        <p:txBody>
          <a:bodyPr/>
          <a:lstStyle>
            <a:lvl1pPr>
              <a:defRPr>
                <a:solidFill>
                  <a:schemeClr val="bg1"/>
                </a:solidFill>
              </a:defRPr>
            </a:lvl1pPr>
          </a:lstStyle>
          <a:p>
            <a:endParaRPr lang="en-GB" noProof="0"/>
          </a:p>
        </p:txBody>
      </p:sp>
      <p:sp>
        <p:nvSpPr>
          <p:cNvPr id="18" name="Footer Placeholder 3"/>
          <p:cNvSpPr>
            <a:spLocks noGrp="1"/>
          </p:cNvSpPr>
          <p:nvPr>
            <p:ph type="ftr" sz="quarter" idx="11"/>
          </p:nvPr>
        </p:nvSpPr>
        <p:spPr>
          <a:xfrm>
            <a:off x="554189" y="4880890"/>
            <a:ext cx="1416133" cy="132608"/>
          </a:xfrm>
        </p:spPr>
        <p:txBody>
          <a:bodyPr/>
          <a:lstStyle>
            <a:lvl1pPr>
              <a:defRPr>
                <a:solidFill>
                  <a:schemeClr val="bg1"/>
                </a:solidFill>
              </a:defRPr>
            </a:lvl1pPr>
          </a:lstStyle>
          <a:p>
            <a:r>
              <a:rPr lang="en-GB" noProof="0"/>
              <a:t>© DHI</a:t>
            </a:r>
          </a:p>
        </p:txBody>
      </p:sp>
      <p:sp>
        <p:nvSpPr>
          <p:cNvPr id="19" name="Slide Number Placeholder 4"/>
          <p:cNvSpPr>
            <a:spLocks noGrp="1"/>
          </p:cNvSpPr>
          <p:nvPr>
            <p:ph type="sldNum" sz="quarter" idx="12"/>
          </p:nvPr>
        </p:nvSpPr>
        <p:spPr>
          <a:xfrm>
            <a:off x="4239513" y="4880890"/>
            <a:ext cx="516591" cy="132608"/>
          </a:xfrm>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03795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bout DHI">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a:t>© DHI</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sp>
        <p:nvSpPr>
          <p:cNvPr id="2" name="TextBox 1"/>
          <p:cNvSpPr txBox="1"/>
          <p:nvPr userDrawn="1"/>
        </p:nvSpPr>
        <p:spPr>
          <a:xfrm>
            <a:off x="554189" y="1192307"/>
            <a:ext cx="7085971" cy="3092823"/>
          </a:xfrm>
          <a:prstGeom prst="rect">
            <a:avLst/>
          </a:prstGeom>
        </p:spPr>
        <p:txBody>
          <a:bodyPr vert="horz" lIns="0" tIns="0" rIns="0" bIns="0" rtlCol="0">
            <a:noAutofit/>
          </a:bodyPr>
          <a:lstStyle>
            <a:lvl1pPr lvl="0" indent="0">
              <a:spcBef>
                <a:spcPct val="20000"/>
              </a:spcBef>
              <a:buFont typeface="Arial" pitchFamily="34" charset="0"/>
              <a:buNone/>
              <a:defRPr sz="1400">
                <a:solidFill>
                  <a:schemeClr val="bg1"/>
                </a:solidFill>
              </a:defRPr>
            </a:lvl1pPr>
            <a:lvl2pPr marL="358775" indent="-176213">
              <a:spcBef>
                <a:spcPct val="20000"/>
              </a:spcBef>
              <a:buFont typeface="Arial" pitchFamily="34" charset="0"/>
              <a:buChar char="•"/>
              <a:defRPr sz="1200">
                <a:solidFill>
                  <a:schemeClr val="bg1"/>
                </a:solidFill>
              </a:defRPr>
            </a:lvl2pPr>
            <a:lvl3pPr marL="541338" indent="-182563">
              <a:spcBef>
                <a:spcPct val="20000"/>
              </a:spcBef>
              <a:buFont typeface="Arial" pitchFamily="34" charset="0"/>
              <a:buChar char="•"/>
              <a:defRPr sz="1100">
                <a:solidFill>
                  <a:schemeClr val="bg1"/>
                </a:solidFill>
              </a:defRPr>
            </a:lvl3pPr>
            <a:lvl4pPr marL="717550" indent="-176213">
              <a:spcBef>
                <a:spcPct val="20000"/>
              </a:spcBef>
              <a:buFont typeface="Arial" pitchFamily="34" charset="0"/>
              <a:buChar char="•"/>
              <a:defRPr sz="1050">
                <a:solidFill>
                  <a:schemeClr val="bg1"/>
                </a:solidFill>
              </a:defRPr>
            </a:lvl4pPr>
            <a:lvl5pPr marL="900113" indent="-182563">
              <a:spcBef>
                <a:spcPct val="20000"/>
              </a:spcBef>
              <a:buFont typeface="Arial" pitchFamily="34" charset="0"/>
              <a:buChar char="•"/>
              <a:defRPr sz="1000">
                <a:solidFill>
                  <a:schemeClr val="bg1"/>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0"/>
            <a:r>
              <a:rPr lang="en-US" sz="1800" noProof="0"/>
              <a:t>DHI are the first people you should call when you have a tough challenge to solve in a water environment.</a:t>
            </a:r>
          </a:p>
          <a:p>
            <a:pPr lvl="0"/>
            <a:endParaRPr lang="en-US" sz="1800" noProof="0"/>
          </a:p>
          <a:p>
            <a:pPr lvl="0"/>
            <a:r>
              <a:rPr lang="en-US" sz="1800" noProof="0"/>
              <a:t>In the world of water, our knowledge is second-to-none, and we strive to make it globally accessible to clients and partners. </a:t>
            </a:r>
          </a:p>
          <a:p>
            <a:pPr lvl="0"/>
            <a:endParaRPr lang="en-US" sz="1800" noProof="0"/>
          </a:p>
          <a:p>
            <a:pPr lvl="0"/>
            <a:r>
              <a:rPr lang="en-US" sz="1800" noProof="0"/>
              <a:t>So whether you need to save water, share it fairly, improve its quality, quantify its impact or manage its flow, we can help. Our knowledge, combined with our team’s expertise and the power of our technology, hold the key to unlocking the right solution. </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19248461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2"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solidFill>
            <a:srgbClr val="FFFFFF">
              <a:alpha val="0"/>
            </a:srgbClr>
          </a:solidFill>
          <a:ln w="19050">
            <a:solidFill>
              <a:schemeClr val="bg1"/>
            </a:solidFill>
          </a:ln>
        </p:spPr>
        <p:txBody>
          <a:bodyPr lIns="288000" tIns="0" bIns="2160000" anchor="b" anchorCtr="0">
            <a:normAutofit/>
          </a:bodyPr>
          <a:lstStyle>
            <a:lvl1pPr algn="l">
              <a:lnSpc>
                <a:spcPct val="90000"/>
              </a:lnSpc>
              <a:defRPr sz="2800" b="1" cap="none" baseline="0">
                <a:solidFill>
                  <a:schemeClr val="bg1"/>
                </a:solidFill>
              </a:defRPr>
            </a:lvl1pPr>
          </a:lstStyle>
          <a:p>
            <a:r>
              <a:rPr lang="en-GB" noProof="0"/>
              <a:t>Click to edit the master </a:t>
            </a:r>
            <a:br>
              <a:rPr lang="en-GB" noProof="0"/>
            </a:br>
            <a:r>
              <a:rPr lang="en-GB" noProof="0"/>
              <a:t>title of the powerpoint</a:t>
            </a:r>
          </a:p>
        </p:txBody>
      </p:sp>
      <p:sp>
        <p:nvSpPr>
          <p:cNvPr id="3" name="Subtitle 2"/>
          <p:cNvSpPr>
            <a:spLocks noGrp="1"/>
          </p:cNvSpPr>
          <p:nvPr>
            <p:ph type="subTitle" idx="1" hasCustomPrompt="1"/>
          </p:nvPr>
        </p:nvSpPr>
        <p:spPr>
          <a:xfrm>
            <a:off x="554189" y="2629632"/>
            <a:ext cx="8035637" cy="477485"/>
          </a:xfrm>
        </p:spPr>
        <p:txBody>
          <a:bodyPr lIns="0" tIns="0" rIns="0" bIns="0">
            <a:normAutofit/>
          </a:bodyPr>
          <a:lstStyle>
            <a:lvl1pPr marL="0" indent="0" algn="l">
              <a:lnSpc>
                <a:spcPct val="90000"/>
              </a:lnSpc>
              <a:spcBef>
                <a:spcPts val="0"/>
              </a:spcBef>
              <a:buNone/>
              <a:defRPr sz="1600" b="0" cap="none"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Presenter’s name</a:t>
            </a:r>
          </a:p>
        </p:txBody>
      </p:sp>
      <p:sp>
        <p:nvSpPr>
          <p:cNvPr id="11" name="Date Placeholder 2"/>
          <p:cNvSpPr>
            <a:spLocks noGrp="1"/>
          </p:cNvSpPr>
          <p:nvPr>
            <p:ph type="dt" sz="half" idx="10"/>
          </p:nvPr>
        </p:nvSpPr>
        <p:spPr>
          <a:xfrm>
            <a:off x="1970322" y="4886791"/>
            <a:ext cx="2269191" cy="132608"/>
          </a:xfrm>
        </p:spPr>
        <p:txBody>
          <a:bodyPr/>
          <a:lstStyle>
            <a:lvl1pPr>
              <a:defRPr>
                <a:solidFill>
                  <a:schemeClr val="bg1"/>
                </a:solidFill>
              </a:defRPr>
            </a:lvl1pPr>
          </a:lstStyle>
          <a:p>
            <a:endParaRPr lang="en-GB" noProof="0"/>
          </a:p>
        </p:txBody>
      </p:sp>
      <p:sp>
        <p:nvSpPr>
          <p:cNvPr id="12" name="Footer Placeholder 3"/>
          <p:cNvSpPr>
            <a:spLocks noGrp="1"/>
          </p:cNvSpPr>
          <p:nvPr>
            <p:ph type="ftr" sz="quarter" idx="11"/>
          </p:nvPr>
        </p:nvSpPr>
        <p:spPr>
          <a:xfrm>
            <a:off x="554189" y="4886791"/>
            <a:ext cx="1416133" cy="132608"/>
          </a:xfrm>
        </p:spPr>
        <p:txBody>
          <a:bodyPr/>
          <a:lstStyle>
            <a:lvl1pPr>
              <a:defRPr>
                <a:solidFill>
                  <a:schemeClr val="bg1"/>
                </a:solidFill>
              </a:defRPr>
            </a:lvl1pPr>
          </a:lstStyle>
          <a:p>
            <a:r>
              <a:rPr lang="en-GB" noProof="0"/>
              <a:t>© DHI</a:t>
            </a:r>
          </a:p>
        </p:txBody>
      </p:sp>
      <p:sp>
        <p:nvSpPr>
          <p:cNvPr id="13" name="Slide Number Placeholder 4"/>
          <p:cNvSpPr>
            <a:spLocks noGrp="1"/>
          </p:cNvSpPr>
          <p:nvPr>
            <p:ph type="sldNum" sz="quarter" idx="12"/>
          </p:nvPr>
        </p:nvSpPr>
        <p:spPr>
          <a:xfrm>
            <a:off x="4239513" y="4886791"/>
            <a:ext cx="516591" cy="132608"/>
          </a:xfrm>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92302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gradFill>
          <a:gsLst>
            <a:gs pos="44000">
              <a:schemeClr val="tx1"/>
            </a:gs>
            <a:gs pos="100000">
              <a:schemeClr val="accent1">
                <a:lumMod val="75000"/>
              </a:schemeClr>
            </a:gs>
          </a:gsLst>
          <a:lin ang="0" scaled="1"/>
        </a:gradFill>
        <a:effectLst/>
      </p:bgPr>
    </p:bg>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a:gsLst>
              <a:gs pos="0">
                <a:schemeClr val="tx1"/>
              </a:gs>
              <a:gs pos="61000">
                <a:schemeClr val="tx1"/>
              </a:gs>
              <a:gs pos="100000">
                <a:schemeClr val="tx2">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r="28696" b="45026"/>
          <a:stretch/>
        </p:blipFill>
        <p:spPr>
          <a:xfrm>
            <a:off x="2472244" y="293315"/>
            <a:ext cx="6671756" cy="4850189"/>
          </a:xfrm>
          <a:prstGeom prst="rect">
            <a:avLst/>
          </a:prstGeom>
        </p:spPr>
      </p:pic>
      <p:sp>
        <p:nvSpPr>
          <p:cNvPr id="3" name="Date Placeholder 2"/>
          <p:cNvSpPr>
            <a:spLocks noGrp="1"/>
          </p:cNvSpPr>
          <p:nvPr>
            <p:ph type="dt" sz="half" idx="10"/>
          </p:nvPr>
        </p:nvSpPr>
        <p:spPr/>
        <p:txBody>
          <a:bodyPr/>
          <a:lstStyle>
            <a:lvl1pPr>
              <a:defRPr>
                <a:solidFill>
                  <a:schemeClr val="bg1"/>
                </a:solidFill>
              </a:defRPr>
            </a:lvl1pPr>
          </a:lstStyle>
          <a:p>
            <a:endParaRPr lang="en-GB" noProof="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GB" noProof="0"/>
              <a:t>© DHI</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GB" noProof="0"/>
              <a:t>#</a:t>
            </a:r>
            <a:fld id="{EC98167B-91FF-498B-85F5-63F1D9402506}" type="slidenum">
              <a:rPr lang="en-GB" noProof="0" smtClean="0"/>
              <a:pPr/>
              <a:t>‹#›</a:t>
            </a:fld>
            <a:r>
              <a:rPr lang="en-GB" noProof="0"/>
              <a:t>  </a:t>
            </a:r>
          </a:p>
        </p:txBody>
      </p:sp>
      <p:sp>
        <p:nvSpPr>
          <p:cNvPr id="11" name="Text Placeholder 10"/>
          <p:cNvSpPr>
            <a:spLocks noGrp="1"/>
          </p:cNvSpPr>
          <p:nvPr>
            <p:ph type="body" sz="quarter" idx="14"/>
          </p:nvPr>
        </p:nvSpPr>
        <p:spPr>
          <a:xfrm>
            <a:off x="554046" y="1192307"/>
            <a:ext cx="8035637" cy="3092823"/>
          </a:xfrm>
        </p:spPr>
        <p:txBody>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18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86760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A">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1"/>
              </a:gs>
              <a:gs pos="100000">
                <a:schemeClr val="tx2">
                  <a:lumMod val="75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a:p>
        </p:txBody>
      </p:sp>
      <p:sp>
        <p:nvSpPr>
          <p:cNvPr id="14" name="Footer Placeholder 3"/>
          <p:cNvSpPr>
            <a:spLocks noGrp="1"/>
          </p:cNvSpPr>
          <p:nvPr>
            <p:ph type="ftr" sz="quarter" idx="11"/>
          </p:nvPr>
        </p:nvSpPr>
        <p:spPr>
          <a:xfrm>
            <a:off x="554189" y="4886791"/>
            <a:ext cx="1416133" cy="132608"/>
          </a:xfrm>
        </p:spPr>
        <p:txBody>
          <a:bodyPr/>
          <a:lstStyle/>
          <a:p>
            <a:r>
              <a:rPr lang="en-GB" noProof="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a:t>#</a:t>
            </a:r>
            <a:fld id="{EC98167B-91FF-498B-85F5-63F1D9402506}" type="slidenum">
              <a:rPr lang="en-GB" noProof="0" smtClean="0"/>
              <a:pPr/>
              <a:t>‹#›</a:t>
            </a:fld>
            <a:r>
              <a:rPr lang="en-GB" noProof="0"/>
              <a:t>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33331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B">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tx2"/>
              </a:gs>
              <a:gs pos="100000">
                <a:schemeClr val="tx2">
                  <a:lumMod val="60000"/>
                  <a:lumOff val="4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a:p>
        </p:txBody>
      </p:sp>
      <p:sp>
        <p:nvSpPr>
          <p:cNvPr id="14" name="Footer Placeholder 3"/>
          <p:cNvSpPr>
            <a:spLocks noGrp="1"/>
          </p:cNvSpPr>
          <p:nvPr>
            <p:ph type="ftr" sz="quarter" idx="11"/>
          </p:nvPr>
        </p:nvSpPr>
        <p:spPr>
          <a:xfrm>
            <a:off x="554189" y="4886791"/>
            <a:ext cx="1416133" cy="132608"/>
          </a:xfrm>
        </p:spPr>
        <p:txBody>
          <a:bodyPr/>
          <a:lstStyle/>
          <a:p>
            <a:r>
              <a:rPr lang="en-GB" noProof="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a:t>#</a:t>
            </a:r>
            <a:fld id="{EC98167B-91FF-498B-85F5-63F1D9402506}" type="slidenum">
              <a:rPr lang="en-GB" noProof="0" smtClean="0"/>
              <a:pPr/>
              <a:t>‹#›</a:t>
            </a:fld>
            <a:r>
              <a:rPr lang="en-GB" noProof="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259511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C ">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278817" y="300335"/>
            <a:ext cx="8586383" cy="4436847"/>
          </a:xfrm>
          <a:custGeom>
            <a:avLst/>
            <a:gdLst>
              <a:gd name="connsiteX0" fmla="*/ 0 w 8312195"/>
              <a:gd name="connsiteY0" fmla="*/ 124208 h 4297852"/>
              <a:gd name="connsiteX1" fmla="*/ 124208 w 8312195"/>
              <a:gd name="connsiteY1" fmla="*/ 0 h 4297852"/>
              <a:gd name="connsiteX2" fmla="*/ 8187987 w 8312195"/>
              <a:gd name="connsiteY2" fmla="*/ 0 h 4297852"/>
              <a:gd name="connsiteX3" fmla="*/ 8312195 w 8312195"/>
              <a:gd name="connsiteY3" fmla="*/ 124208 h 4297852"/>
              <a:gd name="connsiteX4" fmla="*/ 8312195 w 8312195"/>
              <a:gd name="connsiteY4" fmla="*/ 4173644 h 4297852"/>
              <a:gd name="connsiteX5" fmla="*/ 8187987 w 8312195"/>
              <a:gd name="connsiteY5" fmla="*/ 4297852 h 4297852"/>
              <a:gd name="connsiteX6" fmla="*/ 124208 w 8312195"/>
              <a:gd name="connsiteY6" fmla="*/ 4297852 h 4297852"/>
              <a:gd name="connsiteX7" fmla="*/ 0 w 8312195"/>
              <a:gd name="connsiteY7" fmla="*/ 4173644 h 4297852"/>
              <a:gd name="connsiteX8" fmla="*/ 0 w 8312195"/>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124208 w 8323993"/>
              <a:gd name="connsiteY6" fmla="*/ 4297852 h 4297852"/>
              <a:gd name="connsiteX7" fmla="*/ 0 w 8323993"/>
              <a:gd name="connsiteY7" fmla="*/ 4173644 h 4297852"/>
              <a:gd name="connsiteX8" fmla="*/ 0 w 8323993"/>
              <a:gd name="connsiteY8"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5891983 w 8323993"/>
              <a:gd name="connsiteY6" fmla="*/ 4294163 h 4297852"/>
              <a:gd name="connsiteX7" fmla="*/ 124208 w 8323993"/>
              <a:gd name="connsiteY7" fmla="*/ 4297852 h 4297852"/>
              <a:gd name="connsiteX8" fmla="*/ 0 w 8323993"/>
              <a:gd name="connsiteY8" fmla="*/ 4173644 h 4297852"/>
              <a:gd name="connsiteX9" fmla="*/ 0 w 8323993"/>
              <a:gd name="connsiteY9" fmla="*/ 124208 h 429785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891983 w 8323993"/>
              <a:gd name="connsiteY7" fmla="*/ 4294163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008539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300062"/>
              <a:gd name="connsiteX1" fmla="*/ 124208 w 8323993"/>
              <a:gd name="connsiteY1" fmla="*/ 0 h 4300062"/>
              <a:gd name="connsiteX2" fmla="*/ 8187987 w 8323993"/>
              <a:gd name="connsiteY2" fmla="*/ 0 h 4300062"/>
              <a:gd name="connsiteX3" fmla="*/ 8312195 w 8323993"/>
              <a:gd name="connsiteY3" fmla="*/ 124208 h 4300062"/>
              <a:gd name="connsiteX4" fmla="*/ 8323993 w 8323993"/>
              <a:gd name="connsiteY4" fmla="*/ 2592617 h 4300062"/>
              <a:gd name="connsiteX5" fmla="*/ 8187987 w 8323993"/>
              <a:gd name="connsiteY5" fmla="*/ 4297852 h 4300062"/>
              <a:gd name="connsiteX6" fmla="*/ 6800484 w 8323993"/>
              <a:gd name="connsiteY6" fmla="*/ 4300062 h 4300062"/>
              <a:gd name="connsiteX7" fmla="*/ 5425258 w 8323993"/>
              <a:gd name="connsiteY7" fmla="*/ 4296544 h 4300062"/>
              <a:gd name="connsiteX8" fmla="*/ 124208 w 8323993"/>
              <a:gd name="connsiteY8" fmla="*/ 4297852 h 4300062"/>
              <a:gd name="connsiteX9" fmla="*/ 0 w 8323993"/>
              <a:gd name="connsiteY9" fmla="*/ 4173644 h 4300062"/>
              <a:gd name="connsiteX10" fmla="*/ 0 w 8323993"/>
              <a:gd name="connsiteY10" fmla="*/ 124208 h 430006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87987 w 8323993"/>
              <a:gd name="connsiteY5" fmla="*/ 42978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31"/>
              <a:gd name="connsiteY0" fmla="*/ 124208 h 4297852"/>
              <a:gd name="connsiteX1" fmla="*/ 124208 w 8324031"/>
              <a:gd name="connsiteY1" fmla="*/ 0 h 4297852"/>
              <a:gd name="connsiteX2" fmla="*/ 8187987 w 8324031"/>
              <a:gd name="connsiteY2" fmla="*/ 0 h 4297852"/>
              <a:gd name="connsiteX3" fmla="*/ 8312195 w 8324031"/>
              <a:gd name="connsiteY3" fmla="*/ 124208 h 4297852"/>
              <a:gd name="connsiteX4" fmla="*/ 8323993 w 8324031"/>
              <a:gd name="connsiteY4" fmla="*/ 2592617 h 4297852"/>
              <a:gd name="connsiteX5" fmla="*/ 8178462 w 8324031"/>
              <a:gd name="connsiteY5" fmla="*/ 2926252 h 4297852"/>
              <a:gd name="connsiteX6" fmla="*/ 6278990 w 8324031"/>
              <a:gd name="connsiteY6" fmla="*/ 4047649 h 4297852"/>
              <a:gd name="connsiteX7" fmla="*/ 5425258 w 8324031"/>
              <a:gd name="connsiteY7" fmla="*/ 4296544 h 4297852"/>
              <a:gd name="connsiteX8" fmla="*/ 124208 w 8324031"/>
              <a:gd name="connsiteY8" fmla="*/ 4297852 h 4297852"/>
              <a:gd name="connsiteX9" fmla="*/ 0 w 8324031"/>
              <a:gd name="connsiteY9" fmla="*/ 4173644 h 4297852"/>
              <a:gd name="connsiteX10" fmla="*/ 0 w 8324031"/>
              <a:gd name="connsiteY10" fmla="*/ 124208 h 4297852"/>
              <a:gd name="connsiteX0" fmla="*/ 0 w 8325333"/>
              <a:gd name="connsiteY0" fmla="*/ 124208 h 4297852"/>
              <a:gd name="connsiteX1" fmla="*/ 124208 w 8325333"/>
              <a:gd name="connsiteY1" fmla="*/ 0 h 4297852"/>
              <a:gd name="connsiteX2" fmla="*/ 8187987 w 8325333"/>
              <a:gd name="connsiteY2" fmla="*/ 0 h 4297852"/>
              <a:gd name="connsiteX3" fmla="*/ 8312195 w 8325333"/>
              <a:gd name="connsiteY3" fmla="*/ 124208 h 4297852"/>
              <a:gd name="connsiteX4" fmla="*/ 8323993 w 8325333"/>
              <a:gd name="connsiteY4" fmla="*/ 2592617 h 4297852"/>
              <a:gd name="connsiteX5" fmla="*/ 8178462 w 8325333"/>
              <a:gd name="connsiteY5" fmla="*/ 2926252 h 4297852"/>
              <a:gd name="connsiteX6" fmla="*/ 6278990 w 8325333"/>
              <a:gd name="connsiteY6" fmla="*/ 4047649 h 4297852"/>
              <a:gd name="connsiteX7" fmla="*/ 5425258 w 8325333"/>
              <a:gd name="connsiteY7" fmla="*/ 4296544 h 4297852"/>
              <a:gd name="connsiteX8" fmla="*/ 124208 w 8325333"/>
              <a:gd name="connsiteY8" fmla="*/ 4297852 h 4297852"/>
              <a:gd name="connsiteX9" fmla="*/ 0 w 8325333"/>
              <a:gd name="connsiteY9" fmla="*/ 4173644 h 4297852"/>
              <a:gd name="connsiteX10" fmla="*/ 0 w 8325333"/>
              <a:gd name="connsiteY10" fmla="*/ 124208 h 4297852"/>
              <a:gd name="connsiteX0" fmla="*/ 0 w 8324280"/>
              <a:gd name="connsiteY0" fmla="*/ 124208 h 4297852"/>
              <a:gd name="connsiteX1" fmla="*/ 124208 w 8324280"/>
              <a:gd name="connsiteY1" fmla="*/ 0 h 4297852"/>
              <a:gd name="connsiteX2" fmla="*/ 8187987 w 8324280"/>
              <a:gd name="connsiteY2" fmla="*/ 0 h 4297852"/>
              <a:gd name="connsiteX3" fmla="*/ 8312195 w 8324280"/>
              <a:gd name="connsiteY3" fmla="*/ 124208 h 4297852"/>
              <a:gd name="connsiteX4" fmla="*/ 8323993 w 8324280"/>
              <a:gd name="connsiteY4" fmla="*/ 2592617 h 4297852"/>
              <a:gd name="connsiteX5" fmla="*/ 8178462 w 8324280"/>
              <a:gd name="connsiteY5" fmla="*/ 2926252 h 4297852"/>
              <a:gd name="connsiteX6" fmla="*/ 6278990 w 8324280"/>
              <a:gd name="connsiteY6" fmla="*/ 4047649 h 4297852"/>
              <a:gd name="connsiteX7" fmla="*/ 5425258 w 8324280"/>
              <a:gd name="connsiteY7" fmla="*/ 4296544 h 4297852"/>
              <a:gd name="connsiteX8" fmla="*/ 124208 w 8324280"/>
              <a:gd name="connsiteY8" fmla="*/ 4297852 h 4297852"/>
              <a:gd name="connsiteX9" fmla="*/ 0 w 8324280"/>
              <a:gd name="connsiteY9" fmla="*/ 4173644 h 4297852"/>
              <a:gd name="connsiteX10" fmla="*/ 0 w 8324280"/>
              <a:gd name="connsiteY10" fmla="*/ 124208 h 4297852"/>
              <a:gd name="connsiteX0" fmla="*/ 0 w 8323993"/>
              <a:gd name="connsiteY0" fmla="*/ 124208 h 4297852"/>
              <a:gd name="connsiteX1" fmla="*/ 124208 w 8323993"/>
              <a:gd name="connsiteY1" fmla="*/ 0 h 4297852"/>
              <a:gd name="connsiteX2" fmla="*/ 8187987 w 8323993"/>
              <a:gd name="connsiteY2" fmla="*/ 0 h 4297852"/>
              <a:gd name="connsiteX3" fmla="*/ 8312195 w 8323993"/>
              <a:gd name="connsiteY3" fmla="*/ 124208 h 4297852"/>
              <a:gd name="connsiteX4" fmla="*/ 8323993 w 8323993"/>
              <a:gd name="connsiteY4" fmla="*/ 2592617 h 4297852"/>
              <a:gd name="connsiteX5" fmla="*/ 8178462 w 8323993"/>
              <a:gd name="connsiteY5" fmla="*/ 2926252 h 4297852"/>
              <a:gd name="connsiteX6" fmla="*/ 6278990 w 8323993"/>
              <a:gd name="connsiteY6" fmla="*/ 4047649 h 4297852"/>
              <a:gd name="connsiteX7" fmla="*/ 5425258 w 8323993"/>
              <a:gd name="connsiteY7" fmla="*/ 4296544 h 4297852"/>
              <a:gd name="connsiteX8" fmla="*/ 124208 w 8323993"/>
              <a:gd name="connsiteY8" fmla="*/ 4297852 h 4297852"/>
              <a:gd name="connsiteX9" fmla="*/ 0 w 8323993"/>
              <a:gd name="connsiteY9" fmla="*/ 4173644 h 4297852"/>
              <a:gd name="connsiteX10" fmla="*/ 0 w 8323993"/>
              <a:gd name="connsiteY10" fmla="*/ 124208 h 4297852"/>
              <a:gd name="connsiteX0" fmla="*/ 0 w 8324003"/>
              <a:gd name="connsiteY0" fmla="*/ 124208 h 4297852"/>
              <a:gd name="connsiteX1" fmla="*/ 124208 w 8324003"/>
              <a:gd name="connsiteY1" fmla="*/ 0 h 4297852"/>
              <a:gd name="connsiteX2" fmla="*/ 8187987 w 8324003"/>
              <a:gd name="connsiteY2" fmla="*/ 0 h 4297852"/>
              <a:gd name="connsiteX3" fmla="*/ 8312195 w 8324003"/>
              <a:gd name="connsiteY3" fmla="*/ 124208 h 4297852"/>
              <a:gd name="connsiteX4" fmla="*/ 8323993 w 8324003"/>
              <a:gd name="connsiteY4" fmla="*/ 2592617 h 4297852"/>
              <a:gd name="connsiteX5" fmla="*/ 8178462 w 8324003"/>
              <a:gd name="connsiteY5" fmla="*/ 2926252 h 4297852"/>
              <a:gd name="connsiteX6" fmla="*/ 6278990 w 8324003"/>
              <a:gd name="connsiteY6" fmla="*/ 4047649 h 4297852"/>
              <a:gd name="connsiteX7" fmla="*/ 5425258 w 8324003"/>
              <a:gd name="connsiteY7" fmla="*/ 4296544 h 4297852"/>
              <a:gd name="connsiteX8" fmla="*/ 124208 w 8324003"/>
              <a:gd name="connsiteY8" fmla="*/ 4297852 h 4297852"/>
              <a:gd name="connsiteX9" fmla="*/ 0 w 8324003"/>
              <a:gd name="connsiteY9" fmla="*/ 4173644 h 4297852"/>
              <a:gd name="connsiteX10" fmla="*/ 0 w 8324003"/>
              <a:gd name="connsiteY10" fmla="*/ 124208 h 4297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4003" h="4297852">
                <a:moveTo>
                  <a:pt x="0" y="124208"/>
                </a:moveTo>
                <a:cubicBezTo>
                  <a:pt x="0" y="55610"/>
                  <a:pt x="55610" y="0"/>
                  <a:pt x="124208" y="0"/>
                </a:cubicBezTo>
                <a:lnTo>
                  <a:pt x="8187987" y="0"/>
                </a:lnTo>
                <a:cubicBezTo>
                  <a:pt x="8256585" y="0"/>
                  <a:pt x="8312195" y="55610"/>
                  <a:pt x="8312195" y="124208"/>
                </a:cubicBezTo>
                <a:cubicBezTo>
                  <a:pt x="8312195" y="1474020"/>
                  <a:pt x="8323993" y="1242805"/>
                  <a:pt x="8323993" y="2592617"/>
                </a:cubicBezTo>
                <a:cubicBezTo>
                  <a:pt x="8323993" y="2661215"/>
                  <a:pt x="8328023" y="2814333"/>
                  <a:pt x="8178462" y="2926252"/>
                </a:cubicBezTo>
                <a:lnTo>
                  <a:pt x="6278990" y="4047649"/>
                </a:lnTo>
                <a:cubicBezTo>
                  <a:pt x="5949169" y="4268727"/>
                  <a:pt x="5700310" y="4301685"/>
                  <a:pt x="5425258" y="4296544"/>
                </a:cubicBezTo>
                <a:lnTo>
                  <a:pt x="124208" y="4297852"/>
                </a:lnTo>
                <a:cubicBezTo>
                  <a:pt x="55610" y="4297852"/>
                  <a:pt x="0" y="4242242"/>
                  <a:pt x="0" y="4173644"/>
                </a:cubicBezTo>
                <a:lnTo>
                  <a:pt x="0" y="124208"/>
                </a:lnTo>
                <a:close/>
              </a:path>
            </a:pathLst>
          </a:custGeom>
          <a:gradFill>
            <a:gsLst>
              <a:gs pos="44000">
                <a:schemeClr val="accent4"/>
              </a:gs>
              <a:gs pos="100000">
                <a:schemeClr val="accent4">
                  <a:lumMod val="40000"/>
                  <a:lumOff val="60000"/>
                </a:schemeClr>
              </a:gs>
            </a:gsLst>
            <a:lin ang="0" scaled="1"/>
          </a:gradFill>
          <a:ln w="19050">
            <a:solidFill>
              <a:schemeClr val="bg1"/>
            </a:solidFill>
          </a:ln>
        </p:spPr>
        <p:txBody>
          <a:bodyPr lIns="288000" tIns="288000" bIns="0" anchor="t" anchorCtr="0">
            <a:normAutofit/>
          </a:bodyPr>
          <a:lstStyle>
            <a:lvl1pPr algn="l">
              <a:lnSpc>
                <a:spcPct val="90000"/>
              </a:lnSpc>
              <a:defRPr sz="5400" b="1" cap="none" baseline="0">
                <a:solidFill>
                  <a:schemeClr val="bg1"/>
                </a:solidFill>
              </a:defRPr>
            </a:lvl1pPr>
          </a:lstStyle>
          <a:p>
            <a:r>
              <a:rPr lang="en-GB" noProof="0"/>
              <a:t>01. (Add section)</a:t>
            </a:r>
          </a:p>
        </p:txBody>
      </p:sp>
      <p:sp>
        <p:nvSpPr>
          <p:cNvPr id="19" name="Text Placeholder 28"/>
          <p:cNvSpPr>
            <a:spLocks noGrp="1"/>
          </p:cNvSpPr>
          <p:nvPr>
            <p:ph type="body" sz="quarter" idx="13"/>
          </p:nvPr>
        </p:nvSpPr>
        <p:spPr>
          <a:xfrm>
            <a:off x="554046" y="2629632"/>
            <a:ext cx="8035925" cy="477485"/>
          </a:xfrm>
        </p:spPr>
        <p:txBody>
          <a:bodyPr/>
          <a:lstStyle>
            <a:lvl1pPr marL="0" indent="0">
              <a:buNone/>
              <a:defRPr sz="16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0" name="Text Placeholder 28"/>
          <p:cNvSpPr>
            <a:spLocks noGrp="1"/>
          </p:cNvSpPr>
          <p:nvPr>
            <p:ph type="body" sz="quarter" idx="15"/>
          </p:nvPr>
        </p:nvSpPr>
        <p:spPr>
          <a:xfrm>
            <a:off x="554046" y="2075296"/>
            <a:ext cx="8035925" cy="477485"/>
          </a:xfrm>
        </p:spPr>
        <p:txBody>
          <a:bodyPr anchor="b" anchorCtr="0"/>
          <a:lstStyle>
            <a:lvl1pPr marL="0" indent="0">
              <a:buNone/>
              <a:defRPr sz="28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9" name="Date Placeholder 2"/>
          <p:cNvSpPr>
            <a:spLocks noGrp="1"/>
          </p:cNvSpPr>
          <p:nvPr>
            <p:ph type="dt" sz="half" idx="10"/>
          </p:nvPr>
        </p:nvSpPr>
        <p:spPr>
          <a:xfrm>
            <a:off x="1970322" y="4886791"/>
            <a:ext cx="2269191" cy="132608"/>
          </a:xfrm>
        </p:spPr>
        <p:txBody>
          <a:bodyPr/>
          <a:lstStyle/>
          <a:p>
            <a:endParaRPr lang="en-GB" noProof="0"/>
          </a:p>
        </p:txBody>
      </p:sp>
      <p:sp>
        <p:nvSpPr>
          <p:cNvPr id="14" name="Footer Placeholder 3"/>
          <p:cNvSpPr>
            <a:spLocks noGrp="1"/>
          </p:cNvSpPr>
          <p:nvPr>
            <p:ph type="ftr" sz="quarter" idx="11"/>
          </p:nvPr>
        </p:nvSpPr>
        <p:spPr>
          <a:xfrm>
            <a:off x="554189" y="4886791"/>
            <a:ext cx="1416133" cy="132608"/>
          </a:xfrm>
        </p:spPr>
        <p:txBody>
          <a:bodyPr/>
          <a:lstStyle/>
          <a:p>
            <a:r>
              <a:rPr lang="en-GB" noProof="0"/>
              <a:t>© DHI</a:t>
            </a:r>
          </a:p>
        </p:txBody>
      </p:sp>
      <p:sp>
        <p:nvSpPr>
          <p:cNvPr id="15" name="Slide Number Placeholder 4"/>
          <p:cNvSpPr>
            <a:spLocks noGrp="1"/>
          </p:cNvSpPr>
          <p:nvPr>
            <p:ph type="sldNum" sz="quarter" idx="12"/>
          </p:nvPr>
        </p:nvSpPr>
        <p:spPr>
          <a:xfrm>
            <a:off x="4239513" y="4886791"/>
            <a:ext cx="516591" cy="132608"/>
          </a:xfrm>
        </p:spPr>
        <p:txBody>
          <a:bodyPr/>
          <a:lstStyle/>
          <a:p>
            <a:r>
              <a:rPr lang="en-GB" noProof="0"/>
              <a:t>#</a:t>
            </a:r>
            <a:fld id="{EC98167B-91FF-498B-85F5-63F1D9402506}" type="slidenum">
              <a:rPr lang="en-GB" noProof="0" smtClean="0"/>
              <a:pPr/>
              <a:t>‹#›</a:t>
            </a:fld>
            <a:r>
              <a:rPr lang="en-GB" noProof="0"/>
              <a:t>  </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25600" y="4104000"/>
            <a:ext cx="1355040" cy="760651"/>
          </a:xfrm>
          <a:prstGeom prst="rect">
            <a:avLst/>
          </a:prstGeom>
        </p:spPr>
      </p:pic>
    </p:spTree>
    <p:extLst>
      <p:ext uri="{BB962C8B-B14F-4D97-AF65-F5344CB8AC3E}">
        <p14:creationId xmlns:p14="http://schemas.microsoft.com/office/powerpoint/2010/main" val="404188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endParaRPr lang="en-GB" noProof="0"/>
          </a:p>
        </p:txBody>
      </p:sp>
      <p:sp>
        <p:nvSpPr>
          <p:cNvPr id="8" name="Date Placeholder 2"/>
          <p:cNvSpPr>
            <a:spLocks noGrp="1"/>
          </p:cNvSpPr>
          <p:nvPr>
            <p:ph type="dt" sz="half" idx="10"/>
          </p:nvPr>
        </p:nvSpPr>
        <p:spPr>
          <a:xfrm>
            <a:off x="1970322" y="4886791"/>
            <a:ext cx="2269191" cy="132608"/>
          </a:xfrm>
        </p:spPr>
        <p:txBody>
          <a:bodyPr/>
          <a:lstStyle/>
          <a:p>
            <a:endParaRPr lang="en-GB" noProof="0"/>
          </a:p>
        </p:txBody>
      </p:sp>
      <p:sp>
        <p:nvSpPr>
          <p:cNvPr id="10" name="Slide Number Placeholder 4"/>
          <p:cNvSpPr>
            <a:spLocks noGrp="1"/>
          </p:cNvSpPr>
          <p:nvPr>
            <p:ph type="sldNum" sz="quarter" idx="12"/>
          </p:nvPr>
        </p:nvSpPr>
        <p:spPr>
          <a:xfrm>
            <a:off x="4239513" y="4886791"/>
            <a:ext cx="516591" cy="132608"/>
          </a:xfrm>
        </p:spPr>
        <p:txBody>
          <a:bodyPr/>
          <a:lstStyle/>
          <a:p>
            <a:r>
              <a:rPr lang="en-GB" noProof="0"/>
              <a:t>#</a:t>
            </a:r>
            <a:fld id="{EC98167B-91FF-498B-85F5-63F1D9402506}" type="slidenum">
              <a:rPr lang="en-GB" noProof="0" smtClean="0"/>
              <a:pPr/>
              <a:t>‹#›</a:t>
            </a:fld>
            <a:r>
              <a:rPr lang="en-GB" noProof="0"/>
              <a:t>  </a:t>
            </a:r>
          </a:p>
        </p:txBody>
      </p:sp>
      <p:sp>
        <p:nvSpPr>
          <p:cNvPr id="11"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Footer Placeholder 3">
            <a:extLst>
              <a:ext uri="{FF2B5EF4-FFF2-40B4-BE49-F238E27FC236}">
                <a16:creationId xmlns:a16="http://schemas.microsoft.com/office/drawing/2014/main" id="{05CF9A08-3F96-4D18-AADB-02DC5D8914B7}"/>
              </a:ext>
            </a:extLst>
          </p:cNvPr>
          <p:cNvSpPr>
            <a:spLocks noGrp="1"/>
          </p:cNvSpPr>
          <p:nvPr>
            <p:ph type="ftr" sz="quarter" idx="11"/>
          </p:nvPr>
        </p:nvSpPr>
        <p:spPr>
          <a:xfrm>
            <a:off x="1100817" y="4886791"/>
            <a:ext cx="869505" cy="132608"/>
          </a:xfrm>
        </p:spPr>
        <p:txBody>
          <a:bodyPr/>
          <a:lstStyle/>
          <a:p>
            <a:r>
              <a:rPr lang="en-GB" noProof="0"/>
              <a:t>© DHI</a:t>
            </a:r>
          </a:p>
        </p:txBody>
      </p:sp>
    </p:spTree>
    <p:extLst>
      <p:ext uri="{BB962C8B-B14F-4D97-AF65-F5344CB8AC3E}">
        <p14:creationId xmlns:p14="http://schemas.microsoft.com/office/powerpoint/2010/main" val="31467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9" name="Rectangle 8"/>
          <p:cNvSpPr/>
          <p:nvPr userDrawn="1"/>
        </p:nvSpPr>
        <p:spPr>
          <a:xfrm flipV="1">
            <a:off x="0" y="5086512"/>
            <a:ext cx="9144000" cy="56988"/>
          </a:xfrm>
          <a:prstGeom prst="rect">
            <a:avLst/>
          </a:prstGeom>
          <a:gradFill flip="none" rotWithShape="1">
            <a:gsLst>
              <a:gs pos="44000">
                <a:schemeClr val="tx2"/>
              </a:gs>
              <a:gs pos="100000">
                <a:schemeClr val="tx2">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16500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a:p>
        </p:txBody>
      </p:sp>
      <p:sp>
        <p:nvSpPr>
          <p:cNvPr id="3" name="Date Placeholder 2"/>
          <p:cNvSpPr>
            <a:spLocks noGrp="1"/>
          </p:cNvSpPr>
          <p:nvPr>
            <p:ph type="dt" sz="half" idx="10"/>
          </p:nvPr>
        </p:nvSpPr>
        <p:spPr/>
        <p:txBody>
          <a:bodyPr/>
          <a:lstStyle/>
          <a:p>
            <a:endParaRPr lang="en-GB" noProof="0"/>
          </a:p>
        </p:txBody>
      </p:sp>
      <p:sp>
        <p:nvSpPr>
          <p:cNvPr id="4" name="Footer Placeholder 3"/>
          <p:cNvSpPr>
            <a:spLocks noGrp="1"/>
          </p:cNvSpPr>
          <p:nvPr>
            <p:ph type="ftr" sz="quarter" idx="11"/>
          </p:nvPr>
        </p:nvSpPr>
        <p:spPr/>
        <p:txBody>
          <a:bodyPr/>
          <a:lstStyle/>
          <a:p>
            <a:r>
              <a:rPr lang="en-GB" noProof="0"/>
              <a:t>© DHI</a:t>
            </a:r>
          </a:p>
        </p:txBody>
      </p:sp>
      <p:sp>
        <p:nvSpPr>
          <p:cNvPr id="5" name="Slide Number Placeholder 4"/>
          <p:cNvSpPr>
            <a:spLocks noGrp="1"/>
          </p:cNvSpPr>
          <p:nvPr>
            <p:ph type="sldNum" sz="quarter" idx="12"/>
          </p:nvPr>
        </p:nvSpPr>
        <p:spPr/>
        <p:txBody>
          <a:bodyPr/>
          <a:lstStyle/>
          <a:p>
            <a:r>
              <a:rPr lang="en-GB" noProof="0"/>
              <a:t>#</a:t>
            </a:r>
            <a:fld id="{EC98167B-91FF-498B-85F5-63F1D9402506}" type="slidenum">
              <a:rPr lang="en-GB" noProof="0" smtClean="0"/>
              <a:pPr/>
              <a:t>‹#›</a:t>
            </a:fld>
            <a:r>
              <a:rPr lang="en-GB" noProof="0"/>
              <a:t>  </a:t>
            </a:r>
          </a:p>
        </p:txBody>
      </p:sp>
      <p:sp>
        <p:nvSpPr>
          <p:cNvPr id="9" name="Rectangle 8"/>
          <p:cNvSpPr/>
          <p:nvPr userDrawn="1"/>
        </p:nvSpPr>
        <p:spPr>
          <a:xfrm flipV="1">
            <a:off x="0" y="5086512"/>
            <a:ext cx="9144000" cy="56988"/>
          </a:xfrm>
          <a:prstGeom prst="rect">
            <a:avLst/>
          </a:prstGeom>
          <a:gradFill flip="none" rotWithShape="1">
            <a:gsLst>
              <a:gs pos="44000">
                <a:schemeClr val="accent4"/>
              </a:gs>
              <a:gs pos="100000">
                <a:schemeClr val="accent4">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Content Placeholder 6"/>
          <p:cNvSpPr>
            <a:spLocks noGrp="1"/>
          </p:cNvSpPr>
          <p:nvPr>
            <p:ph sz="quarter" idx="13"/>
          </p:nvPr>
        </p:nvSpPr>
        <p:spPr>
          <a:xfrm>
            <a:off x="554046" y="1192307"/>
            <a:ext cx="8035925" cy="3092823"/>
          </a:xfrm>
        </p:spPr>
        <p:txBody>
          <a:bodyPr/>
          <a:lstStyle>
            <a:lvl1pPr marL="270000" indent="-270000">
              <a:buFont typeface="Arial" pitchFamily="34" charset="0"/>
              <a:buChar char="•"/>
              <a:defRPr>
                <a:solidFill>
                  <a:schemeClr val="accent3"/>
                </a:solidFill>
              </a:defRPr>
            </a:lvl1pPr>
            <a:lvl2pPr marL="540000" indent="-270000">
              <a:buFont typeface="Arial" pitchFamily="34" charset="0"/>
              <a:buChar char="−"/>
              <a:defRPr>
                <a:solidFill>
                  <a:schemeClr val="accent3"/>
                </a:solidFill>
              </a:defRPr>
            </a:lvl2pPr>
            <a:lvl3pPr marL="810000" indent="-270000">
              <a:buFont typeface="Arial" pitchFamily="34" charset="0"/>
              <a:buChar char="•"/>
              <a:defRPr>
                <a:solidFill>
                  <a:schemeClr val="accent3"/>
                </a:solidFill>
              </a:defRPr>
            </a:lvl3pPr>
            <a:lvl4pPr marL="1080000" indent="-270000">
              <a:buFont typeface="Arial" pitchFamily="34" charset="0"/>
              <a:buChar char="−"/>
              <a:defRPr>
                <a:solidFill>
                  <a:schemeClr val="accent3"/>
                </a:solidFill>
              </a:defRPr>
            </a:lvl4pPr>
            <a:lvl5pPr marL="1350000" indent="-270000">
              <a:defRPr>
                <a:solidFill>
                  <a:schemeClr val="accent3"/>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112071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4189" y="170689"/>
            <a:ext cx="8035637" cy="672012"/>
          </a:xfrm>
          <a:prstGeom prst="rect">
            <a:avLst/>
          </a:prstGeom>
        </p:spPr>
        <p:txBody>
          <a:bodyPr vert="horz" lIns="0" tIns="0" rIns="0" bIns="0" rtlCol="0" anchor="b" anchorCtr="0">
            <a:normAutofit/>
          </a:bodyPr>
          <a:lstStyle/>
          <a:p>
            <a:r>
              <a:rPr lang="en-US" noProof="0"/>
              <a:t>Click to edit Master title style</a:t>
            </a:r>
            <a:endParaRPr lang="en-GB" noProof="0"/>
          </a:p>
        </p:txBody>
      </p:sp>
      <p:sp>
        <p:nvSpPr>
          <p:cNvPr id="3" name="Text Placeholder 2"/>
          <p:cNvSpPr>
            <a:spLocks noGrp="1"/>
          </p:cNvSpPr>
          <p:nvPr>
            <p:ph type="body" idx="1"/>
          </p:nvPr>
        </p:nvSpPr>
        <p:spPr>
          <a:xfrm>
            <a:off x="554189" y="1192307"/>
            <a:ext cx="8035637" cy="309282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Date Placeholder 3"/>
          <p:cNvSpPr>
            <a:spLocks noGrp="1"/>
          </p:cNvSpPr>
          <p:nvPr>
            <p:ph type="dt" sz="half" idx="2"/>
          </p:nvPr>
        </p:nvSpPr>
        <p:spPr>
          <a:xfrm>
            <a:off x="1970322" y="4886791"/>
            <a:ext cx="2269191" cy="132608"/>
          </a:xfrm>
          <a:prstGeom prst="rect">
            <a:avLst/>
          </a:prstGeom>
        </p:spPr>
        <p:txBody>
          <a:bodyPr vert="horz" lIns="0" tIns="0" rIns="0" bIns="0" rtlCol="0" anchor="t" anchorCtr="0"/>
          <a:lstStyle>
            <a:lvl1pPr algn="l">
              <a:defRPr sz="700" b="0">
                <a:solidFill>
                  <a:schemeClr val="accent3"/>
                </a:solidFill>
              </a:defRPr>
            </a:lvl1pPr>
          </a:lstStyle>
          <a:p>
            <a:endParaRPr lang="en-GB"/>
          </a:p>
        </p:txBody>
      </p:sp>
      <p:sp>
        <p:nvSpPr>
          <p:cNvPr id="5" name="Footer Placeholder 4"/>
          <p:cNvSpPr>
            <a:spLocks noGrp="1"/>
          </p:cNvSpPr>
          <p:nvPr>
            <p:ph type="ftr" sz="quarter" idx="3"/>
          </p:nvPr>
        </p:nvSpPr>
        <p:spPr>
          <a:xfrm>
            <a:off x="1100817" y="4886791"/>
            <a:ext cx="869505" cy="132608"/>
          </a:xfrm>
          <a:prstGeom prst="rect">
            <a:avLst/>
          </a:prstGeom>
        </p:spPr>
        <p:txBody>
          <a:bodyPr vert="horz" lIns="0" tIns="0" rIns="0" bIns="0" rtlCol="0" anchor="t" anchorCtr="0"/>
          <a:lstStyle>
            <a:lvl1pPr algn="l">
              <a:defRPr sz="700" b="0">
                <a:solidFill>
                  <a:schemeClr val="accent3"/>
                </a:solidFill>
              </a:defRPr>
            </a:lvl1pPr>
          </a:lstStyle>
          <a:p>
            <a:r>
              <a:rPr lang="en-GB"/>
              <a:t>© DHI</a:t>
            </a:r>
          </a:p>
        </p:txBody>
      </p:sp>
      <p:sp>
        <p:nvSpPr>
          <p:cNvPr id="6" name="Slide Number Placeholder 5"/>
          <p:cNvSpPr>
            <a:spLocks noGrp="1"/>
          </p:cNvSpPr>
          <p:nvPr>
            <p:ph type="sldNum" sz="quarter" idx="4"/>
          </p:nvPr>
        </p:nvSpPr>
        <p:spPr>
          <a:xfrm>
            <a:off x="4239513" y="4886791"/>
            <a:ext cx="516591" cy="132608"/>
          </a:xfrm>
          <a:prstGeom prst="rect">
            <a:avLst/>
          </a:prstGeom>
        </p:spPr>
        <p:txBody>
          <a:bodyPr vert="horz" lIns="0" tIns="0" rIns="0" bIns="0" rtlCol="0" anchor="t" anchorCtr="0"/>
          <a:lstStyle>
            <a:lvl1pPr algn="l">
              <a:defRPr sz="700" b="0">
                <a:solidFill>
                  <a:schemeClr val="accent3"/>
                </a:solidFill>
              </a:defRPr>
            </a:lvl1pPr>
          </a:lstStyle>
          <a:p>
            <a:r>
              <a:rPr lang="en-GB"/>
              <a:t>#</a:t>
            </a:r>
            <a:fld id="{EC98167B-91FF-498B-85F5-63F1D9402506}" type="slidenum">
              <a:rPr lang="en-GB" smtClean="0"/>
              <a:pPr/>
              <a:t>‹#›</a:t>
            </a:fld>
            <a:r>
              <a:rPr lang="en-GB"/>
              <a:t>  </a:t>
            </a:r>
          </a:p>
        </p:txBody>
      </p:sp>
      <p:sp>
        <p:nvSpPr>
          <p:cNvPr id="27" name="Rectangle 26"/>
          <p:cNvSpPr/>
          <p:nvPr/>
        </p:nvSpPr>
        <p:spPr>
          <a:xfrm flipV="1">
            <a:off x="0" y="5086512"/>
            <a:ext cx="9144000" cy="56988"/>
          </a:xfrm>
          <a:prstGeom prst="rect">
            <a:avLst/>
          </a:prstGeom>
          <a:gradFill flip="none" rotWithShape="1">
            <a:gsLst>
              <a:gs pos="44000">
                <a:schemeClr val="tx1"/>
              </a:gs>
              <a:gs pos="100000">
                <a:schemeClr val="tx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894800" y="4590000"/>
            <a:ext cx="830323" cy="468000"/>
          </a:xfrm>
          <a:prstGeom prst="rect">
            <a:avLst/>
          </a:prstGeom>
        </p:spPr>
      </p:pic>
    </p:spTree>
    <p:extLst>
      <p:ext uri="{BB962C8B-B14F-4D97-AF65-F5344CB8AC3E}">
        <p14:creationId xmlns:p14="http://schemas.microsoft.com/office/powerpoint/2010/main" val="471907140"/>
      </p:ext>
    </p:extLst>
  </p:cSld>
  <p:clrMap bg1="lt1" tx1="dk1" bg2="lt2" tx2="dk2" accent1="accent1" accent2="accent2" accent3="accent3" accent4="accent4" accent5="accent5" accent6="accent6" hlink="hlink" folHlink="folHlink"/>
  <p:sldLayoutIdLst>
    <p:sldLayoutId id="2147483660" r:id="rId1"/>
    <p:sldLayoutId id="2147483700" r:id="rId2"/>
    <p:sldLayoutId id="2147483704" r:id="rId3"/>
    <p:sldLayoutId id="2147483705" r:id="rId4"/>
    <p:sldLayoutId id="2147483707" r:id="rId5"/>
    <p:sldLayoutId id="2147483706"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3" r:id="rId20"/>
    <p:sldLayoutId id="2147483742" r:id="rId21"/>
  </p:sldLayoutIdLst>
  <p:hf sldNum="0" hdr="0" dt="0"/>
  <p:txStyles>
    <p:titleStyle>
      <a:lvl1pPr algn="l" defTabSz="914400" rtl="0" eaLnBrk="1" latinLnBrk="0" hangingPunct="1">
        <a:spcBef>
          <a:spcPct val="0"/>
        </a:spcBef>
        <a:buNone/>
        <a:defRPr sz="2400" b="0" i="0" kern="1200">
          <a:solidFill>
            <a:schemeClr val="tx1"/>
          </a:solidFill>
          <a:latin typeface="+mj-lt"/>
          <a:ea typeface="+mj-ea"/>
          <a:cs typeface="+mj-cs"/>
        </a:defRPr>
      </a:lvl1pPr>
    </p:titleStyle>
    <p:bodyStyle>
      <a:lvl1pPr marL="270000" indent="-270000" algn="l" defTabSz="914400" rtl="0" eaLnBrk="1" latinLnBrk="0" hangingPunct="1">
        <a:spcBef>
          <a:spcPct val="20000"/>
        </a:spcBef>
        <a:buFont typeface="Arial" pitchFamily="34" charset="0"/>
        <a:buChar char="•"/>
        <a:defRPr sz="1600" kern="1200">
          <a:solidFill>
            <a:schemeClr val="accent3"/>
          </a:solidFill>
          <a:latin typeface="+mn-lt"/>
          <a:ea typeface="+mn-ea"/>
          <a:cs typeface="+mn-cs"/>
        </a:defRPr>
      </a:lvl1pPr>
      <a:lvl2pPr marL="540000" indent="-270000" algn="l" defTabSz="914400" rtl="0" eaLnBrk="1" latinLnBrk="0" hangingPunct="1">
        <a:spcBef>
          <a:spcPct val="20000"/>
        </a:spcBef>
        <a:buFont typeface="Arial" pitchFamily="34" charset="0"/>
        <a:buChar char="−"/>
        <a:defRPr sz="1600" kern="1200">
          <a:solidFill>
            <a:schemeClr val="accent3"/>
          </a:solidFill>
          <a:latin typeface="+mn-lt"/>
          <a:ea typeface="+mn-ea"/>
          <a:cs typeface="+mn-cs"/>
        </a:defRPr>
      </a:lvl2pPr>
      <a:lvl3pPr marL="810000" indent="-270000" algn="l" defTabSz="914400" rtl="0" eaLnBrk="1" latinLnBrk="0" hangingPunct="1">
        <a:spcBef>
          <a:spcPct val="20000"/>
        </a:spcBef>
        <a:buFont typeface="Arial" pitchFamily="34" charset="0"/>
        <a:buChar char="•"/>
        <a:defRPr sz="1600" kern="1200">
          <a:solidFill>
            <a:schemeClr val="accent3"/>
          </a:solidFill>
          <a:latin typeface="+mn-lt"/>
          <a:ea typeface="+mn-ea"/>
          <a:cs typeface="+mn-cs"/>
        </a:defRPr>
      </a:lvl3pPr>
      <a:lvl4pPr marL="1080000" indent="-270000" algn="l" defTabSz="914400" rtl="0" eaLnBrk="1" latinLnBrk="0" hangingPunct="1">
        <a:spcBef>
          <a:spcPct val="20000"/>
        </a:spcBef>
        <a:buFont typeface="Arial" pitchFamily="34" charset="0"/>
        <a:buChar char="−"/>
        <a:defRPr sz="1600" kern="1200">
          <a:solidFill>
            <a:schemeClr val="accent3"/>
          </a:solidFill>
          <a:latin typeface="+mn-lt"/>
          <a:ea typeface="+mn-ea"/>
          <a:cs typeface="+mn-cs"/>
        </a:defRPr>
      </a:lvl4pPr>
      <a:lvl5pPr marL="1350000" indent="-270000" algn="l" defTabSz="914400" rtl="0" eaLnBrk="1" latinLnBrk="0" hangingPunct="1">
        <a:spcBef>
          <a:spcPct val="20000"/>
        </a:spcBef>
        <a:buFont typeface="Arial" pitchFamily="34" charset="0"/>
        <a:buChar char="•"/>
        <a:defRPr sz="14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7" name="Title 6"/>
          <p:cNvSpPr>
            <a:spLocks noGrp="1"/>
          </p:cNvSpPr>
          <p:nvPr>
            <p:ph type="ctrTitle"/>
          </p:nvPr>
        </p:nvSpPr>
        <p:spPr>
          <a:xfrm>
            <a:off x="278817" y="300335"/>
            <a:ext cx="8586383" cy="4436847"/>
          </a:xfrm>
        </p:spPr>
        <p:txBody>
          <a:bodyPr/>
          <a:lstStyle/>
          <a:p>
            <a:r>
              <a:rPr lang="en-US" sz="2000" b="0" dirty="0">
                <a:solidFill>
                  <a:schemeClr val="accent1"/>
                </a:solidFill>
              </a:rPr>
              <a:t>Data Talk 9</a:t>
            </a:r>
            <a:br>
              <a:rPr lang="en-US" b="0" dirty="0"/>
            </a:br>
            <a:r>
              <a:rPr lang="en-US" sz="3200" b="0" dirty="0"/>
              <a:t>How to make your Python code </a:t>
            </a:r>
            <a:br>
              <a:rPr lang="en-US" sz="3200" b="0" dirty="0"/>
            </a:br>
            <a:r>
              <a:rPr lang="en-US" sz="3200" b="0" dirty="0"/>
              <a:t>modular and re-usable</a:t>
            </a:r>
            <a:endParaRPr lang="en-GB" sz="1400" dirty="0"/>
          </a:p>
        </p:txBody>
      </p:sp>
      <p:sp>
        <p:nvSpPr>
          <p:cNvPr id="5" name="Subtitle 4"/>
          <p:cNvSpPr>
            <a:spLocks noGrp="1"/>
          </p:cNvSpPr>
          <p:nvPr>
            <p:ph type="subTitle" idx="1"/>
          </p:nvPr>
        </p:nvSpPr>
        <p:spPr>
          <a:xfrm>
            <a:off x="554189" y="2835042"/>
            <a:ext cx="8035637" cy="1245250"/>
          </a:xfrm>
        </p:spPr>
        <p:txBody>
          <a:bodyPr>
            <a:normAutofit/>
          </a:bodyPr>
          <a:lstStyle/>
          <a:p>
            <a:r>
              <a:rPr lang="en-US" b="0" dirty="0"/>
              <a:t>August 24, 2022</a:t>
            </a:r>
          </a:p>
          <a:p>
            <a:endParaRPr lang="en-US" b="0" dirty="0"/>
          </a:p>
          <a:p>
            <a:endParaRPr lang="en-US" sz="1100" dirty="0"/>
          </a:p>
          <a:p>
            <a:r>
              <a:rPr lang="en-US" sz="1100" dirty="0"/>
              <a:t>Jesper Sandvig Mariegaard</a:t>
            </a:r>
          </a:p>
          <a:p>
            <a:r>
              <a:rPr lang="en-US" sz="1100" b="0" dirty="0"/>
              <a:t>Data &amp; Analytics</a:t>
            </a:r>
            <a:endParaRPr lang="en-US" sz="1300" b="0" dirty="0"/>
          </a:p>
        </p:txBody>
      </p:sp>
      <p:sp>
        <p:nvSpPr>
          <p:cNvPr id="4" name="Footer Placeholder 2"/>
          <p:cNvSpPr>
            <a:spLocks noGrp="1"/>
          </p:cNvSpPr>
          <p:nvPr>
            <p:ph type="ftr" sz="quarter" idx="11"/>
          </p:nvPr>
        </p:nvSpPr>
        <p:spPr>
          <a:xfrm>
            <a:off x="554189" y="4886791"/>
            <a:ext cx="1416133" cy="132608"/>
          </a:xfrm>
        </p:spPr>
        <p:txBody>
          <a:bodyPr/>
          <a:lstStyle/>
          <a:p>
            <a:r>
              <a:rPr lang="en-GB" noProof="0"/>
              <a:t>© DHI</a:t>
            </a:r>
          </a:p>
        </p:txBody>
      </p:sp>
    </p:spTree>
    <p:extLst>
      <p:ext uri="{BB962C8B-B14F-4D97-AF65-F5344CB8AC3E}">
        <p14:creationId xmlns:p14="http://schemas.microsoft.com/office/powerpoint/2010/main" val="347862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0F2A-97E8-41D0-823D-BC0B4E23CECF}"/>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051E829D-5B75-4754-B18C-25A3ADFA00BD}"/>
              </a:ext>
            </a:extLst>
          </p:cNvPr>
          <p:cNvSpPr>
            <a:spLocks noGrp="1"/>
          </p:cNvSpPr>
          <p:nvPr>
            <p:ph sz="quarter" idx="13"/>
          </p:nvPr>
        </p:nvSpPr>
        <p:spPr/>
        <p:txBody>
          <a:bodyPr/>
          <a:lstStyle/>
          <a:p>
            <a:r>
              <a:rPr lang="en-US" dirty="0"/>
              <a:t>Easier to understand for </a:t>
            </a:r>
          </a:p>
          <a:p>
            <a:pPr lvl="1"/>
            <a:r>
              <a:rPr lang="en-US" dirty="0"/>
              <a:t>yourself later</a:t>
            </a:r>
          </a:p>
          <a:p>
            <a:pPr lvl="1"/>
            <a:r>
              <a:rPr lang="en-US" dirty="0"/>
              <a:t>others (better collaboration)</a:t>
            </a:r>
          </a:p>
          <a:p>
            <a:r>
              <a:rPr lang="en-US" dirty="0"/>
              <a:t>Extract common functionality </a:t>
            </a:r>
          </a:p>
          <a:p>
            <a:pPr lvl="1"/>
            <a:r>
              <a:rPr lang="en-US" dirty="0"/>
              <a:t>Avoid re-doing the same basic processing every time</a:t>
            </a:r>
          </a:p>
          <a:p>
            <a:r>
              <a:rPr lang="en-US" dirty="0"/>
              <a:t>Minimize risk of making errors</a:t>
            </a:r>
          </a:p>
          <a:p>
            <a:r>
              <a:rPr lang="en-US" dirty="0"/>
              <a:t>Going from experiments to production</a:t>
            </a:r>
          </a:p>
        </p:txBody>
      </p:sp>
      <p:sp>
        <p:nvSpPr>
          <p:cNvPr id="4" name="Footer Placeholder 3">
            <a:extLst>
              <a:ext uri="{FF2B5EF4-FFF2-40B4-BE49-F238E27FC236}">
                <a16:creationId xmlns:a16="http://schemas.microsoft.com/office/drawing/2014/main" id="{3E89B440-3DE9-4615-92BE-06DA9757E1DD}"/>
              </a:ext>
            </a:extLst>
          </p:cNvPr>
          <p:cNvSpPr>
            <a:spLocks noGrp="1"/>
          </p:cNvSpPr>
          <p:nvPr>
            <p:ph type="ftr" sz="quarter" idx="11"/>
          </p:nvPr>
        </p:nvSpPr>
        <p:spPr/>
        <p:txBody>
          <a:bodyPr/>
          <a:lstStyle/>
          <a:p>
            <a:r>
              <a:rPr lang="en-GB" noProof="0"/>
              <a:t>© DHI</a:t>
            </a:r>
          </a:p>
        </p:txBody>
      </p:sp>
    </p:spTree>
    <p:extLst>
      <p:ext uri="{BB962C8B-B14F-4D97-AF65-F5344CB8AC3E}">
        <p14:creationId xmlns:p14="http://schemas.microsoft.com/office/powerpoint/2010/main" val="223930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2ED9-18B8-9BA8-E2BD-E85C06A682AF}"/>
              </a:ext>
            </a:extLst>
          </p:cNvPr>
          <p:cNvSpPr>
            <a:spLocks noGrp="1"/>
          </p:cNvSpPr>
          <p:nvPr>
            <p:ph type="title"/>
          </p:nvPr>
        </p:nvSpPr>
        <p:spPr/>
        <p:txBody>
          <a:bodyPr/>
          <a:lstStyle/>
          <a:p>
            <a:r>
              <a:rPr lang="en-US" dirty="0"/>
              <a:t>Modular programming</a:t>
            </a:r>
          </a:p>
        </p:txBody>
      </p:sp>
      <p:sp>
        <p:nvSpPr>
          <p:cNvPr id="3" name="Content Placeholder 2">
            <a:extLst>
              <a:ext uri="{FF2B5EF4-FFF2-40B4-BE49-F238E27FC236}">
                <a16:creationId xmlns:a16="http://schemas.microsoft.com/office/drawing/2014/main" id="{37D9FAA3-7565-C3DB-A67F-522FBEB84D38}"/>
              </a:ext>
            </a:extLst>
          </p:cNvPr>
          <p:cNvSpPr>
            <a:spLocks noGrp="1"/>
          </p:cNvSpPr>
          <p:nvPr>
            <p:ph sz="quarter" idx="13"/>
          </p:nvPr>
        </p:nvSpPr>
        <p:spPr/>
        <p:txBody>
          <a:bodyPr/>
          <a:lstStyle/>
          <a:p>
            <a:pPr marL="0" indent="0">
              <a:buNone/>
            </a:pPr>
            <a:r>
              <a:rPr lang="en-US" dirty="0"/>
              <a:t>Modular programming = breaking a large, unwieldy programming task into separate, smaller, more manageable subtasks</a:t>
            </a:r>
          </a:p>
          <a:p>
            <a:pPr marL="0" indent="0">
              <a:buNone/>
            </a:pPr>
            <a:endParaRPr lang="en-US" dirty="0"/>
          </a:p>
          <a:p>
            <a:r>
              <a:rPr lang="en-US" dirty="0"/>
              <a:t>Simplicity</a:t>
            </a:r>
          </a:p>
          <a:p>
            <a:r>
              <a:rPr lang="en-US" dirty="0"/>
              <a:t>Maintainability</a:t>
            </a:r>
          </a:p>
          <a:p>
            <a:r>
              <a:rPr lang="en-US" dirty="0"/>
              <a:t>Reusability</a:t>
            </a:r>
          </a:p>
          <a:p>
            <a:r>
              <a:rPr lang="en-US" dirty="0"/>
              <a:t>Scoping</a:t>
            </a:r>
          </a:p>
          <a:p>
            <a:endParaRPr lang="en-US" dirty="0"/>
          </a:p>
          <a:p>
            <a:pPr marL="0" indent="0">
              <a:buNone/>
            </a:pPr>
            <a:r>
              <a:rPr lang="en-US" dirty="0"/>
              <a:t>Python </a:t>
            </a:r>
            <a:r>
              <a:rPr lang="en-US" b="1" dirty="0"/>
              <a:t>functions</a:t>
            </a:r>
            <a:r>
              <a:rPr lang="en-US" dirty="0"/>
              <a:t>, </a:t>
            </a:r>
            <a:r>
              <a:rPr lang="en-US" b="1" dirty="0"/>
              <a:t>modules</a:t>
            </a:r>
            <a:r>
              <a:rPr lang="en-US" dirty="0"/>
              <a:t> and </a:t>
            </a:r>
            <a:r>
              <a:rPr lang="en-US" b="1" dirty="0"/>
              <a:t>packages</a:t>
            </a:r>
            <a:r>
              <a:rPr lang="en-US" dirty="0"/>
              <a:t> promote code modularization.</a:t>
            </a:r>
          </a:p>
        </p:txBody>
      </p:sp>
      <p:sp>
        <p:nvSpPr>
          <p:cNvPr id="4" name="Footer Placeholder 3">
            <a:extLst>
              <a:ext uri="{FF2B5EF4-FFF2-40B4-BE49-F238E27FC236}">
                <a16:creationId xmlns:a16="http://schemas.microsoft.com/office/drawing/2014/main" id="{CF88E6CA-12BF-F976-6E05-AD93DAF2BFA2}"/>
              </a:ext>
            </a:extLst>
          </p:cNvPr>
          <p:cNvSpPr>
            <a:spLocks noGrp="1"/>
          </p:cNvSpPr>
          <p:nvPr>
            <p:ph type="ftr" sz="quarter" idx="11"/>
          </p:nvPr>
        </p:nvSpPr>
        <p:spPr/>
        <p:txBody>
          <a:bodyPr/>
          <a:lstStyle/>
          <a:p>
            <a:r>
              <a:rPr lang="en-GB" noProof="0"/>
              <a:t>© DHI</a:t>
            </a:r>
          </a:p>
        </p:txBody>
      </p:sp>
    </p:spTree>
    <p:extLst>
      <p:ext uri="{BB962C8B-B14F-4D97-AF65-F5344CB8AC3E}">
        <p14:creationId xmlns:p14="http://schemas.microsoft.com/office/powerpoint/2010/main" val="101261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9FB5FB-6A7F-D661-D954-9F0D114A8455}"/>
              </a:ext>
            </a:extLst>
          </p:cNvPr>
          <p:cNvSpPr>
            <a:spLocks noGrp="1"/>
          </p:cNvSpPr>
          <p:nvPr>
            <p:ph type="title"/>
          </p:nvPr>
        </p:nvSpPr>
        <p:spPr/>
        <p:txBody>
          <a:bodyPr/>
          <a:lstStyle/>
          <a:p>
            <a:r>
              <a:rPr lang="en-US" dirty="0"/>
              <a:t>Clean code</a:t>
            </a:r>
          </a:p>
        </p:txBody>
      </p:sp>
      <p:sp>
        <p:nvSpPr>
          <p:cNvPr id="4" name="Footer Placeholder 3">
            <a:extLst>
              <a:ext uri="{FF2B5EF4-FFF2-40B4-BE49-F238E27FC236}">
                <a16:creationId xmlns:a16="http://schemas.microsoft.com/office/drawing/2014/main" id="{14F6407D-41C4-AC79-4827-531B0851465A}"/>
              </a:ext>
            </a:extLst>
          </p:cNvPr>
          <p:cNvSpPr>
            <a:spLocks noGrp="1"/>
          </p:cNvSpPr>
          <p:nvPr>
            <p:ph type="ftr" sz="quarter" idx="11"/>
          </p:nvPr>
        </p:nvSpPr>
        <p:spPr/>
        <p:txBody>
          <a:bodyPr/>
          <a:lstStyle/>
          <a:p>
            <a:r>
              <a:rPr lang="en-GB" noProof="0"/>
              <a:t>© DHI</a:t>
            </a:r>
          </a:p>
        </p:txBody>
      </p:sp>
      <p:sp>
        <p:nvSpPr>
          <p:cNvPr id="6" name="Content Placeholder 5">
            <a:extLst>
              <a:ext uri="{FF2B5EF4-FFF2-40B4-BE49-F238E27FC236}">
                <a16:creationId xmlns:a16="http://schemas.microsoft.com/office/drawing/2014/main" id="{B9C9E31A-0CE9-B025-677D-0C8FCDE4F015}"/>
              </a:ext>
            </a:extLst>
          </p:cNvPr>
          <p:cNvSpPr>
            <a:spLocks noGrp="1"/>
          </p:cNvSpPr>
          <p:nvPr>
            <p:ph sz="quarter" idx="13"/>
          </p:nvPr>
        </p:nvSpPr>
        <p:spPr>
          <a:xfrm>
            <a:off x="554038" y="1192307"/>
            <a:ext cx="4438091" cy="3092823"/>
          </a:xfrm>
        </p:spPr>
        <p:txBody>
          <a:bodyPr/>
          <a:lstStyle/>
          <a:p>
            <a:r>
              <a:rPr lang="en-US" dirty="0"/>
              <a:t>Keep your notebook short </a:t>
            </a:r>
          </a:p>
          <a:p>
            <a:r>
              <a:rPr lang="en-US" dirty="0"/>
              <a:t>Give your notebook a descriptive and searchable name</a:t>
            </a:r>
          </a:p>
          <a:p>
            <a:r>
              <a:rPr lang="en-US" dirty="0"/>
              <a:t>Keep all import statements at the top</a:t>
            </a:r>
          </a:p>
          <a:p>
            <a:r>
              <a:rPr lang="en-US" dirty="0"/>
              <a:t>Organize in sections with headlines and text</a:t>
            </a:r>
          </a:p>
          <a:p>
            <a:r>
              <a:rPr lang="en-US" dirty="0"/>
              <a:t>Avoid using absolute paths (if necessary, define a variable with the path at top)</a:t>
            </a:r>
          </a:p>
          <a:p>
            <a:r>
              <a:rPr lang="en-US" dirty="0"/>
              <a:t>Variables should be lower case (use underscore for long names)</a:t>
            </a:r>
          </a:p>
          <a:p>
            <a:r>
              <a:rPr lang="en-US" dirty="0"/>
              <a:t>Use keyword arguments when calling function</a:t>
            </a:r>
          </a:p>
          <a:p>
            <a:r>
              <a:rPr lang="en-US" dirty="0"/>
              <a:t>Replace magic numbers with constants</a:t>
            </a:r>
          </a:p>
          <a:p>
            <a:r>
              <a:rPr lang="en-US" dirty="0"/>
              <a:t>Don't copy-paste code (make a loop instead)</a:t>
            </a:r>
          </a:p>
        </p:txBody>
      </p:sp>
      <p:sp>
        <p:nvSpPr>
          <p:cNvPr id="7" name="Content Placeholder 6">
            <a:extLst>
              <a:ext uri="{FF2B5EF4-FFF2-40B4-BE49-F238E27FC236}">
                <a16:creationId xmlns:a16="http://schemas.microsoft.com/office/drawing/2014/main" id="{9C3DF556-4660-1E2D-2925-5A0F0A2BA8F0}"/>
              </a:ext>
            </a:extLst>
          </p:cNvPr>
          <p:cNvSpPr>
            <a:spLocks noGrp="1"/>
          </p:cNvSpPr>
          <p:nvPr>
            <p:ph sz="quarter" idx="14"/>
          </p:nvPr>
        </p:nvSpPr>
        <p:spPr>
          <a:xfrm>
            <a:off x="5474043" y="1192307"/>
            <a:ext cx="3286898" cy="3092823"/>
          </a:xfrm>
        </p:spPr>
        <p:txBody>
          <a:bodyPr/>
          <a:lstStyle/>
          <a:p>
            <a:pPr marL="0" indent="0">
              <a:buNone/>
            </a:pPr>
            <a:r>
              <a:rPr lang="en-US" dirty="0"/>
              <a:t>Functions... </a:t>
            </a:r>
          </a:p>
          <a:p>
            <a:r>
              <a:rPr lang="en-US" dirty="0"/>
              <a:t>should </a:t>
            </a:r>
            <a:r>
              <a:rPr lang="en-US" b="1" dirty="0"/>
              <a:t>do one thing only</a:t>
            </a:r>
          </a:p>
          <a:p>
            <a:r>
              <a:rPr lang="en-US" dirty="0"/>
              <a:t>should be </a:t>
            </a:r>
            <a:r>
              <a:rPr lang="en-US" b="1" dirty="0"/>
              <a:t>small</a:t>
            </a:r>
          </a:p>
          <a:p>
            <a:r>
              <a:rPr lang="en-US" dirty="0"/>
              <a:t>should have </a:t>
            </a:r>
            <a:r>
              <a:rPr lang="en-US" b="1" dirty="0"/>
              <a:t>few arguments</a:t>
            </a:r>
          </a:p>
          <a:p>
            <a:r>
              <a:rPr lang="en-US" dirty="0"/>
              <a:t>should have </a:t>
            </a:r>
            <a:r>
              <a:rPr lang="en-US" b="1" dirty="0"/>
              <a:t>no side effects</a:t>
            </a:r>
          </a:p>
          <a:p>
            <a:r>
              <a:rPr lang="en-US" dirty="0"/>
              <a:t>should have a </a:t>
            </a:r>
            <a:r>
              <a:rPr lang="en-US" b="1" dirty="0"/>
              <a:t>docstring</a:t>
            </a:r>
          </a:p>
        </p:txBody>
      </p:sp>
      <p:sp>
        <p:nvSpPr>
          <p:cNvPr id="8" name="Text Placeholder 7">
            <a:extLst>
              <a:ext uri="{FF2B5EF4-FFF2-40B4-BE49-F238E27FC236}">
                <a16:creationId xmlns:a16="http://schemas.microsoft.com/office/drawing/2014/main" id="{32FEBE45-D27C-F2D6-FD33-1540D4304E8C}"/>
              </a:ext>
            </a:extLst>
          </p:cNvPr>
          <p:cNvSpPr>
            <a:spLocks noGrp="1"/>
          </p:cNvSpPr>
          <p:nvPr>
            <p:ph type="body" sz="quarter" idx="21"/>
          </p:nvPr>
        </p:nvSpPr>
        <p:spPr/>
        <p:txBody>
          <a:bodyPr/>
          <a:lstStyle/>
          <a:p>
            <a:endParaRPr lang="en-US" dirty="0"/>
          </a:p>
        </p:txBody>
      </p:sp>
    </p:spTree>
    <p:extLst>
      <p:ext uri="{BB962C8B-B14F-4D97-AF65-F5344CB8AC3E}">
        <p14:creationId xmlns:p14="http://schemas.microsoft.com/office/powerpoint/2010/main" val="265289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fade">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fade">
                                      <p:cBhvr>
                                        <p:cTn id="17" dur="500"/>
                                        <p:tgtEl>
                                          <p:spTgt spid="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fade">
                                      <p:cBhvr>
                                        <p:cTn id="27" dur="500"/>
                                        <p:tgtEl>
                                          <p:spTgt spid="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Effect transition="in" filter="fade">
                                      <p:cBhvr>
                                        <p:cTn id="41" dur="500"/>
                                        <p:tgtEl>
                                          <p:spTgt spid="7">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Effect transition="in" filter="fade">
                                      <p:cBhvr>
                                        <p:cTn id="44" dur="500"/>
                                        <p:tgtEl>
                                          <p:spTgt spid="7">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4969E9-3D4D-4719-8CD8-ABCC858C1100}"/>
              </a:ext>
            </a:extLst>
          </p:cNvPr>
          <p:cNvSpPr>
            <a:spLocks noGrp="1"/>
          </p:cNvSpPr>
          <p:nvPr>
            <p:ph type="body" sz="quarter" idx="15"/>
          </p:nvPr>
        </p:nvSpPr>
        <p:spPr/>
        <p:txBody>
          <a:bodyPr/>
          <a:lstStyle/>
          <a:p>
            <a:r>
              <a:rPr lang="da-DK" dirty="0"/>
              <a:t>Demo…</a:t>
            </a:r>
          </a:p>
          <a:p>
            <a:r>
              <a:rPr lang="en-US" sz="1800" dirty="0">
                <a:solidFill>
                  <a:schemeClr val="accent1"/>
                </a:solidFill>
              </a:rPr>
              <a:t>From messy notebook to library in five steps</a:t>
            </a:r>
          </a:p>
        </p:txBody>
      </p:sp>
      <p:sp>
        <p:nvSpPr>
          <p:cNvPr id="4" name="Footer Placeholder 3">
            <a:extLst>
              <a:ext uri="{FF2B5EF4-FFF2-40B4-BE49-F238E27FC236}">
                <a16:creationId xmlns:a16="http://schemas.microsoft.com/office/drawing/2014/main" id="{3272D842-AEE1-4F68-A4BF-1938C7A072D0}"/>
              </a:ext>
            </a:extLst>
          </p:cNvPr>
          <p:cNvSpPr>
            <a:spLocks noGrp="1"/>
          </p:cNvSpPr>
          <p:nvPr>
            <p:ph type="ftr" sz="quarter" idx="4294967295"/>
          </p:nvPr>
        </p:nvSpPr>
        <p:spPr>
          <a:xfrm>
            <a:off x="0" y="4886325"/>
            <a:ext cx="869950" cy="133350"/>
          </a:xfrm>
        </p:spPr>
        <p:txBody>
          <a:bodyPr/>
          <a:lstStyle/>
          <a:p>
            <a:r>
              <a:rPr lang="en-GB" noProof="0"/>
              <a:t>© DHI</a:t>
            </a:r>
          </a:p>
        </p:txBody>
      </p:sp>
    </p:spTree>
    <p:extLst>
      <p:ext uri="{BB962C8B-B14F-4D97-AF65-F5344CB8AC3E}">
        <p14:creationId xmlns:p14="http://schemas.microsoft.com/office/powerpoint/2010/main" val="34171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CD3D-7829-CC77-1136-D2C3398622CF}"/>
              </a:ext>
            </a:extLst>
          </p:cNvPr>
          <p:cNvSpPr>
            <a:spLocks noGrp="1"/>
          </p:cNvSpPr>
          <p:nvPr>
            <p:ph type="title"/>
          </p:nvPr>
        </p:nvSpPr>
        <p:spPr/>
        <p:txBody>
          <a:bodyPr/>
          <a:lstStyle/>
          <a:p>
            <a:r>
              <a:rPr lang="en-US" dirty="0"/>
              <a:t>Modules and packages</a:t>
            </a:r>
          </a:p>
        </p:txBody>
      </p:sp>
      <p:sp>
        <p:nvSpPr>
          <p:cNvPr id="3" name="Content Placeholder 2">
            <a:extLst>
              <a:ext uri="{FF2B5EF4-FFF2-40B4-BE49-F238E27FC236}">
                <a16:creationId xmlns:a16="http://schemas.microsoft.com/office/drawing/2014/main" id="{7C0A944B-A20C-21B8-A929-3E27E70BD807}"/>
              </a:ext>
            </a:extLst>
          </p:cNvPr>
          <p:cNvSpPr>
            <a:spLocks noGrp="1"/>
          </p:cNvSpPr>
          <p:nvPr>
            <p:ph sz="quarter" idx="13"/>
          </p:nvPr>
        </p:nvSpPr>
        <p:spPr/>
        <p:txBody>
          <a:bodyPr/>
          <a:lstStyle/>
          <a:p>
            <a:endParaRPr lang="en-US" sz="1800" b="1" dirty="0"/>
          </a:p>
          <a:p>
            <a:r>
              <a:rPr lang="en-US" sz="1800" b="1" dirty="0"/>
              <a:t>Module</a:t>
            </a:r>
            <a:r>
              <a:rPr lang="en-US" sz="1800" dirty="0"/>
              <a:t> = a Python .</a:t>
            </a:r>
            <a:r>
              <a:rPr lang="en-US" sz="1800" dirty="0" err="1"/>
              <a:t>py</a:t>
            </a:r>
            <a:r>
              <a:rPr lang="en-US" sz="1800" dirty="0"/>
              <a:t> file </a:t>
            </a:r>
          </a:p>
          <a:p>
            <a:endParaRPr lang="en-US" sz="1800" dirty="0"/>
          </a:p>
          <a:p>
            <a:r>
              <a:rPr lang="en-US" sz="1800" b="1" dirty="0"/>
              <a:t>Package</a:t>
            </a:r>
            <a:r>
              <a:rPr lang="en-US" sz="1800" dirty="0"/>
              <a:t> = a Python module which can contain submodules or </a:t>
            </a:r>
            <a:r>
              <a:rPr lang="en-US" sz="1800" dirty="0" err="1"/>
              <a:t>subpackages</a:t>
            </a:r>
            <a:r>
              <a:rPr lang="en-US" sz="1800" dirty="0"/>
              <a:t>. (You would typically *install* a package)</a:t>
            </a:r>
          </a:p>
        </p:txBody>
      </p:sp>
      <p:sp>
        <p:nvSpPr>
          <p:cNvPr id="4" name="Footer Placeholder 3">
            <a:extLst>
              <a:ext uri="{FF2B5EF4-FFF2-40B4-BE49-F238E27FC236}">
                <a16:creationId xmlns:a16="http://schemas.microsoft.com/office/drawing/2014/main" id="{1461F505-79DA-83FE-3EF4-EBA704700239}"/>
              </a:ext>
            </a:extLst>
          </p:cNvPr>
          <p:cNvSpPr>
            <a:spLocks noGrp="1"/>
          </p:cNvSpPr>
          <p:nvPr>
            <p:ph type="ftr" sz="quarter" idx="11"/>
          </p:nvPr>
        </p:nvSpPr>
        <p:spPr/>
        <p:txBody>
          <a:bodyPr/>
          <a:lstStyle/>
          <a:p>
            <a:r>
              <a:rPr lang="en-GB" noProof="0"/>
              <a:t>© DHI</a:t>
            </a:r>
          </a:p>
        </p:txBody>
      </p:sp>
    </p:spTree>
    <p:extLst>
      <p:ext uri="{BB962C8B-B14F-4D97-AF65-F5344CB8AC3E}">
        <p14:creationId xmlns:p14="http://schemas.microsoft.com/office/powerpoint/2010/main" val="348147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A8A8-F156-F784-E7D4-51865F53881E}"/>
              </a:ext>
            </a:extLst>
          </p:cNvPr>
          <p:cNvSpPr>
            <a:spLocks noGrp="1"/>
          </p:cNvSpPr>
          <p:nvPr>
            <p:ph type="title"/>
          </p:nvPr>
        </p:nvSpPr>
        <p:spPr/>
        <p:txBody>
          <a:bodyPr/>
          <a:lstStyle/>
          <a:p>
            <a:r>
              <a:rPr lang="en-US" dirty="0"/>
              <a:t>Where does Python look for modules? </a:t>
            </a:r>
          </a:p>
        </p:txBody>
      </p:sp>
      <p:sp>
        <p:nvSpPr>
          <p:cNvPr id="3" name="Content Placeholder 2">
            <a:extLst>
              <a:ext uri="{FF2B5EF4-FFF2-40B4-BE49-F238E27FC236}">
                <a16:creationId xmlns:a16="http://schemas.microsoft.com/office/drawing/2014/main" id="{9346E1D7-999C-0ACD-7841-9CD8B3D457FA}"/>
              </a:ext>
            </a:extLst>
          </p:cNvPr>
          <p:cNvSpPr>
            <a:spLocks noGrp="1"/>
          </p:cNvSpPr>
          <p:nvPr>
            <p:ph sz="quarter" idx="13"/>
          </p:nvPr>
        </p:nvSpPr>
        <p:spPr/>
        <p:txBody>
          <a:bodyPr/>
          <a:lstStyle/>
          <a:p>
            <a:pPr marL="0" indent="0">
              <a:buNone/>
            </a:pPr>
            <a:r>
              <a:rPr lang="en-US" dirty="0"/>
              <a:t>Import order:</a:t>
            </a:r>
          </a:p>
          <a:p>
            <a:r>
              <a:rPr lang="en-US" dirty="0"/>
              <a:t>Built-in Python modules</a:t>
            </a:r>
          </a:p>
          <a:p>
            <a:r>
              <a:rPr lang="en-US" dirty="0"/>
              <a:t>`</a:t>
            </a:r>
            <a:r>
              <a:rPr lang="en-US" dirty="0" err="1"/>
              <a:t>sys.path</a:t>
            </a:r>
            <a:r>
              <a:rPr lang="en-US" dirty="0"/>
              <a:t>`</a:t>
            </a:r>
          </a:p>
          <a:p>
            <a:r>
              <a:rPr lang="en-US" dirty="0"/>
              <a:t>Installation-dependent locations</a:t>
            </a:r>
          </a:p>
          <a:p>
            <a:endParaRPr lang="en-US" dirty="0"/>
          </a:p>
          <a:p>
            <a:pPr marL="0" indent="0">
              <a:buNone/>
            </a:pPr>
            <a:r>
              <a:rPr lang="en-US" dirty="0"/>
              <a:t>`</a:t>
            </a:r>
            <a:r>
              <a:rPr lang="en-US" dirty="0" err="1"/>
              <a:t>sys.path</a:t>
            </a:r>
            <a:r>
              <a:rPr lang="en-US" dirty="0"/>
              <a:t>` contains:</a:t>
            </a:r>
          </a:p>
          <a:p>
            <a:r>
              <a:rPr lang="en-US" dirty="0"/>
              <a:t>Directory of current file (or </a:t>
            </a:r>
            <a:r>
              <a:rPr lang="en-US" dirty="0" err="1"/>
              <a:t>cwd</a:t>
            </a:r>
            <a:r>
              <a:rPr lang="en-US" dirty="0"/>
              <a:t> </a:t>
            </a:r>
            <a:r>
              <a:rPr lang="en-US"/>
              <a:t>if interactive </a:t>
            </a:r>
            <a:r>
              <a:rPr lang="en-US" dirty="0"/>
              <a:t>mode)</a:t>
            </a:r>
          </a:p>
          <a:p>
            <a:r>
              <a:rPr lang="en-US" dirty="0"/>
              <a:t>Entries from PYTHONPATH (global pip folders)</a:t>
            </a:r>
          </a:p>
          <a:p>
            <a:endParaRPr lang="en-US" dirty="0"/>
          </a:p>
          <a:p>
            <a:pPr marL="0" indent="0">
              <a:buNone/>
            </a:pPr>
            <a:r>
              <a:rPr lang="en-US" dirty="0"/>
              <a:t>You can append to `</a:t>
            </a:r>
            <a:r>
              <a:rPr lang="en-US" dirty="0" err="1"/>
              <a:t>sys.path</a:t>
            </a:r>
            <a:r>
              <a:rPr lang="en-US" dirty="0"/>
              <a:t>` (but maybe it’s better to create a package… )</a:t>
            </a:r>
          </a:p>
          <a:p>
            <a:pPr marL="0" indent="0">
              <a:buNone/>
            </a:pPr>
            <a:endParaRPr lang="en-US" dirty="0"/>
          </a:p>
        </p:txBody>
      </p:sp>
      <p:sp>
        <p:nvSpPr>
          <p:cNvPr id="4" name="Footer Placeholder 3">
            <a:extLst>
              <a:ext uri="{FF2B5EF4-FFF2-40B4-BE49-F238E27FC236}">
                <a16:creationId xmlns:a16="http://schemas.microsoft.com/office/drawing/2014/main" id="{04AFD5D1-6604-A1FA-8248-BD83FE9812ED}"/>
              </a:ext>
            </a:extLst>
          </p:cNvPr>
          <p:cNvSpPr>
            <a:spLocks noGrp="1"/>
          </p:cNvSpPr>
          <p:nvPr>
            <p:ph type="ftr" sz="quarter" idx="11"/>
          </p:nvPr>
        </p:nvSpPr>
        <p:spPr/>
        <p:txBody>
          <a:bodyPr/>
          <a:lstStyle/>
          <a:p>
            <a:r>
              <a:rPr lang="en-GB" noProof="0"/>
              <a:t>© DHI</a:t>
            </a:r>
          </a:p>
        </p:txBody>
      </p:sp>
    </p:spTree>
    <p:extLst>
      <p:ext uri="{BB962C8B-B14F-4D97-AF65-F5344CB8AC3E}">
        <p14:creationId xmlns:p14="http://schemas.microsoft.com/office/powerpoint/2010/main" val="30423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4969E9-3D4D-4719-8CD8-ABCC858C1100}"/>
              </a:ext>
            </a:extLst>
          </p:cNvPr>
          <p:cNvSpPr>
            <a:spLocks noGrp="1"/>
          </p:cNvSpPr>
          <p:nvPr>
            <p:ph type="body" sz="quarter" idx="15"/>
          </p:nvPr>
        </p:nvSpPr>
        <p:spPr/>
        <p:txBody>
          <a:bodyPr/>
          <a:lstStyle/>
          <a:p>
            <a:r>
              <a:rPr lang="da-DK" dirty="0"/>
              <a:t>Demo…</a:t>
            </a:r>
          </a:p>
          <a:p>
            <a:r>
              <a:rPr lang="en-US" sz="1800" dirty="0">
                <a:solidFill>
                  <a:schemeClr val="accent1"/>
                </a:solidFill>
              </a:rPr>
              <a:t>From messy notebook to library in five steps</a:t>
            </a:r>
          </a:p>
        </p:txBody>
      </p:sp>
      <p:sp>
        <p:nvSpPr>
          <p:cNvPr id="4" name="Footer Placeholder 3">
            <a:extLst>
              <a:ext uri="{FF2B5EF4-FFF2-40B4-BE49-F238E27FC236}">
                <a16:creationId xmlns:a16="http://schemas.microsoft.com/office/drawing/2014/main" id="{3272D842-AEE1-4F68-A4BF-1938C7A072D0}"/>
              </a:ext>
            </a:extLst>
          </p:cNvPr>
          <p:cNvSpPr>
            <a:spLocks noGrp="1"/>
          </p:cNvSpPr>
          <p:nvPr>
            <p:ph type="ftr" sz="quarter" idx="4294967295"/>
          </p:nvPr>
        </p:nvSpPr>
        <p:spPr>
          <a:xfrm>
            <a:off x="0" y="4886325"/>
            <a:ext cx="869950" cy="133350"/>
          </a:xfrm>
        </p:spPr>
        <p:txBody>
          <a:bodyPr/>
          <a:lstStyle/>
          <a:p>
            <a:r>
              <a:rPr lang="en-GB" noProof="0"/>
              <a:t>© DHI</a:t>
            </a:r>
          </a:p>
        </p:txBody>
      </p:sp>
    </p:spTree>
    <p:extLst>
      <p:ext uri="{BB962C8B-B14F-4D97-AF65-F5344CB8AC3E}">
        <p14:creationId xmlns:p14="http://schemas.microsoft.com/office/powerpoint/2010/main" val="409644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4969E9-3D4D-4719-8CD8-ABCC858C1100}"/>
              </a:ext>
            </a:extLst>
          </p:cNvPr>
          <p:cNvSpPr>
            <a:spLocks noGrp="1"/>
          </p:cNvSpPr>
          <p:nvPr>
            <p:ph type="body" sz="quarter" idx="15"/>
          </p:nvPr>
        </p:nvSpPr>
        <p:spPr/>
        <p:txBody>
          <a:bodyPr/>
          <a:lstStyle/>
          <a:p>
            <a:r>
              <a:rPr lang="en-GB" dirty="0"/>
              <a:t>Questions…</a:t>
            </a:r>
          </a:p>
        </p:txBody>
      </p:sp>
      <p:sp>
        <p:nvSpPr>
          <p:cNvPr id="4" name="Footer Placeholder 3">
            <a:extLst>
              <a:ext uri="{FF2B5EF4-FFF2-40B4-BE49-F238E27FC236}">
                <a16:creationId xmlns:a16="http://schemas.microsoft.com/office/drawing/2014/main" id="{3272D842-AEE1-4F68-A4BF-1938C7A072D0}"/>
              </a:ext>
            </a:extLst>
          </p:cNvPr>
          <p:cNvSpPr>
            <a:spLocks noGrp="1"/>
          </p:cNvSpPr>
          <p:nvPr>
            <p:ph type="ftr" sz="quarter" idx="4294967295"/>
          </p:nvPr>
        </p:nvSpPr>
        <p:spPr>
          <a:xfrm>
            <a:off x="0" y="4886325"/>
            <a:ext cx="869950" cy="133350"/>
          </a:xfrm>
        </p:spPr>
        <p:txBody>
          <a:bodyPr/>
          <a:lstStyle/>
          <a:p>
            <a:r>
              <a:rPr lang="en-GB" noProof="0"/>
              <a:t>© DHI</a:t>
            </a:r>
          </a:p>
        </p:txBody>
      </p:sp>
    </p:spTree>
    <p:extLst>
      <p:ext uri="{BB962C8B-B14F-4D97-AF65-F5344CB8AC3E}">
        <p14:creationId xmlns:p14="http://schemas.microsoft.com/office/powerpoint/2010/main" val="1006691513"/>
      </p:ext>
    </p:extLst>
  </p:cSld>
  <p:clrMapOvr>
    <a:masterClrMapping/>
  </p:clrMapOvr>
</p:sld>
</file>

<file path=ppt/theme/theme1.xml><?xml version="1.0" encoding="utf-8"?>
<a:theme xmlns:a="http://schemas.openxmlformats.org/drawingml/2006/main" name="DHI_Master_Template V2.08">
  <a:themeElements>
    <a:clrScheme name="DHI Theme Colours">
      <a:dk1>
        <a:srgbClr val="004165"/>
      </a:dk1>
      <a:lt1>
        <a:sysClr val="window" lastClr="FFFFFF"/>
      </a:lt1>
      <a:dk2>
        <a:srgbClr val="0098DB"/>
      </a:dk2>
      <a:lt2>
        <a:srgbClr val="63CECA"/>
      </a:lt2>
      <a:accent1>
        <a:srgbClr val="FADC41"/>
      </a:accent1>
      <a:accent2>
        <a:srgbClr val="FF8849"/>
      </a:accent2>
      <a:accent3>
        <a:srgbClr val="51626F"/>
      </a:accent3>
      <a:accent4>
        <a:srgbClr val="61C250"/>
      </a:accent4>
      <a:accent5>
        <a:srgbClr val="93509E"/>
      </a:accent5>
      <a:accent6>
        <a:srgbClr val="005A8C"/>
      </a:accent6>
      <a:hlink>
        <a:srgbClr val="61C250"/>
      </a:hlink>
      <a:folHlink>
        <a:srgbClr val="9350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T_monday_morning_20150302_v2.pptx" id="{003A0603-6448-4556-80B0-0867C021F56F}" vid="{A96C59BD-631C-49D4-B5A9-0C90C1F2473E}"/>
    </a:ext>
  </a:extLst>
</a:theme>
</file>

<file path=ppt/theme/theme2.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HI">
      <a:dk1>
        <a:srgbClr val="004165"/>
      </a:dk1>
      <a:lt1>
        <a:sysClr val="window" lastClr="FFFFFF"/>
      </a:lt1>
      <a:dk2>
        <a:srgbClr val="8B8D8E"/>
      </a:dk2>
      <a:lt2>
        <a:srgbClr val="000000"/>
      </a:lt2>
      <a:accent1>
        <a:srgbClr val="0098DB"/>
      </a:accent1>
      <a:accent2>
        <a:srgbClr val="63CECA"/>
      </a:accent2>
      <a:accent3>
        <a:srgbClr val="61C250"/>
      </a:accent3>
      <a:accent4>
        <a:srgbClr val="FADC41"/>
      </a:accent4>
      <a:accent5>
        <a:srgbClr val="FF8849"/>
      </a:accent5>
      <a:accent6>
        <a:srgbClr val="C1E2E5"/>
      </a:accent6>
      <a:hlink>
        <a:srgbClr val="0098DB"/>
      </a:hlink>
      <a:folHlink>
        <a:srgbClr val="8B8D8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2755ad5c18e49c7adbfdd598b931bcc xmlns="cbc1d988-812d-477b-8ef5-0b28f152453f">
      <Terms xmlns="http://schemas.microsoft.com/office/infopath/2007/PartnerControls"/>
    </n2755ad5c18e49c7adbfdd598b931bcc>
    <b282f493e26e4ef1a208c9a49b9311f3 xmlns="cbc1d988-812d-477b-8ef5-0b28f152453f">
      <Terms xmlns="http://schemas.microsoft.com/office/infopath/2007/PartnerControls"/>
    </b282f493e26e4ef1a208c9a49b9311f3>
    <DHIManagementApprovalLink xmlns="cbc1d988-812d-477b-8ef5-0b28f152453f">
      <Url xsi:nil="true"/>
      <Description xsi:nil="true"/>
    </DHIManagementApprovalLink>
    <k4ba791d09a440aba63648a4fa83da7e xmlns="cbc1d988-812d-477b-8ef5-0b28f152453f">
      <Terms xmlns="http://schemas.microsoft.com/office/infopath/2007/PartnerControls"/>
    </k4ba791d09a440aba63648a4fa83da7e>
    <DHIPublication xmlns="cbc1d988-812d-477b-8ef5-0b28f152453f" xsi:nil="true"/>
    <TaxCatchAll xmlns="cbc1d988-812d-477b-8ef5-0b28f152453f" xsi:nil="true"/>
    <DHIDateCreated xmlns="cbc1d988-812d-477b-8ef5-0b28f152453f">2020-12-18T13:18:58+00:00</DHIDateCreated>
    <e8bce870359e4a09862e3b9640f665e6 xmlns="cbc1d988-812d-477b-8ef5-0b28f152453f">
      <Terms xmlns="http://schemas.microsoft.com/office/infopath/2007/PartnerControls"/>
    </e8bce870359e4a09862e3b9640f665e6>
    <TaxCatchAllLabel xmlns="cbc1d988-812d-477b-8ef5-0b28f152453f" xsi:nil="true"/>
    <DHIReviewLink xmlns="cbc1d988-812d-477b-8ef5-0b28f152453f">
      <Url xsi:nil="true"/>
      <Description xsi:nil="true"/>
    </DHIReviewLink>
    <SharedWithUsers xmlns="cbc1d988-812d-477b-8ef5-0b28f152453f">
      <UserInfo>
        <DisplayName>Jonas Sølvsteen</DisplayName>
        <AccountId>64</AccountId>
        <AccountType/>
      </UserInfo>
      <UserInfo>
        <DisplayName>Clemens Cremer</DisplayName>
        <AccountId>62</AccountId>
        <AccountType/>
      </UserInfo>
      <UserInfo>
        <DisplayName>Henrik Andersson</DisplayName>
        <AccountId>57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HI Document" ma:contentTypeID="0x010100662C79DA35A2284584E29B1E84C9C8C700AC9BA5AFFEC0BA4CB1B1FA3E04AF02F1" ma:contentTypeVersion="44" ma:contentTypeDescription="Create a new document." ma:contentTypeScope="" ma:versionID="41a61385e56bbc415bb54e75c9fe366a">
  <xsd:schema xmlns:xsd="http://www.w3.org/2001/XMLSchema" xmlns:xs="http://www.w3.org/2001/XMLSchema" xmlns:p="http://schemas.microsoft.com/office/2006/metadata/properties" xmlns:ns2="cbc1d988-812d-477b-8ef5-0b28f152453f" xmlns:ns3="cbc1d988-812d-477b-8ef5-0b28f152453f" xmlns:ns4="64f67119-a052-4fa7-b83e-e9eb7e125027" targetNamespace="http://schemas.microsoft.com/office/2006/metadata/properties" ma:root="true" ma:fieldsID="c1b6ed328055e47c83c2c4c2b1732525" ns3:_="" ns4:_="">
    <xsd:import namespace="cbc1d988-812d-477b-8ef5-0b28f152453f"/>
    <xsd:import namespace="cbc1d988-812d-477b-8ef5-0b28f152453f"/>
    <xsd:import namespace="64f67119-a052-4fa7-b83e-e9eb7e125027"/>
    <xsd:element name="properties">
      <xsd:complexType>
        <xsd:sequence>
          <xsd:element name="documentManagement">
            <xsd:complexType>
              <xsd:all>
                <xsd:element ref="ns2:TaxCatchAll" minOccurs="0"/>
                <xsd:element ref="ns2:TaxCatchAllLabel" minOccurs="0"/>
                <xsd:element ref="ns3:k4ba791d09a440aba63648a4fa83da7e" minOccurs="0"/>
                <xsd:element ref="ns3:n2755ad5c18e49c7adbfdd598b931bcc" minOccurs="0"/>
                <xsd:element ref="ns3:b282f493e26e4ef1a208c9a49b9311f3" minOccurs="0"/>
                <xsd:element ref="ns3:e8bce870359e4a09862e3b9640f665e6" minOccurs="0"/>
                <xsd:element ref="ns3:DHIPublication" minOccurs="0"/>
                <xsd:element ref="ns3:DHIDateCreated" minOccurs="0"/>
                <xsd:element ref="ns3:DHIReviewLink" minOccurs="0"/>
                <xsd:element ref="ns3:DHIManagementApprovalLink" minOccurs="0"/>
                <xsd:element ref="ns4:MediaServiceMetadata" minOccurs="0"/>
                <xsd:element ref="ns4:MediaServiceFastMetadata" minOccurs="0"/>
                <xsd:element ref="ns2:SharedWithUsers" minOccurs="0"/>
                <xsd:element ref="ns2:SharedWithDetail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c1d988-812d-477b-8ef5-0b28f152453f"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ac57de69-693e-414a-b1b9-d1e14b683084}" ma:internalName="TaxCatchAll" ma:readOnly="false" ma:showField="CatchAllData" ma:web="cbc1d988-812d-477b-8ef5-0b28f152453f">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ac57de69-693e-414a-b1b9-d1e14b683084}" ma:internalName="TaxCatchAllLabel" ma:readOnly="false" ma:showField="CatchAllDataLabel" ma:web="cbc1d988-812d-477b-8ef5-0b28f152453f">
      <xsd:complexType>
        <xsd:complexContent>
          <xsd:extension base="dms:MultiChoiceLookup">
            <xsd:sequence>
              <xsd:element name="Value" type="dms:Lookup" maxOccurs="unbounded" minOccurs="0" nillable="true"/>
            </xsd:sequence>
          </xsd:extension>
        </xsd:complexContent>
      </xsd:complexType>
    </xsd:element>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c1d988-812d-477b-8ef5-0b28f152453f" elementFormDefault="qualified">
    <xsd:import namespace="http://schemas.microsoft.com/office/2006/documentManagement/types"/>
    <xsd:import namespace="http://schemas.microsoft.com/office/infopath/2007/PartnerControls"/>
    <xsd:element name="k4ba791d09a440aba63648a4fa83da7e" ma:index="10" nillable="true" ma:taxonomy="true" ma:internalName="k4ba791d09a440aba63648a4fa83da7e" ma:taxonomyFieldName="DHICategory" ma:displayName="DHICategory" ma:default="" ma:fieldId="{44ba791d-09a4-40ab-a636-48a4fa83da7e}" ma:taxonomyMulti="true" ma:sspId="0cc1a1f7-5d9d-487e-9c70-c04623747153" ma:termSetId="cf316dbf-09a7-4527-b108-6ead98ea1f8f" ma:anchorId="00000000-0000-0000-0000-000000000000" ma:open="false" ma:isKeyword="false">
      <xsd:complexType>
        <xsd:sequence>
          <xsd:element ref="pc:Terms" minOccurs="0" maxOccurs="1"/>
        </xsd:sequence>
      </xsd:complexType>
    </xsd:element>
    <xsd:element name="n2755ad5c18e49c7adbfdd598b931bcc" ma:index="12" nillable="true" ma:taxonomy="true" ma:internalName="n2755ad5c18e49c7adbfdd598b931bcc" ma:taxonomyFieldName="DHIArea" ma:displayName="DHIArea" ma:default="" ma:fieldId="{72755ad5-c18e-49c7-adbf-dd598b931bcc}" ma:taxonomyMulti="true" ma:sspId="0cc1a1f7-5d9d-487e-9c70-c04623747153" ma:termSetId="3e9017fb-0c0c-4812-abde-a160736a9a23" ma:anchorId="00000000-0000-0000-0000-000000000000" ma:open="false" ma:isKeyword="false">
      <xsd:complexType>
        <xsd:sequence>
          <xsd:element ref="pc:Terms" minOccurs="0" maxOccurs="1"/>
        </xsd:sequence>
      </xsd:complexType>
    </xsd:element>
    <xsd:element name="b282f493e26e4ef1a208c9a49b9311f3" ma:index="14" nillable="true" ma:taxonomy="true" ma:internalName="b282f493e26e4ef1a208c9a49b9311f3" ma:taxonomyFieldName="DHIKeywords" ma:displayName="DHIKeywords" ma:default="" ma:fieldId="{b282f493-e26e-4ef1-a208-c9a49b9311f3}" ma:taxonomyMulti="true" ma:sspId="0cc1a1f7-5d9d-487e-9c70-c04623747153" ma:termSetId="d8f945d8-c24d-4deb-a750-9e845efe98c8" ma:anchorId="00000000-0000-0000-0000-000000000000" ma:open="true" ma:isKeyword="false">
      <xsd:complexType>
        <xsd:sequence>
          <xsd:element ref="pc:Terms" minOccurs="0" maxOccurs="1"/>
        </xsd:sequence>
      </xsd:complexType>
    </xsd:element>
    <xsd:element name="e8bce870359e4a09862e3b9640f665e6" ma:index="16" nillable="true" ma:taxonomy="true" ma:internalName="e8bce870359e4a09862e3b9640f665e6" ma:taxonomyFieldName="DHIAuthor" ma:displayName="DHIAuthor" ma:default="" ma:fieldId="{e8bce870-359e-4a09-862e-3b9640f665e6}" ma:taxonomyMulti="true" ma:sspId="0cc1a1f7-5d9d-487e-9c70-c04623747153" ma:termSetId="0c97983b-bbfd-42d4-9c04-ca31687e0c2a" ma:anchorId="00000000-0000-0000-0000-000000000000" ma:open="true" ma:isKeyword="false">
      <xsd:complexType>
        <xsd:sequence>
          <xsd:element ref="pc:Terms" minOccurs="0" maxOccurs="1"/>
        </xsd:sequence>
      </xsd:complexType>
    </xsd:element>
    <xsd:element name="DHIPublication" ma:index="18" nillable="true" ma:displayName="DHIPublication" ma:description="If the item is not a DHI publication, type the full name of the publication, e.g. journal name or book title and publisher" ma:internalName="DHIPublication">
      <xsd:simpleType>
        <xsd:restriction base="dms:Text">
          <xsd:maxLength value="255"/>
        </xsd:restriction>
      </xsd:simpleType>
    </xsd:element>
    <xsd:element name="DHIDateCreated" ma:index="19" nillable="true" ma:displayName="DHIDateCreated" ma:description="Accept the default creation date or add the date and year of publication." ma:format="DateOnly" ma:internalName="DHIDateCreated">
      <xsd:simpleType>
        <xsd:restriction base="dms:DateTime"/>
      </xsd:simpleType>
    </xsd:element>
    <xsd:element name="DHIReviewLink" ma:index="20" nillable="true" ma:displayName="DHI Review" ma:format="Hyperlink" ma:internalName="DHIReviewLink">
      <xsd:complexType>
        <xsd:complexContent>
          <xsd:extension base="dms:URL">
            <xsd:sequence>
              <xsd:element name="Url" type="dms:ValidUrl" minOccurs="0" nillable="true"/>
              <xsd:element name="Description" type="xsd:string" nillable="true"/>
            </xsd:sequence>
          </xsd:extension>
        </xsd:complexContent>
      </xsd:complexType>
    </xsd:element>
    <xsd:element name="DHIManagementApprovalLink" ma:index="21" nillable="true" ma:displayName="DHI Management Approval" ma:format="Hyperlink" ma:internalName="DHIManagementApprovalLink">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4f67119-a052-4fa7-b83e-e9eb7e125027" elementFormDefault="qualified">
    <xsd:import namespace="http://schemas.microsoft.com/office/2006/documentManagement/types"/>
    <xsd:import namespace="http://schemas.microsoft.com/office/infopath/2007/PartnerControls"/>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AutoKeyPoints" ma:index="26" nillable="true" ma:displayName="MediaServiceAutoKeyPoints" ma:hidden="true" ma:internalName="MediaServiceAutoKeyPoints" ma:readOnly="true">
      <xsd:simpleType>
        <xsd:restriction base="dms:Note"/>
      </xsd:simpleType>
    </xsd:element>
    <xsd:element name="MediaServiceKeyPoints" ma:index="2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18B2C6-9D4C-4B28-9388-68799B2C0A97}">
  <ds:schemaRefs>
    <ds:schemaRef ds:uri="http://schemas.microsoft.com/sharepoint/v3/contenttype/forms"/>
  </ds:schemaRefs>
</ds:datastoreItem>
</file>

<file path=customXml/itemProps2.xml><?xml version="1.0" encoding="utf-8"?>
<ds:datastoreItem xmlns:ds="http://schemas.openxmlformats.org/officeDocument/2006/customXml" ds:itemID="{55E5E128-C8F2-4728-9633-B97184C66FD2}">
  <ds:schemaRefs>
    <ds:schemaRef ds:uri="64f67119-a052-4fa7-b83e-e9eb7e125027"/>
    <ds:schemaRef ds:uri="cbc1d988-812d-477b-8ef5-0b28f152453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C4035E-52F5-4475-9322-359B5F529007}">
  <ds:schemaRefs>
    <ds:schemaRef ds:uri="64f67119-a052-4fa7-b83e-e9eb7e125027"/>
    <ds:schemaRef ds:uri="cbc1d988-812d-477b-8ef5-0b28f15245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TotalTime>
  <Words>346</Words>
  <Application>Microsoft Office PowerPoint</Application>
  <PresentationFormat>On-screen Show (16:9)</PresentationFormat>
  <Paragraphs>75</Paragraphs>
  <Slides>9</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DHI_Master_Template V2.08</vt:lpstr>
      <vt:lpstr>Data Talk 9 How to make your Python code  modular and re-usable</vt:lpstr>
      <vt:lpstr>Why?</vt:lpstr>
      <vt:lpstr>Modular programming</vt:lpstr>
      <vt:lpstr>Clean code</vt:lpstr>
      <vt:lpstr>PowerPoint Presentation</vt:lpstr>
      <vt:lpstr>Modules and packages</vt:lpstr>
      <vt:lpstr>Where does Python look for modules? </vt:lpstr>
      <vt:lpstr>PowerPoint Presentation</vt:lpstr>
      <vt:lpstr>PowerPoint Presentation</vt:lpstr>
    </vt:vector>
  </TitlesOfParts>
  <Company>DHI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Assimilation with MIKE FM</dc:title>
  <dc:creator>jem@dhigroup.com</dc:creator>
  <cp:keywords/>
  <cp:lastModifiedBy>Jesper Sandvig Mariegaard</cp:lastModifiedBy>
  <cp:revision>4</cp:revision>
  <cp:lastPrinted>2016-02-01T08:19:56Z</cp:lastPrinted>
  <dcterms:created xsi:type="dcterms:W3CDTF">2012-12-27T11:35:12Z</dcterms:created>
  <dcterms:modified xsi:type="dcterms:W3CDTF">2022-08-24T20:44:16Z</dcterms:modified>
  <cp:category>DHI Campus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0x010100662C79DA35A2284584E29B1E84C9C8C700AC9BA5AFFEC0BA4CB1B1FA3E04AF02F1</vt:lpwstr>
  </property>
  <property fmtid="{D5CDD505-2E9C-101B-9397-08002B2CF9AE}" pid="3" name="DHIAuthor">
    <vt:lpwstr/>
  </property>
  <property fmtid="{D5CDD505-2E9C-101B-9397-08002B2CF9AE}" pid="4" name="DHIArea">
    <vt:lpwstr/>
  </property>
  <property fmtid="{D5CDD505-2E9C-101B-9397-08002B2CF9AE}" pid="5" name="DHICategory">
    <vt:lpwstr/>
  </property>
  <property fmtid="{D5CDD505-2E9C-101B-9397-08002B2CF9AE}" pid="6" name="DHIKeywords">
    <vt:lpwstr/>
  </property>
</Properties>
</file>