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gomycode.co/checkpoints/4e7d21e7-bd63-47a8-8a4a-362f1f9b0da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-scm.com/book/en/v2/Customizing-Git-Git-Configura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8800" i="1" dirty="0">
                <a:latin typeface="Arial Black" panose="020B0A04020102020204" pitchFamily="34" charset="0"/>
              </a:rPr>
              <a:t>checkpoint</a:t>
            </a:r>
            <a:endParaRPr lang="fr-FR" sz="8800" u="sng" dirty="0">
              <a:latin typeface="Arial Black" panose="020B0A040201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i="1" u="sng" dirty="0" err="1" smtClean="0">
                <a:latin typeface="Arial Black" panose="020B0A04020102020204" pitchFamily="34" charset="0"/>
                <a:cs typeface="Arial" panose="020B0604020202020204" pitchFamily="34" charset="0"/>
              </a:rPr>
              <a:t>Gomycode</a:t>
            </a:r>
            <a:r>
              <a:rPr lang="fr-FR" b="1" i="1" u="sng" dirty="0" smtClean="0">
                <a:latin typeface="Arial Black" panose="020B0A04020102020204" pitchFamily="34" charset="0"/>
                <a:cs typeface="Arial" panose="020B0604020202020204" pitchFamily="34" charset="0"/>
              </a:rPr>
              <a:t>                                             </a:t>
            </a:r>
            <a:endParaRPr lang="fr-FR" b="1" i="1" u="sng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40822" y="6034310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Dhia</a:t>
            </a:r>
            <a:r>
              <a:rPr lang="fr-FR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fr-FR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Bouzaiene</a:t>
            </a:r>
            <a:endParaRPr lang="fr-FR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44238" y="3367889"/>
            <a:ext cx="100674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 &amp; </a:t>
            </a:r>
            <a:r>
              <a:rPr lang="fr-FR" sz="8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</a:t>
            </a:r>
            <a:r>
              <a:rPr lang="fr-FR" sz="8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Project</a:t>
            </a:r>
            <a:endParaRPr lang="fr-FR" sz="8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9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Bahnschrift" panose="020B0502040204020203" pitchFamily="34" charset="0"/>
              </a:rPr>
              <a:t>9-</a:t>
            </a:r>
            <a:r>
              <a:rPr lang="en-US" dirty="0">
                <a:latin typeface="Bahnschrift" panose="020B0502040204020203" pitchFamily="34" charset="0"/>
              </a:rPr>
              <a:t>Add fourth.txt to the staging area.</a:t>
            </a:r>
            <a:br>
              <a:rPr lang="en-US" dirty="0">
                <a:latin typeface="Bahnschrift" panose="020B0502040204020203" pitchFamily="34" charset="0"/>
              </a:rPr>
            </a:br>
            <a:endParaRPr lang="fr-FR" dirty="0">
              <a:latin typeface="Bahnschrift" panose="020B0502040204020203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576" y="2162650"/>
            <a:ext cx="6629496" cy="71641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723812"/>
            <a:ext cx="5532599" cy="154699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143" y="3723812"/>
            <a:ext cx="4694327" cy="1127858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 rot="2958586">
            <a:off x="7075414" y="3200552"/>
            <a:ext cx="630462" cy="250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 rot="18923978">
            <a:off x="3262399" y="3288117"/>
            <a:ext cx="630462" cy="250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747319" y="5547003"/>
            <a:ext cx="204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latin typeface="Arial Black" panose="020B0A04020102020204" pitchFamily="34" charset="0"/>
              </a:rPr>
              <a:t>before</a:t>
            </a:r>
            <a:endParaRPr lang="fr-FR" b="1" dirty="0">
              <a:latin typeface="Arial Black" panose="020B0A040201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849354" y="5413972"/>
            <a:ext cx="233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latin typeface="Arial Black" panose="020B0A04020102020204" pitchFamily="34" charset="0"/>
              </a:rPr>
              <a:t>after</a:t>
            </a:r>
            <a:endParaRPr lang="fr-FR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7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Bahnschrift" panose="020B0502040204020203" pitchFamily="34" charset="0"/>
              </a:rPr>
              <a:t>10-</a:t>
            </a:r>
            <a:r>
              <a:rPr lang="en-US" dirty="0">
                <a:latin typeface="Bahnschrift" panose="020B0502040204020203" pitchFamily="34" charset="0"/>
              </a:rPr>
              <a:t>Commit with the message "adding fourth.txt"</a:t>
            </a:r>
            <a:br>
              <a:rPr lang="en-US" dirty="0">
                <a:latin typeface="Bahnschrift" panose="020B0502040204020203" pitchFamily="34" charset="0"/>
              </a:rPr>
            </a:br>
            <a:endParaRPr lang="fr-FR" dirty="0">
              <a:latin typeface="Bahnschrift" panose="020B0502040204020203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190" y="3043734"/>
            <a:ext cx="9780881" cy="198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82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Bahnschrift" panose="020B0502040204020203" pitchFamily="34" charset="0"/>
              </a:rPr>
              <a:t>11-</a:t>
            </a:r>
            <a:r>
              <a:rPr lang="fr-FR" dirty="0">
                <a:latin typeface="Bahnschrift" panose="020B0502040204020203" pitchFamily="34" charset="0"/>
              </a:rPr>
              <a:t>Remove the third.txt file.</a:t>
            </a:r>
            <a:br>
              <a:rPr lang="fr-FR" dirty="0">
                <a:latin typeface="Bahnschrift" panose="020B0502040204020203" pitchFamily="34" charset="0"/>
              </a:rPr>
            </a:br>
            <a:endParaRPr lang="fr-FR" dirty="0">
              <a:latin typeface="Bahnschrift" panose="020B0502040204020203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316" y="3682453"/>
            <a:ext cx="2042337" cy="194326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058" y="3632918"/>
            <a:ext cx="2286198" cy="204233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500" y="2195180"/>
            <a:ext cx="9999194" cy="10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22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>
                <a:latin typeface="Bahnschrift" panose="020B0502040204020203" pitchFamily="34" charset="0"/>
              </a:rPr>
              <a:t/>
            </a:r>
            <a:br>
              <a:rPr lang="fr-FR" dirty="0" smtClean="0">
                <a:latin typeface="Bahnschrift" panose="020B0502040204020203" pitchFamily="34" charset="0"/>
              </a:rPr>
            </a:br>
            <a:r>
              <a:rPr lang="fr-FR" dirty="0">
                <a:latin typeface="Bahnschrift" panose="020B0502040204020203" pitchFamily="34" charset="0"/>
              </a:rPr>
              <a:t/>
            </a:r>
            <a:br>
              <a:rPr lang="fr-FR" dirty="0">
                <a:latin typeface="Bahnschrift" panose="020B0502040204020203" pitchFamily="34" charset="0"/>
              </a:rPr>
            </a:br>
            <a:r>
              <a:rPr lang="fr-FR" dirty="0" smtClean="0">
                <a:latin typeface="Bahnschrift" panose="020B0502040204020203" pitchFamily="34" charset="0"/>
              </a:rPr>
              <a:t>12-</a:t>
            </a:r>
            <a:r>
              <a:rPr lang="en-US" dirty="0">
                <a:latin typeface="Bahnschrift" panose="020B0502040204020203" pitchFamily="34" charset="0"/>
              </a:rPr>
              <a:t>Add this change to the staging area. (Using the command "</a:t>
            </a:r>
            <a:r>
              <a:rPr lang="en-US" dirty="0" err="1">
                <a:latin typeface="Bahnschrift" panose="020B0502040204020203" pitchFamily="34" charset="0"/>
              </a:rPr>
              <a:t>git</a:t>
            </a:r>
            <a:r>
              <a:rPr lang="en-US" dirty="0">
                <a:latin typeface="Bahnschrift" panose="020B0502040204020203" pitchFamily="34" charset="0"/>
              </a:rPr>
              <a:t> add . "</a:t>
            </a:r>
            <a:br>
              <a:rPr lang="en-US" dirty="0">
                <a:latin typeface="Bahnschrift" panose="020B0502040204020203" pitchFamily="34" charset="0"/>
              </a:rPr>
            </a:br>
            <a:endParaRPr lang="fr-FR" dirty="0">
              <a:latin typeface="Bahnschrift" panose="020B0502040204020203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21" y="4327922"/>
            <a:ext cx="5502117" cy="164606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178" y="2438267"/>
            <a:ext cx="9153642" cy="89940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335" y="4327922"/>
            <a:ext cx="4930567" cy="110499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018923" y="6319319"/>
            <a:ext cx="146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before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0" y="6183517"/>
            <a:ext cx="80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after</a:t>
            </a:r>
            <a:endParaRPr lang="fr-FR" b="1" dirty="0"/>
          </a:p>
        </p:txBody>
      </p:sp>
      <p:sp>
        <p:nvSpPr>
          <p:cNvPr id="8" name="Flèche droite 7"/>
          <p:cNvSpPr/>
          <p:nvPr/>
        </p:nvSpPr>
        <p:spPr>
          <a:xfrm rot="2958586">
            <a:off x="7613912" y="3772770"/>
            <a:ext cx="630462" cy="250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18029928">
            <a:off x="3541981" y="3707593"/>
            <a:ext cx="630462" cy="250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26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Bahnschrift" panose="020B0502040204020203" pitchFamily="34" charset="0"/>
              </a:rPr>
              <a:t>13-</a:t>
            </a:r>
            <a:r>
              <a:rPr lang="en-US" dirty="0">
                <a:latin typeface="Bahnschrift" panose="020B0502040204020203" pitchFamily="34" charset="0"/>
              </a:rPr>
              <a:t>Commit with the message "removing third.txt".</a:t>
            </a:r>
            <a:br>
              <a:rPr lang="en-US" dirty="0">
                <a:latin typeface="Bahnschrift" panose="020B0502040204020203" pitchFamily="34" charset="0"/>
              </a:rPr>
            </a:br>
            <a:endParaRPr lang="fr-FR" dirty="0">
              <a:latin typeface="Bahnschrift" panose="020B0502040204020203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838" y="3336529"/>
            <a:ext cx="10852970" cy="17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15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Bahnschrift" panose="020B0502040204020203" pitchFamily="34" charset="0"/>
              </a:rPr>
              <a:t>14-</a:t>
            </a:r>
            <a:r>
              <a:rPr lang="en-US" dirty="0">
                <a:latin typeface="Bahnschrift" panose="020B0502040204020203" pitchFamily="34" charset="0"/>
              </a:rPr>
              <a:t>Check out your commits using </a:t>
            </a:r>
            <a:r>
              <a:rPr lang="en-US" dirty="0" err="1">
                <a:latin typeface="Bahnschrift" panose="020B0502040204020203" pitchFamily="34" charset="0"/>
              </a:rPr>
              <a:t>git</a:t>
            </a:r>
            <a:r>
              <a:rPr lang="en-US" dirty="0">
                <a:latin typeface="Bahnschrift" panose="020B0502040204020203" pitchFamily="34" charset="0"/>
              </a:rPr>
              <a:t> log.</a:t>
            </a:r>
            <a:br>
              <a:rPr lang="en-US" dirty="0">
                <a:latin typeface="Bahnschrift" panose="020B0502040204020203" pitchFamily="34" charset="0"/>
              </a:rPr>
            </a:br>
            <a:endParaRPr lang="fr-FR" dirty="0">
              <a:latin typeface="Bahnschrift" panose="020B0502040204020203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674" y="2110264"/>
            <a:ext cx="7026649" cy="401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09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>
                <a:latin typeface="Bahnschrift" panose="020B0502040204020203" pitchFamily="34" charset="0"/>
              </a:rPr>
              <a:t>15-</a:t>
            </a:r>
            <a:r>
              <a:rPr lang="en-US" dirty="0">
                <a:latin typeface="Bahnschrift" panose="020B0502040204020203" pitchFamily="34" charset="0"/>
              </a:rPr>
              <a:t>Change your global settings to </a:t>
            </a:r>
            <a:r>
              <a:rPr lang="en-US" dirty="0" err="1">
                <a:latin typeface="Bahnschrift" panose="020B0502040204020203" pitchFamily="34" charset="0"/>
              </a:rPr>
              <a:t>core.pager</a:t>
            </a:r>
            <a:r>
              <a:rPr lang="en-US" dirty="0">
                <a:latin typeface="Bahnschrift" panose="020B0502040204020203" pitchFamily="34" charset="0"/>
              </a:rPr>
              <a:t>=cat - you can read more about that </a:t>
            </a:r>
            <a:r>
              <a:rPr lang="en-US" dirty="0">
                <a:latin typeface="Bahnschrift" panose="020B0502040204020203" pitchFamily="34" charset="0"/>
                <a:hlinkClick r:id="rId2"/>
              </a:rPr>
              <a:t>here</a:t>
            </a:r>
            <a:r>
              <a:rPr lang="en-US" dirty="0">
                <a:latin typeface="Bahnschrift" panose="020B0502040204020203" pitchFamily="34" charset="0"/>
              </a:rPr>
              <a:t>.</a:t>
            </a:r>
            <a:br>
              <a:rPr lang="en-US" dirty="0">
                <a:latin typeface="Bahnschrift" panose="020B0502040204020203" pitchFamily="34" charset="0"/>
              </a:rPr>
            </a:br>
            <a:endParaRPr lang="fr-FR" dirty="0">
              <a:latin typeface="Bahnschrift" panose="020B0502040204020203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69" y="3263593"/>
            <a:ext cx="11132104" cy="111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12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>
                <a:latin typeface="Bahnschrift" panose="020B0502040204020203" pitchFamily="34" charset="0"/>
              </a:rPr>
              <a:t>16-</a:t>
            </a:r>
            <a:r>
              <a:rPr lang="en-US" dirty="0">
                <a:latin typeface="Bahnschrift" panose="020B0502040204020203" pitchFamily="34" charset="0"/>
              </a:rPr>
              <a:t>Write the appropriate command to list all the global configurations for </a:t>
            </a:r>
            <a:r>
              <a:rPr lang="en-US" dirty="0" err="1">
                <a:latin typeface="Bahnschrift" panose="020B0502040204020203" pitchFamily="34" charset="0"/>
              </a:rPr>
              <a:t>git</a:t>
            </a:r>
            <a:r>
              <a:rPr lang="en-US" dirty="0">
                <a:latin typeface="Bahnschrift" panose="020B0502040204020203" pitchFamily="34" charset="0"/>
              </a:rPr>
              <a:t> on your machine.</a:t>
            </a:r>
            <a:br>
              <a:rPr lang="en-US" dirty="0">
                <a:latin typeface="Bahnschrift" panose="020B0502040204020203" pitchFamily="34" charset="0"/>
              </a:rPr>
            </a:br>
            <a:endParaRPr lang="fr-FR" dirty="0">
              <a:latin typeface="Bahnschrift" panose="020B0502040204020203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03" y="2284994"/>
            <a:ext cx="2892345" cy="346930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828" y="3507537"/>
            <a:ext cx="8105378" cy="5355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963" y="4833325"/>
            <a:ext cx="5344999" cy="698341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 rot="2107431">
            <a:off x="3752234" y="2800993"/>
            <a:ext cx="1229706" cy="237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 rot="1670125">
            <a:off x="4074013" y="4584682"/>
            <a:ext cx="1096369" cy="261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" t="9621" r="8747" b="15729"/>
          <a:stretch/>
        </p:blipFill>
        <p:spPr>
          <a:xfrm>
            <a:off x="4603349" y="2082496"/>
            <a:ext cx="896236" cy="77271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" t="9621" r="8747" b="15729"/>
          <a:stretch/>
        </p:blipFill>
        <p:spPr>
          <a:xfrm>
            <a:off x="3910413" y="4916783"/>
            <a:ext cx="896236" cy="77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54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>
                <a:latin typeface="Bahnschrift" panose="020B0502040204020203" pitchFamily="34" charset="0"/>
              </a:rPr>
              <a:t>17-</a:t>
            </a:r>
            <a:r>
              <a:rPr lang="en-US" dirty="0">
                <a:latin typeface="Bahnschrift" panose="020B0502040204020203" pitchFamily="34" charset="0"/>
              </a:rPr>
              <a:t>You can type </a:t>
            </a:r>
            <a:r>
              <a:rPr lang="en-US" dirty="0" err="1">
                <a:latin typeface="Bahnschrift" panose="020B0502040204020203" pitchFamily="34" charset="0"/>
              </a:rPr>
              <a:t>git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config</a:t>
            </a:r>
            <a:r>
              <a:rPr lang="en-US" dirty="0">
                <a:latin typeface="Bahnschrift" panose="020B0502040204020203" pitchFamily="34" charset="0"/>
              </a:rPr>
              <a:t> --global to find out how to do this.</a:t>
            </a:r>
            <a:br>
              <a:rPr lang="en-US" dirty="0">
                <a:latin typeface="Bahnschrift" panose="020B0502040204020203" pitchFamily="34" charset="0"/>
              </a:rPr>
            </a:br>
            <a:endParaRPr lang="fr-FR" dirty="0">
              <a:latin typeface="Bahnschrif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49581"/>
            <a:ext cx="5239601" cy="458763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772080"/>
            <a:ext cx="5257047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7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ahnschrift" panose="020B0502040204020203" pitchFamily="34" charset="0"/>
              </a:rPr>
              <a:t>1-Create </a:t>
            </a:r>
            <a:r>
              <a:rPr lang="en-US" dirty="0">
                <a:latin typeface="Bahnschrift" panose="020B0502040204020203" pitchFamily="34" charset="0"/>
              </a:rPr>
              <a:t>a folder called </a:t>
            </a:r>
            <a:r>
              <a:rPr lang="en-US" dirty="0" err="1">
                <a:latin typeface="Bahnschrift" panose="020B0502040204020203" pitchFamily="34" charset="0"/>
              </a:rPr>
              <a:t>learn_git</a:t>
            </a:r>
            <a:r>
              <a:rPr lang="en-US" dirty="0">
                <a:latin typeface="Bahnschrift" panose="020B0502040204020203" pitchFamily="34" charset="0"/>
              </a:rPr>
              <a:t>.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151" y="2206627"/>
            <a:ext cx="6675698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Bahnschrift" panose="020B0502040204020203" pitchFamily="34" charset="0"/>
              </a:rPr>
              <a:t>2-</a:t>
            </a:r>
            <a:r>
              <a:rPr lang="en-US" dirty="0">
                <a:latin typeface="Bahnschrift" panose="020B0502040204020203" pitchFamily="34" charset="0"/>
              </a:rPr>
              <a:t>Cd (change directory) into the </a:t>
            </a:r>
            <a:r>
              <a:rPr lang="en-US" dirty="0" err="1">
                <a:latin typeface="Bahnschrift" panose="020B0502040204020203" pitchFamily="34" charset="0"/>
              </a:rPr>
              <a:t>learn_git</a:t>
            </a:r>
            <a:r>
              <a:rPr lang="en-US" dirty="0">
                <a:latin typeface="Bahnschrift" panose="020B0502040204020203" pitchFamily="34" charset="0"/>
              </a:rPr>
              <a:t> folder.</a:t>
            </a:r>
            <a:br>
              <a:rPr lang="en-US" dirty="0">
                <a:latin typeface="Bahnschrift" panose="020B0502040204020203" pitchFamily="34" charset="0"/>
              </a:rPr>
            </a:br>
            <a:endParaRPr lang="fr-FR" dirty="0">
              <a:latin typeface="Bahnschrift" panose="020B0502040204020203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355" y="2229489"/>
            <a:ext cx="5639289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4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Bahnschrift" panose="020B0502040204020203" pitchFamily="34" charset="0"/>
              </a:rPr>
              <a:t>3-</a:t>
            </a:r>
            <a:r>
              <a:rPr lang="en-US" dirty="0">
                <a:latin typeface="Bahnschrift" panose="020B0502040204020203" pitchFamily="34" charset="0"/>
              </a:rPr>
              <a:t>Create a file called third.txt.</a:t>
            </a:r>
            <a:br>
              <a:rPr lang="en-US" dirty="0">
                <a:latin typeface="Bahnschrift" panose="020B0502040204020203" pitchFamily="34" charset="0"/>
              </a:rPr>
            </a:br>
            <a:endParaRPr lang="fr-FR" dirty="0">
              <a:latin typeface="Bahnschrift" panose="020B0502040204020203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777" y="2313772"/>
            <a:ext cx="5677392" cy="332260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672" y="2697933"/>
            <a:ext cx="4707802" cy="28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3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Bahnschrift" panose="020B0502040204020203" pitchFamily="34" charset="0"/>
              </a:rPr>
              <a:t>4-</a:t>
            </a:r>
            <a:r>
              <a:rPr lang="en-US" dirty="0">
                <a:latin typeface="Bahnschrift" panose="020B0502040204020203" pitchFamily="34" charset="0"/>
              </a:rPr>
              <a:t>Initialize an empty </a:t>
            </a:r>
            <a:r>
              <a:rPr lang="en-US" dirty="0" err="1">
                <a:latin typeface="Bahnschrift" panose="020B0502040204020203" pitchFamily="34" charset="0"/>
              </a:rPr>
              <a:t>git</a:t>
            </a:r>
            <a:r>
              <a:rPr lang="en-US" dirty="0">
                <a:latin typeface="Bahnschrift" panose="020B0502040204020203" pitchFamily="34" charset="0"/>
              </a:rPr>
              <a:t> repository.</a:t>
            </a:r>
            <a:br>
              <a:rPr lang="en-US" dirty="0">
                <a:latin typeface="Bahnschrift" panose="020B0502040204020203" pitchFamily="34" charset="0"/>
              </a:rPr>
            </a:br>
            <a:endParaRPr lang="fr-FR" dirty="0">
              <a:latin typeface="Bahnschrift" panose="020B0502040204020203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775" y="2306640"/>
            <a:ext cx="5738357" cy="339119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113" y="3282113"/>
            <a:ext cx="3200677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3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Bahnschrift" panose="020B0502040204020203" pitchFamily="34" charset="0"/>
              </a:rPr>
              <a:t>5-</a:t>
            </a:r>
            <a:r>
              <a:rPr lang="en-US" dirty="0">
                <a:latin typeface="Bahnschrift" panose="020B0502040204020203" pitchFamily="34" charset="0"/>
              </a:rPr>
              <a:t>Add third.txt to the staging area.</a:t>
            </a:r>
            <a:br>
              <a:rPr lang="en-US" dirty="0">
                <a:latin typeface="Bahnschrift" panose="020B0502040204020203" pitchFamily="34" charset="0"/>
              </a:rPr>
            </a:br>
            <a:endParaRPr lang="fr-FR" dirty="0">
              <a:latin typeface="Bahnschrift" panose="020B0502040204020203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8870" y="2324573"/>
            <a:ext cx="4740051" cy="40389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42" y="3532837"/>
            <a:ext cx="5700254" cy="180609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284" y="3532837"/>
            <a:ext cx="4656223" cy="14555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89938" y="5817672"/>
            <a:ext cx="992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latin typeface="Arial Black" panose="020B0A04020102020204" pitchFamily="34" charset="0"/>
              </a:rPr>
              <a:t>before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486777" y="5754172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latin typeface="Arial Black" panose="020B0A04020102020204" pitchFamily="34" charset="0"/>
              </a:rPr>
              <a:t>after</a:t>
            </a:r>
            <a:endParaRPr lang="fr-FR" dirty="0"/>
          </a:p>
        </p:txBody>
      </p:sp>
      <p:sp>
        <p:nvSpPr>
          <p:cNvPr id="12" name="Flèche droite 11"/>
          <p:cNvSpPr/>
          <p:nvPr/>
        </p:nvSpPr>
        <p:spPr>
          <a:xfrm rot="2958586">
            <a:off x="7572281" y="2923915"/>
            <a:ext cx="630462" cy="250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 rot="17905799">
            <a:off x="3527212" y="2940085"/>
            <a:ext cx="630462" cy="250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42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Bahnschrift" panose="020B0502040204020203" pitchFamily="34" charset="0"/>
              </a:rPr>
              <a:t>6-</a:t>
            </a:r>
            <a:r>
              <a:rPr lang="en-US" dirty="0">
                <a:latin typeface="Bahnschrift" panose="020B0502040204020203" pitchFamily="34" charset="0"/>
              </a:rPr>
              <a:t>Commit with the message "adding third.txt".</a:t>
            </a:r>
            <a:br>
              <a:rPr lang="en-US" dirty="0">
                <a:latin typeface="Bahnschrift" panose="020B0502040204020203" pitchFamily="34" charset="0"/>
              </a:rPr>
            </a:br>
            <a:endParaRPr lang="fr-FR" dirty="0">
              <a:latin typeface="Bahnschrift" panose="020B0502040204020203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568" y="3193407"/>
            <a:ext cx="8611068" cy="221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1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Bahnschrift" panose="020B0502040204020203" pitchFamily="34" charset="0"/>
              </a:rPr>
              <a:t>7-</a:t>
            </a:r>
            <a:r>
              <a:rPr lang="en-US" dirty="0">
                <a:latin typeface="Bahnschrift" panose="020B0502040204020203" pitchFamily="34" charset="0"/>
              </a:rPr>
              <a:t>Check out your commit with </a:t>
            </a:r>
            <a:r>
              <a:rPr lang="en-US" dirty="0" err="1">
                <a:latin typeface="Bahnschrift" panose="020B0502040204020203" pitchFamily="34" charset="0"/>
              </a:rPr>
              <a:t>git</a:t>
            </a:r>
            <a:r>
              <a:rPr lang="en-US" dirty="0">
                <a:latin typeface="Bahnschrift" panose="020B0502040204020203" pitchFamily="34" charset="0"/>
              </a:rPr>
              <a:t> log</a:t>
            </a:r>
            <a:endParaRPr lang="fr-FR" dirty="0">
              <a:latin typeface="Bahnschrift" panose="020B0502040204020203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283" y="2975668"/>
            <a:ext cx="8844259" cy="21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2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Bahnschrift" panose="020B0502040204020203" pitchFamily="34" charset="0"/>
              </a:rPr>
              <a:t>8-</a:t>
            </a:r>
            <a:r>
              <a:rPr lang="en-US" dirty="0">
                <a:latin typeface="Bahnschrift" panose="020B0502040204020203" pitchFamily="34" charset="0"/>
              </a:rPr>
              <a:t>Create another file called fourth.txt.</a:t>
            </a:r>
            <a:br>
              <a:rPr lang="en-US" dirty="0">
                <a:latin typeface="Bahnschrift" panose="020B0502040204020203" pitchFamily="34" charset="0"/>
              </a:rPr>
            </a:br>
            <a:endParaRPr lang="fr-FR" dirty="0">
              <a:latin typeface="Bahnschrift" panose="020B0502040204020203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878" y="2663259"/>
            <a:ext cx="9541376" cy="120046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695" y="4140929"/>
            <a:ext cx="2537680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420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105</TotalTime>
  <Words>164</Words>
  <Application>Microsoft Office PowerPoint</Application>
  <PresentationFormat>Grand écran</PresentationFormat>
  <Paragraphs>27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Bahnschrift</vt:lpstr>
      <vt:lpstr>Gill Sans MT</vt:lpstr>
      <vt:lpstr>Wingdings 2</vt:lpstr>
      <vt:lpstr>Dividende</vt:lpstr>
      <vt:lpstr>checkpoint</vt:lpstr>
      <vt:lpstr>1-Create a folder called learn_git. </vt:lpstr>
      <vt:lpstr>2-Cd (change directory) into the learn_git folder. </vt:lpstr>
      <vt:lpstr>3-Create a file called third.txt. </vt:lpstr>
      <vt:lpstr>4-Initialize an empty git repository. </vt:lpstr>
      <vt:lpstr>5-Add third.txt to the staging area. </vt:lpstr>
      <vt:lpstr>6-Commit with the message "adding third.txt". </vt:lpstr>
      <vt:lpstr>7-Check out your commit with git log</vt:lpstr>
      <vt:lpstr>8-Create another file called fourth.txt. </vt:lpstr>
      <vt:lpstr>9-Add fourth.txt to the staging area. </vt:lpstr>
      <vt:lpstr>10-Commit with the message "adding fourth.txt" </vt:lpstr>
      <vt:lpstr>11-Remove the third.txt file. </vt:lpstr>
      <vt:lpstr>  12-Add this change to the staging area. (Using the command "git add . " </vt:lpstr>
      <vt:lpstr>13-Commit with the message "removing third.txt". </vt:lpstr>
      <vt:lpstr>14-Check out your commits using git log. </vt:lpstr>
      <vt:lpstr>15-Change your global settings to core.pager=cat - you can read more about that here. </vt:lpstr>
      <vt:lpstr>16-Write the appropriate command to list all the global configurations for git on your machine. </vt:lpstr>
      <vt:lpstr>17-You can type git config --global to find out how to do this.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Asus asus</dc:creator>
  <cp:lastModifiedBy>Asus asus</cp:lastModifiedBy>
  <cp:revision>13</cp:revision>
  <dcterms:created xsi:type="dcterms:W3CDTF">2022-11-05T22:05:13Z</dcterms:created>
  <dcterms:modified xsi:type="dcterms:W3CDTF">2022-11-05T23:57:48Z</dcterms:modified>
</cp:coreProperties>
</file>