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DB82"/>
    <a:srgbClr val="73A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C9AC6-D507-4610-B9D1-6C49236A4C2D}" type="doc">
      <dgm:prSet loTypeId="urn:microsoft.com/office/officeart/2005/8/layout/cycle8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E513A84-E83F-41F9-A510-A425744B2D1F}">
      <dgm:prSet phldrT="[Text]"/>
      <dgm:spPr/>
      <dgm:t>
        <a:bodyPr/>
        <a:lstStyle/>
        <a:p>
          <a:r>
            <a:rPr lang="en-US">
              <a:ln/>
            </a:rPr>
            <a:t>DEVELOP</a:t>
          </a:r>
          <a:endParaRPr lang="en-US" dirty="0">
            <a:ln/>
          </a:endParaRPr>
        </a:p>
      </dgm:t>
    </dgm:pt>
    <dgm:pt modelId="{7D6A1BA4-C664-48C3-97F6-783A73677413}" type="parTrans" cxnId="{7709DEA7-1945-4EDE-8603-6BEF1C9CD3B2}">
      <dgm:prSet/>
      <dgm:spPr/>
      <dgm:t>
        <a:bodyPr/>
        <a:lstStyle/>
        <a:p>
          <a:endParaRPr lang="en-US">
            <a:ln>
              <a:solidFill>
                <a:schemeClr val="accent1">
                  <a:shade val="50000"/>
                </a:schemeClr>
              </a:solidFill>
            </a:ln>
          </a:endParaRPr>
        </a:p>
      </dgm:t>
    </dgm:pt>
    <dgm:pt modelId="{AC2FB239-8C5B-4C8B-B26D-CEF11235A120}" type="sibTrans" cxnId="{7709DEA7-1945-4EDE-8603-6BEF1C9CD3B2}">
      <dgm:prSet/>
      <dgm:spPr/>
      <dgm:t>
        <a:bodyPr/>
        <a:lstStyle/>
        <a:p>
          <a:endParaRPr lang="en-US">
            <a:ln>
              <a:solidFill>
                <a:schemeClr val="accent1">
                  <a:shade val="50000"/>
                </a:schemeClr>
              </a:solidFill>
            </a:ln>
          </a:endParaRPr>
        </a:p>
      </dgm:t>
    </dgm:pt>
    <dgm:pt modelId="{3F4BA69B-0207-4962-B916-E2725BB162E5}">
      <dgm:prSet phldrT="[Text]"/>
      <dgm:spPr/>
      <dgm:t>
        <a:bodyPr/>
        <a:lstStyle/>
        <a:p>
          <a:r>
            <a:rPr lang="en-US" dirty="0">
              <a:ln/>
            </a:rPr>
            <a:t>PROTOTYPE</a:t>
          </a:r>
        </a:p>
      </dgm:t>
    </dgm:pt>
    <dgm:pt modelId="{467CDA49-775C-48C7-99F7-CA51C6D62617}" type="parTrans" cxnId="{7F931F56-22FC-4C9D-B1EB-6FBA54077DB5}">
      <dgm:prSet/>
      <dgm:spPr/>
      <dgm:t>
        <a:bodyPr/>
        <a:lstStyle/>
        <a:p>
          <a:endParaRPr lang="en-US">
            <a:ln>
              <a:solidFill>
                <a:schemeClr val="accent1">
                  <a:shade val="50000"/>
                </a:schemeClr>
              </a:solidFill>
            </a:ln>
          </a:endParaRPr>
        </a:p>
      </dgm:t>
    </dgm:pt>
    <dgm:pt modelId="{BB9BE893-C536-4014-9C4C-C58E210B6E6E}" type="sibTrans" cxnId="{7F931F56-22FC-4C9D-B1EB-6FBA54077DB5}">
      <dgm:prSet/>
      <dgm:spPr/>
      <dgm:t>
        <a:bodyPr/>
        <a:lstStyle/>
        <a:p>
          <a:endParaRPr lang="en-US">
            <a:ln>
              <a:solidFill>
                <a:schemeClr val="accent1">
                  <a:shade val="50000"/>
                </a:schemeClr>
              </a:solidFill>
            </a:ln>
          </a:endParaRPr>
        </a:p>
      </dgm:t>
    </dgm:pt>
    <dgm:pt modelId="{0B685DFD-80FA-41A9-9A2F-FF2B0BCA4422}" type="pres">
      <dgm:prSet presAssocID="{382C9AC6-D507-4610-B9D1-6C49236A4C2D}" presName="compositeShape" presStyleCnt="0">
        <dgm:presLayoutVars>
          <dgm:chMax val="7"/>
          <dgm:dir/>
          <dgm:resizeHandles val="exact"/>
        </dgm:presLayoutVars>
      </dgm:prSet>
      <dgm:spPr/>
    </dgm:pt>
    <dgm:pt modelId="{0A12CF76-9A9A-4CFD-AAFD-AFB4CE7CE48A}" type="pres">
      <dgm:prSet presAssocID="{382C9AC6-D507-4610-B9D1-6C49236A4C2D}" presName="wedge1" presStyleLbl="node1" presStyleIdx="0" presStyleCnt="2" custLinFactNeighborX="-36409" custLinFactNeighborY="1576"/>
      <dgm:spPr/>
    </dgm:pt>
    <dgm:pt modelId="{C221F78A-5E04-48D4-AD10-BAD8CEC50FB1}" type="pres">
      <dgm:prSet presAssocID="{382C9AC6-D507-4610-B9D1-6C49236A4C2D}" presName="dummy1a" presStyleCnt="0"/>
      <dgm:spPr/>
    </dgm:pt>
    <dgm:pt modelId="{56AF4B8A-B3C2-4929-9577-015624E1DDB7}" type="pres">
      <dgm:prSet presAssocID="{382C9AC6-D507-4610-B9D1-6C49236A4C2D}" presName="dummy1b" presStyleCnt="0"/>
      <dgm:spPr/>
    </dgm:pt>
    <dgm:pt modelId="{60244E5D-23DE-4119-B562-817940B22752}" type="pres">
      <dgm:prSet presAssocID="{382C9AC6-D507-4610-B9D1-6C49236A4C2D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E132755-5612-42BB-8D5F-2DAF8E6E6867}" type="pres">
      <dgm:prSet presAssocID="{382C9AC6-D507-4610-B9D1-6C49236A4C2D}" presName="wedge2" presStyleLbl="node1" presStyleIdx="1" presStyleCnt="2" custLinFactNeighborX="-31647" custLinFactNeighborY="1574"/>
      <dgm:spPr/>
    </dgm:pt>
    <dgm:pt modelId="{977DE2BD-19D1-4FFF-B638-56B1D484CA8B}" type="pres">
      <dgm:prSet presAssocID="{382C9AC6-D507-4610-B9D1-6C49236A4C2D}" presName="dummy2a" presStyleCnt="0"/>
      <dgm:spPr/>
    </dgm:pt>
    <dgm:pt modelId="{76CF47B7-3EF0-44CF-873E-4F3A5BE26B16}" type="pres">
      <dgm:prSet presAssocID="{382C9AC6-D507-4610-B9D1-6C49236A4C2D}" presName="dummy2b" presStyleCnt="0"/>
      <dgm:spPr/>
    </dgm:pt>
    <dgm:pt modelId="{0085C55C-3E60-4726-9CFF-24F1C4F7C8F5}" type="pres">
      <dgm:prSet presAssocID="{382C9AC6-D507-4610-B9D1-6C49236A4C2D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50A1EB50-478D-4F3F-A296-B481979746AB}" type="pres">
      <dgm:prSet presAssocID="{AC2FB239-8C5B-4C8B-B26D-CEF11235A120}" presName="arrowWedge1" presStyleLbl="fgSibTrans2D1" presStyleIdx="0" presStyleCnt="2" custLinFactNeighborY="-388"/>
      <dgm:spPr/>
    </dgm:pt>
    <dgm:pt modelId="{71BEC10D-6F1F-4E35-AD94-996D78A74118}" type="pres">
      <dgm:prSet presAssocID="{BB9BE893-C536-4014-9C4C-C58E210B6E6E}" presName="arrowWedge2" presStyleLbl="fgSibTrans2D1" presStyleIdx="1" presStyleCnt="2"/>
      <dgm:spPr/>
    </dgm:pt>
  </dgm:ptLst>
  <dgm:cxnLst>
    <dgm:cxn modelId="{7F0A022F-DBF6-4A49-8908-F4AE5D68C017}" type="presOf" srcId="{382C9AC6-D507-4610-B9D1-6C49236A4C2D}" destId="{0B685DFD-80FA-41A9-9A2F-FF2B0BCA4422}" srcOrd="0" destOrd="0" presId="urn:microsoft.com/office/officeart/2005/8/layout/cycle8"/>
    <dgm:cxn modelId="{E95EBA3E-687B-4524-A3A9-33F21BA1C118}" type="presOf" srcId="{3F4BA69B-0207-4962-B916-E2725BB162E5}" destId="{CE132755-5612-42BB-8D5F-2DAF8E6E6867}" srcOrd="0" destOrd="0" presId="urn:microsoft.com/office/officeart/2005/8/layout/cycle8"/>
    <dgm:cxn modelId="{7F931F56-22FC-4C9D-B1EB-6FBA54077DB5}" srcId="{382C9AC6-D507-4610-B9D1-6C49236A4C2D}" destId="{3F4BA69B-0207-4962-B916-E2725BB162E5}" srcOrd="1" destOrd="0" parTransId="{467CDA49-775C-48C7-99F7-CA51C6D62617}" sibTransId="{BB9BE893-C536-4014-9C4C-C58E210B6E6E}"/>
    <dgm:cxn modelId="{6585EB99-7A48-482E-A626-A5E0AB98FA6F}" type="presOf" srcId="{DE513A84-E83F-41F9-A510-A425744B2D1F}" destId="{60244E5D-23DE-4119-B562-817940B22752}" srcOrd="1" destOrd="0" presId="urn:microsoft.com/office/officeart/2005/8/layout/cycle8"/>
    <dgm:cxn modelId="{7709DEA7-1945-4EDE-8603-6BEF1C9CD3B2}" srcId="{382C9AC6-D507-4610-B9D1-6C49236A4C2D}" destId="{DE513A84-E83F-41F9-A510-A425744B2D1F}" srcOrd="0" destOrd="0" parTransId="{7D6A1BA4-C664-48C3-97F6-783A73677413}" sibTransId="{AC2FB239-8C5B-4C8B-B26D-CEF11235A120}"/>
    <dgm:cxn modelId="{781058E2-A1CC-4C35-BCC9-63439424B86B}" type="presOf" srcId="{DE513A84-E83F-41F9-A510-A425744B2D1F}" destId="{0A12CF76-9A9A-4CFD-AAFD-AFB4CE7CE48A}" srcOrd="0" destOrd="0" presId="urn:microsoft.com/office/officeart/2005/8/layout/cycle8"/>
    <dgm:cxn modelId="{811BB1ED-7B4B-4E3D-A511-9FB709321AD7}" type="presOf" srcId="{3F4BA69B-0207-4962-B916-E2725BB162E5}" destId="{0085C55C-3E60-4726-9CFF-24F1C4F7C8F5}" srcOrd="1" destOrd="0" presId="urn:microsoft.com/office/officeart/2005/8/layout/cycle8"/>
    <dgm:cxn modelId="{B9978534-DE3E-4C22-BF6C-ACADA7828F40}" type="presParOf" srcId="{0B685DFD-80FA-41A9-9A2F-FF2B0BCA4422}" destId="{0A12CF76-9A9A-4CFD-AAFD-AFB4CE7CE48A}" srcOrd="0" destOrd="0" presId="urn:microsoft.com/office/officeart/2005/8/layout/cycle8"/>
    <dgm:cxn modelId="{85CFF3A0-81F7-4BE3-B2F1-81E301CF9D1F}" type="presParOf" srcId="{0B685DFD-80FA-41A9-9A2F-FF2B0BCA4422}" destId="{C221F78A-5E04-48D4-AD10-BAD8CEC50FB1}" srcOrd="1" destOrd="0" presId="urn:microsoft.com/office/officeart/2005/8/layout/cycle8"/>
    <dgm:cxn modelId="{8DC7EA52-2358-4EF6-BC4D-FCC27369D9E1}" type="presParOf" srcId="{0B685DFD-80FA-41A9-9A2F-FF2B0BCA4422}" destId="{56AF4B8A-B3C2-4929-9577-015624E1DDB7}" srcOrd="2" destOrd="0" presId="urn:microsoft.com/office/officeart/2005/8/layout/cycle8"/>
    <dgm:cxn modelId="{A0C696BA-34A6-4037-BE50-932D054E8ADA}" type="presParOf" srcId="{0B685DFD-80FA-41A9-9A2F-FF2B0BCA4422}" destId="{60244E5D-23DE-4119-B562-817940B22752}" srcOrd="3" destOrd="0" presId="urn:microsoft.com/office/officeart/2005/8/layout/cycle8"/>
    <dgm:cxn modelId="{ED121E22-FB71-4C6B-94B6-3A62617751A0}" type="presParOf" srcId="{0B685DFD-80FA-41A9-9A2F-FF2B0BCA4422}" destId="{CE132755-5612-42BB-8D5F-2DAF8E6E6867}" srcOrd="4" destOrd="0" presId="urn:microsoft.com/office/officeart/2005/8/layout/cycle8"/>
    <dgm:cxn modelId="{CF276884-3CC3-4F63-BF9D-6069522BF8CA}" type="presParOf" srcId="{0B685DFD-80FA-41A9-9A2F-FF2B0BCA4422}" destId="{977DE2BD-19D1-4FFF-B638-56B1D484CA8B}" srcOrd="5" destOrd="0" presId="urn:microsoft.com/office/officeart/2005/8/layout/cycle8"/>
    <dgm:cxn modelId="{EA03E481-5664-4ED0-8413-7C04A56927B4}" type="presParOf" srcId="{0B685DFD-80FA-41A9-9A2F-FF2B0BCA4422}" destId="{76CF47B7-3EF0-44CF-873E-4F3A5BE26B16}" srcOrd="6" destOrd="0" presId="urn:microsoft.com/office/officeart/2005/8/layout/cycle8"/>
    <dgm:cxn modelId="{2B54E651-B83B-45B2-8835-74901E2CC498}" type="presParOf" srcId="{0B685DFD-80FA-41A9-9A2F-FF2B0BCA4422}" destId="{0085C55C-3E60-4726-9CFF-24F1C4F7C8F5}" srcOrd="7" destOrd="0" presId="urn:microsoft.com/office/officeart/2005/8/layout/cycle8"/>
    <dgm:cxn modelId="{4855D653-5EA5-45F5-9607-D8F86C4FA147}" type="presParOf" srcId="{0B685DFD-80FA-41A9-9A2F-FF2B0BCA4422}" destId="{50A1EB50-478D-4F3F-A296-B481979746AB}" srcOrd="8" destOrd="0" presId="urn:microsoft.com/office/officeart/2005/8/layout/cycle8"/>
    <dgm:cxn modelId="{C64BC7B8-AF71-4456-B133-4C2207E56ECB}" type="presParOf" srcId="{0B685DFD-80FA-41A9-9A2F-FF2B0BCA4422}" destId="{71BEC10D-6F1F-4E35-AD94-996D78A74118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2CF76-9A9A-4CFD-AAFD-AFB4CE7CE48A}">
      <dsp:nvSpPr>
        <dsp:cNvPr id="0" name=""/>
        <dsp:cNvSpPr/>
      </dsp:nvSpPr>
      <dsp:spPr>
        <a:xfrm>
          <a:off x="2258388" y="340398"/>
          <a:ext cx="3228874" cy="3228874"/>
        </a:xfrm>
        <a:prstGeom prst="pie">
          <a:avLst>
            <a:gd name="adj1" fmla="val 1620000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n/>
            </a:rPr>
            <a:t>DEVELOP</a:t>
          </a:r>
          <a:endParaRPr lang="en-US" sz="1800" kern="1200" dirty="0">
            <a:ln/>
          </a:endParaRPr>
        </a:p>
      </dsp:txBody>
      <dsp:txXfrm>
        <a:off x="4022738" y="1186056"/>
        <a:ext cx="1153169" cy="1537559"/>
      </dsp:txXfrm>
    </dsp:sp>
    <dsp:sp modelId="{CE132755-5612-42BB-8D5F-2DAF8E6E6867}">
      <dsp:nvSpPr>
        <dsp:cNvPr id="0" name=""/>
        <dsp:cNvSpPr/>
      </dsp:nvSpPr>
      <dsp:spPr>
        <a:xfrm>
          <a:off x="2258392" y="340334"/>
          <a:ext cx="3228874" cy="3228874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n/>
            </a:rPr>
            <a:t>PROTOTYPE</a:t>
          </a:r>
        </a:p>
      </dsp:txBody>
      <dsp:txXfrm>
        <a:off x="2569747" y="1185991"/>
        <a:ext cx="1153169" cy="1537559"/>
      </dsp:txXfrm>
    </dsp:sp>
    <dsp:sp modelId="{50A1EB50-478D-4F3F-A296-B481979746AB}">
      <dsp:nvSpPr>
        <dsp:cNvPr id="0" name=""/>
        <dsp:cNvSpPr/>
      </dsp:nvSpPr>
      <dsp:spPr>
        <a:xfrm>
          <a:off x="2058506" y="126437"/>
          <a:ext cx="3628639" cy="3628639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C10D-6F1F-4E35-AD94-996D78A74118}">
      <dsp:nvSpPr>
        <dsp:cNvPr id="0" name=""/>
        <dsp:cNvSpPr/>
      </dsp:nvSpPr>
      <dsp:spPr>
        <a:xfrm>
          <a:off x="2058509" y="140451"/>
          <a:ext cx="3628639" cy="3628639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E17F-5176-47EA-AB44-C6D4DC3BA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D74CF-2034-460A-B215-F2D08D1F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FD61-E4CB-4942-95F3-34B3DE0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DF5D-1F58-4B99-B75D-2BD13794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A8B6-CC28-4A40-AD90-628F1024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1CE5-324E-412B-8A4B-F0F1BE02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0AC57-1BEE-44F6-88B8-1C2A9B8F4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CCBB-595A-4B63-93BC-AB836E9F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3541-440B-422B-9923-1F6DE8EC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2161-FFE6-4B4A-A6D4-01337F51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3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B866D-8332-4C49-BEB9-ECFAE301A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23E60-3178-473A-B860-4D51CD6D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918D-434B-4A27-9D82-4AF9642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7F0-9184-4720-9680-DDCB3F86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EF7DB-DADC-4ED5-BA2B-AAD0D1A4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44C6-8E7C-46C9-A0E8-744D34E8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633"/>
            <a:ext cx="10515600" cy="431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80BA-B8B1-41AA-8E40-63D60DAF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CE8FE-71CE-44FC-A50F-3AFE551B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1893-0020-4B9F-9721-6912ED1C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B7D0-66A3-4B77-A963-493F408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hape 523">
            <a:extLst>
              <a:ext uri="{FF2B5EF4-FFF2-40B4-BE49-F238E27FC236}">
                <a16:creationId xmlns:a16="http://schemas.microsoft.com/office/drawing/2014/main" id="{B1483C9B-DCAD-4D07-83A6-3927CD89C87E}"/>
              </a:ext>
            </a:extLst>
          </p:cNvPr>
          <p:cNvCxnSpPr>
            <a:cxnSpLocks/>
          </p:cNvCxnSpPr>
          <p:nvPr userDrawn="1"/>
        </p:nvCxnSpPr>
        <p:spPr>
          <a:xfrm flipV="1">
            <a:off x="737118" y="606491"/>
            <a:ext cx="10616682" cy="195942"/>
          </a:xfrm>
          <a:prstGeom prst="bentConnector3">
            <a:avLst>
              <a:gd name="adj1" fmla="val -7"/>
            </a:avLst>
          </a:prstGeom>
          <a:noFill/>
          <a:ln w="127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4382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E6BA-4D59-45B9-BE90-A1EC4CD7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C61E-FC9B-43BA-90B2-CC1D1592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9F94-4474-4140-B97E-912C6671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9ABC8-D62F-44A9-8828-6E51B1E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F04E-5B1B-4922-8E27-1E937AF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9092-9CE5-421F-8059-CBF873DD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CB46-409E-4301-B723-64C520C74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87F04-F13F-436B-A8F7-48D183BE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84EF-3266-4767-9273-7747B740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3A98-19CF-45FE-8B98-74F94490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699F-35EF-4ED2-A265-9E12B5D8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D4ED-B3EE-4126-A362-CA1E9E47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AAF8A-3873-4FF6-95D7-ECF1E1F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7B646-EFC5-4B52-BD98-836441AA2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557CA-75D0-4918-A9BC-D3192E657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934BE-97BD-4C32-A610-CDFBA0727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0825E-C2A1-4B13-BAF3-519DEA43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0A746-3F5E-4FF7-BF3D-DEE2E2B3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AE625-C2C6-4FE5-9CF1-E67117B5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2A78-2ADC-4C9C-9F6E-D43258E3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81C63-2FE0-40D0-8268-AE9C5D87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F9603-21CC-471B-A27D-2DB1EA06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F70E4-3537-49EA-B1A9-59F1828E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56452-59CF-46E1-A299-1201CD90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75DFC-A2AE-460E-8FAE-60BD98E9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76FCB-742C-42CE-BDFE-5155EFB3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3AB3-0C76-4674-9638-E51ED050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EF80-8872-4CFB-9923-F14789A7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8F97C-1373-45F3-A811-1B3CFD43E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307CB-46FE-44CF-8F82-E3515321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CC04-F4AA-4E08-87B7-B85232E9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767F8-F358-4D35-A52C-4A637A3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6069-4746-42A8-A99C-B5CF0F3A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84213-B582-445F-A7F8-FE2182EDF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7D9CC-F6B5-452E-8726-E134C687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29058-DE25-4A3B-B20B-E11CE8B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F294-EA34-40F6-83ED-7E391E70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47AC8-E951-49B8-B135-98DDC59C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1BD6C-A710-4494-99B0-F1371022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B322-92D3-4E5E-B145-00048C42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712F-6DC7-47F0-971D-2895DD8EF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B893-67C7-4325-B66C-B3ACED30C67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5CB8-1135-472B-87A8-FCD5BB8EC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3BC1-0D43-4DAB-8949-A9156EF5A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A0F8-C95C-42B5-B69E-E214C081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0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404DE-0B2A-447E-A80B-9D2B0C0C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259B44-1FA7-4322-A0DD-5AD5147FA991}"/>
              </a:ext>
            </a:extLst>
          </p:cNvPr>
          <p:cNvSpPr txBox="1"/>
          <p:nvPr/>
        </p:nvSpPr>
        <p:spPr>
          <a:xfrm>
            <a:off x="2203939" y="5783421"/>
            <a:ext cx="9473682" cy="64353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Fastest way to create applications</a:t>
            </a:r>
          </a:p>
        </p:txBody>
      </p:sp>
      <p:pic>
        <p:nvPicPr>
          <p:cNvPr id="1026" name="Picture 2" descr="C:\Users\Dahyana Carolina\Desktop\GEPETTO\GEPPETTO-NAME-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52" y="539316"/>
            <a:ext cx="3800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hyana Carolina\Desktop\GEPETTO\Geppetto-Logo-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1" y="318833"/>
            <a:ext cx="1425054" cy="119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5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6D41-0E50-48FE-8CD8-16E8C4E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021"/>
            <a:ext cx="10515600" cy="5430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Typical Software Project?</a:t>
            </a:r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97734B3B-0C30-4A93-ADED-B37FF5E93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144"/>
            <a:ext cx="10591800" cy="5395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4312-1880-4B42-A795-ABE97E8F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51" y="2835823"/>
            <a:ext cx="10515600" cy="143666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Teams</a:t>
            </a:r>
          </a:p>
        </p:txBody>
      </p:sp>
      <p:sp>
        <p:nvSpPr>
          <p:cNvPr id="13" name="Freeform 35"/>
          <p:cNvSpPr>
            <a:spLocks noChangeAspect="1"/>
          </p:cNvSpPr>
          <p:nvPr/>
        </p:nvSpPr>
        <p:spPr>
          <a:xfrm>
            <a:off x="1688015" y="2361248"/>
            <a:ext cx="2080256" cy="1993139"/>
          </a:xfrm>
          <a:custGeom>
            <a:avLst/>
            <a:gdLst>
              <a:gd name="connsiteX0" fmla="*/ 449256 w 1011557"/>
              <a:gd name="connsiteY0" fmla="*/ 0 h 969195"/>
              <a:gd name="connsiteX1" fmla="*/ 957139 w 1011557"/>
              <a:gd name="connsiteY1" fmla="*/ 128601 h 969195"/>
              <a:gd name="connsiteX2" fmla="*/ 1011557 w 1011557"/>
              <a:gd name="connsiteY2" fmla="*/ 161661 h 969195"/>
              <a:gd name="connsiteX3" fmla="*/ 982337 w 1011557"/>
              <a:gd name="connsiteY3" fmla="*/ 183511 h 969195"/>
              <a:gd name="connsiteX4" fmla="*/ 572292 w 1011557"/>
              <a:gd name="connsiteY4" fmla="*/ 948640 h 969195"/>
              <a:gd name="connsiteX5" fmla="*/ 571254 w 1011557"/>
              <a:gd name="connsiteY5" fmla="*/ 969195 h 969195"/>
              <a:gd name="connsiteX6" fmla="*/ 553759 w 1011557"/>
              <a:gd name="connsiteY6" fmla="*/ 960767 h 969195"/>
              <a:gd name="connsiteX7" fmla="*/ 1638 w 1011557"/>
              <a:gd name="connsiteY7" fmla="*/ 132805 h 969195"/>
              <a:gd name="connsiteX8" fmla="*/ 0 w 1011557"/>
              <a:gd name="connsiteY8" fmla="*/ 100359 h 969195"/>
              <a:gd name="connsiteX9" fmla="*/ 34513 w 1011557"/>
              <a:gd name="connsiteY9" fmla="*/ 83733 h 969195"/>
              <a:gd name="connsiteX10" fmla="*/ 449256 w 1011557"/>
              <a:gd name="connsiteY10" fmla="*/ 0 h 96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1557" h="969195">
                <a:moveTo>
                  <a:pt x="449256" y="0"/>
                </a:moveTo>
                <a:cubicBezTo>
                  <a:pt x="633151" y="0"/>
                  <a:pt x="806164" y="46586"/>
                  <a:pt x="957139" y="128601"/>
                </a:cubicBezTo>
                <a:lnTo>
                  <a:pt x="1011557" y="161661"/>
                </a:lnTo>
                <a:lnTo>
                  <a:pt x="982337" y="183511"/>
                </a:lnTo>
                <a:cubicBezTo>
                  <a:pt x="756534" y="369860"/>
                  <a:pt x="603510" y="641246"/>
                  <a:pt x="572292" y="948640"/>
                </a:cubicBezTo>
                <a:lnTo>
                  <a:pt x="571254" y="969195"/>
                </a:lnTo>
                <a:lnTo>
                  <a:pt x="553759" y="960767"/>
                </a:lnTo>
                <a:cubicBezTo>
                  <a:pt x="251810" y="796738"/>
                  <a:pt x="38015" y="490996"/>
                  <a:pt x="1638" y="132805"/>
                </a:cubicBezTo>
                <a:lnTo>
                  <a:pt x="0" y="100359"/>
                </a:lnTo>
                <a:lnTo>
                  <a:pt x="34513" y="83733"/>
                </a:lnTo>
                <a:cubicBezTo>
                  <a:pt x="161989" y="29815"/>
                  <a:pt x="302141" y="0"/>
                  <a:pt x="449256" y="0"/>
                </a:cubicBezTo>
                <a:close/>
              </a:path>
            </a:pathLst>
          </a:custGeom>
          <a:solidFill>
            <a:srgbClr val="299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36"/>
          <p:cNvSpPr>
            <a:spLocks noChangeAspect="1"/>
          </p:cNvSpPr>
          <p:nvPr/>
        </p:nvSpPr>
        <p:spPr>
          <a:xfrm>
            <a:off x="4046991" y="2361245"/>
            <a:ext cx="2009260" cy="1954664"/>
          </a:xfrm>
          <a:custGeom>
            <a:avLst/>
            <a:gdLst>
              <a:gd name="connsiteX0" fmla="*/ 562301 w 977034"/>
              <a:gd name="connsiteY0" fmla="*/ 0 h 950486"/>
              <a:gd name="connsiteX1" fmla="*/ 879150 w 977034"/>
              <a:gd name="connsiteY1" fmla="*/ 47903 h 950486"/>
              <a:gd name="connsiteX2" fmla="*/ 977034 w 977034"/>
              <a:gd name="connsiteY2" fmla="*/ 83729 h 950486"/>
              <a:gd name="connsiteX3" fmla="*/ 974556 w 977034"/>
              <a:gd name="connsiteY3" fmla="*/ 132805 h 950486"/>
              <a:gd name="connsiteX4" fmla="*/ 510286 w 977034"/>
              <a:gd name="connsiteY4" fmla="*/ 907396 h 950486"/>
              <a:gd name="connsiteX5" fmla="*/ 439358 w 977034"/>
              <a:gd name="connsiteY5" fmla="*/ 950486 h 950486"/>
              <a:gd name="connsiteX6" fmla="*/ 439265 w 977034"/>
              <a:gd name="connsiteY6" fmla="*/ 948640 h 950486"/>
              <a:gd name="connsiteX7" fmla="*/ 29220 w 977034"/>
              <a:gd name="connsiteY7" fmla="*/ 183511 h 950486"/>
              <a:gd name="connsiteX8" fmla="*/ 0 w 977034"/>
              <a:gd name="connsiteY8" fmla="*/ 161661 h 950486"/>
              <a:gd name="connsiteX9" fmla="*/ 54418 w 977034"/>
              <a:gd name="connsiteY9" fmla="*/ 128601 h 950486"/>
              <a:gd name="connsiteX10" fmla="*/ 562301 w 977034"/>
              <a:gd name="connsiteY10" fmla="*/ 0 h 9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7034" h="950486">
                <a:moveTo>
                  <a:pt x="562301" y="0"/>
                </a:moveTo>
                <a:cubicBezTo>
                  <a:pt x="672638" y="0"/>
                  <a:pt x="779057" y="16771"/>
                  <a:pt x="879150" y="47903"/>
                </a:cubicBezTo>
                <a:lnTo>
                  <a:pt x="977034" y="83729"/>
                </a:lnTo>
                <a:lnTo>
                  <a:pt x="974556" y="132805"/>
                </a:lnTo>
                <a:cubicBezTo>
                  <a:pt x="941817" y="455177"/>
                  <a:pt x="765370" y="735065"/>
                  <a:pt x="510286" y="907396"/>
                </a:cubicBezTo>
                <a:lnTo>
                  <a:pt x="439358" y="950486"/>
                </a:lnTo>
                <a:lnTo>
                  <a:pt x="439265" y="948640"/>
                </a:lnTo>
                <a:cubicBezTo>
                  <a:pt x="408047" y="641246"/>
                  <a:pt x="255023" y="369860"/>
                  <a:pt x="29220" y="183511"/>
                </a:cubicBezTo>
                <a:lnTo>
                  <a:pt x="0" y="161661"/>
                </a:lnTo>
                <a:lnTo>
                  <a:pt x="54418" y="128601"/>
                </a:lnTo>
                <a:cubicBezTo>
                  <a:pt x="205393" y="46586"/>
                  <a:pt x="378407" y="0"/>
                  <a:pt x="562301" y="0"/>
                </a:cubicBezTo>
                <a:close/>
              </a:path>
            </a:pathLst>
          </a:custGeom>
          <a:solidFill>
            <a:srgbClr val="55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37"/>
          <p:cNvSpPr>
            <a:spLocks noChangeAspect="1"/>
          </p:cNvSpPr>
          <p:nvPr/>
        </p:nvSpPr>
        <p:spPr>
          <a:xfrm>
            <a:off x="3014430" y="4568423"/>
            <a:ext cx="1787867" cy="1748204"/>
          </a:xfrm>
          <a:custGeom>
            <a:avLst/>
            <a:gdLst>
              <a:gd name="connsiteX0" fmla="*/ 869378 w 869378"/>
              <a:gd name="connsiteY0" fmla="*/ 0 h 850091"/>
              <a:gd name="connsiteX1" fmla="*/ 864269 w 869378"/>
              <a:gd name="connsiteY1" fmla="*/ 101174 h 850091"/>
              <a:gd name="connsiteX2" fmla="*/ 482025 w 869378"/>
              <a:gd name="connsiteY2" fmla="*/ 814427 h 850091"/>
              <a:gd name="connsiteX3" fmla="*/ 434333 w 869378"/>
              <a:gd name="connsiteY3" fmla="*/ 850091 h 850091"/>
              <a:gd name="connsiteX4" fmla="*/ 386640 w 869378"/>
              <a:gd name="connsiteY4" fmla="*/ 814427 h 850091"/>
              <a:gd name="connsiteX5" fmla="*/ 4396 w 869378"/>
              <a:gd name="connsiteY5" fmla="*/ 101174 h 850091"/>
              <a:gd name="connsiteX6" fmla="*/ 0 w 869378"/>
              <a:gd name="connsiteY6" fmla="*/ 14109 h 850091"/>
              <a:gd name="connsiteX7" fmla="*/ 76758 w 869378"/>
              <a:gd name="connsiteY7" fmla="*/ 42203 h 850091"/>
              <a:gd name="connsiteX8" fmla="*/ 416651 w 869378"/>
              <a:gd name="connsiteY8" fmla="*/ 93590 h 850091"/>
              <a:gd name="connsiteX9" fmla="*/ 861558 w 869378"/>
              <a:gd name="connsiteY9" fmla="*/ 3767 h 850091"/>
              <a:gd name="connsiteX10" fmla="*/ 869378 w 869378"/>
              <a:gd name="connsiteY10" fmla="*/ 0 h 8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9378" h="850091">
                <a:moveTo>
                  <a:pt x="869378" y="0"/>
                </a:moveTo>
                <a:lnTo>
                  <a:pt x="864269" y="101174"/>
                </a:lnTo>
                <a:cubicBezTo>
                  <a:pt x="835168" y="387727"/>
                  <a:pt x="692519" y="640713"/>
                  <a:pt x="482025" y="814427"/>
                </a:cubicBezTo>
                <a:lnTo>
                  <a:pt x="434333" y="850091"/>
                </a:lnTo>
                <a:lnTo>
                  <a:pt x="386640" y="814427"/>
                </a:lnTo>
                <a:cubicBezTo>
                  <a:pt x="176146" y="640713"/>
                  <a:pt x="33497" y="387727"/>
                  <a:pt x="4396" y="101174"/>
                </a:cubicBezTo>
                <a:lnTo>
                  <a:pt x="0" y="14109"/>
                </a:lnTo>
                <a:lnTo>
                  <a:pt x="76758" y="42203"/>
                </a:lnTo>
                <a:cubicBezTo>
                  <a:pt x="184130" y="75599"/>
                  <a:pt x="298290" y="93590"/>
                  <a:pt x="416651" y="93590"/>
                </a:cubicBezTo>
                <a:cubicBezTo>
                  <a:pt x="574466" y="93590"/>
                  <a:pt x="724812" y="61606"/>
                  <a:pt x="861558" y="3767"/>
                </a:cubicBezTo>
                <a:lnTo>
                  <a:pt x="869378" y="0"/>
                </a:lnTo>
                <a:close/>
              </a:path>
            </a:pathLst>
          </a:custGeom>
          <a:solidFill>
            <a:srgbClr val="A1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0"/>
          <p:cNvSpPr>
            <a:spLocks noChangeAspect="1"/>
          </p:cNvSpPr>
          <p:nvPr/>
        </p:nvSpPr>
        <p:spPr>
          <a:xfrm>
            <a:off x="1680874" y="686987"/>
            <a:ext cx="4379323" cy="1905096"/>
          </a:xfrm>
          <a:custGeom>
            <a:avLst/>
            <a:gdLst>
              <a:gd name="connsiteX0" fmla="*/ 1065113 w 2129514"/>
              <a:gd name="connsiteY0" fmla="*/ 0 h 1153890"/>
              <a:gd name="connsiteX1" fmla="*/ 2125117 w 2129514"/>
              <a:gd name="connsiteY1" fmla="*/ 956563 h 1153890"/>
              <a:gd name="connsiteX2" fmla="*/ 2129514 w 2129514"/>
              <a:gd name="connsiteY2" fmla="*/ 1043628 h 1153890"/>
              <a:gd name="connsiteX3" fmla="*/ 2052755 w 2129514"/>
              <a:gd name="connsiteY3" fmla="*/ 1015534 h 1153890"/>
              <a:gd name="connsiteX4" fmla="*/ 1712862 w 2129514"/>
              <a:gd name="connsiteY4" fmla="*/ 964147 h 1153890"/>
              <a:gd name="connsiteX5" fmla="*/ 1168041 w 2129514"/>
              <a:gd name="connsiteY5" fmla="*/ 1102101 h 1153890"/>
              <a:gd name="connsiteX6" fmla="*/ 1082795 w 2129514"/>
              <a:gd name="connsiteY6" fmla="*/ 1153890 h 1153890"/>
              <a:gd name="connsiteX7" fmla="*/ 997548 w 2129514"/>
              <a:gd name="connsiteY7" fmla="*/ 1102101 h 1153890"/>
              <a:gd name="connsiteX8" fmla="*/ 452727 w 2129514"/>
              <a:gd name="connsiteY8" fmla="*/ 964147 h 1153890"/>
              <a:gd name="connsiteX9" fmla="*/ 7820 w 2129514"/>
              <a:gd name="connsiteY9" fmla="*/ 1053970 h 1153890"/>
              <a:gd name="connsiteX10" fmla="*/ 0 w 2129514"/>
              <a:gd name="connsiteY10" fmla="*/ 1057737 h 1153890"/>
              <a:gd name="connsiteX11" fmla="*/ 5109 w 2129514"/>
              <a:gd name="connsiteY11" fmla="*/ 956563 h 1153890"/>
              <a:gd name="connsiteX12" fmla="*/ 1065113 w 2129514"/>
              <a:gd name="connsiteY12" fmla="*/ 0 h 115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9514" h="1153890">
                <a:moveTo>
                  <a:pt x="1065113" y="0"/>
                </a:moveTo>
                <a:cubicBezTo>
                  <a:pt x="1616796" y="0"/>
                  <a:pt x="2070553" y="419276"/>
                  <a:pt x="2125117" y="956563"/>
                </a:cubicBezTo>
                <a:lnTo>
                  <a:pt x="2129514" y="1043628"/>
                </a:lnTo>
                <a:lnTo>
                  <a:pt x="2052755" y="1015534"/>
                </a:lnTo>
                <a:cubicBezTo>
                  <a:pt x="1945383" y="982138"/>
                  <a:pt x="1831224" y="964147"/>
                  <a:pt x="1712862" y="964147"/>
                </a:cubicBezTo>
                <a:cubicBezTo>
                  <a:pt x="1515593" y="964147"/>
                  <a:pt x="1329996" y="1014122"/>
                  <a:pt x="1168041" y="1102101"/>
                </a:cubicBezTo>
                <a:lnTo>
                  <a:pt x="1082795" y="1153890"/>
                </a:lnTo>
                <a:lnTo>
                  <a:pt x="997548" y="1102101"/>
                </a:lnTo>
                <a:cubicBezTo>
                  <a:pt x="835593" y="1014122"/>
                  <a:pt x="649996" y="964147"/>
                  <a:pt x="452727" y="964147"/>
                </a:cubicBezTo>
                <a:cubicBezTo>
                  <a:pt x="294912" y="964147"/>
                  <a:pt x="144567" y="996131"/>
                  <a:pt x="7820" y="1053970"/>
                </a:cubicBezTo>
                <a:lnTo>
                  <a:pt x="0" y="1057737"/>
                </a:lnTo>
                <a:lnTo>
                  <a:pt x="5109" y="956563"/>
                </a:lnTo>
                <a:cubicBezTo>
                  <a:pt x="59674" y="419276"/>
                  <a:pt x="513430" y="0"/>
                  <a:pt x="1065113" y="0"/>
                </a:cubicBezTo>
                <a:close/>
              </a:path>
            </a:pathLst>
          </a:custGeom>
          <a:solidFill>
            <a:srgbClr val="DE3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51"/>
          <p:cNvSpPr>
            <a:spLocks noChangeAspect="1"/>
          </p:cNvSpPr>
          <p:nvPr/>
        </p:nvSpPr>
        <p:spPr>
          <a:xfrm>
            <a:off x="4046991" y="2608382"/>
            <a:ext cx="3347566" cy="4135265"/>
          </a:xfrm>
          <a:custGeom>
            <a:avLst/>
            <a:gdLst>
              <a:gd name="connsiteX0" fmla="*/ 1052689 w 1627806"/>
              <a:gd name="connsiteY0" fmla="*/ 0 h 2010837"/>
              <a:gd name="connsiteX1" fmla="*/ 1070184 w 1627806"/>
              <a:gd name="connsiteY1" fmla="*/ 8428 h 2010837"/>
              <a:gd name="connsiteX2" fmla="*/ 1627806 w 1627806"/>
              <a:gd name="connsiteY2" fmla="*/ 945332 h 2010837"/>
              <a:gd name="connsiteX3" fmla="*/ 562301 w 1627806"/>
              <a:gd name="connsiteY3" fmla="*/ 2010837 h 2010837"/>
              <a:gd name="connsiteX4" fmla="*/ 54418 w 1627806"/>
              <a:gd name="connsiteY4" fmla="*/ 1882236 h 2010837"/>
              <a:gd name="connsiteX5" fmla="*/ 0 w 1627806"/>
              <a:gd name="connsiteY5" fmla="*/ 1849176 h 2010837"/>
              <a:gd name="connsiteX6" fmla="*/ 29220 w 1627806"/>
              <a:gd name="connsiteY6" fmla="*/ 1827326 h 2010837"/>
              <a:gd name="connsiteX7" fmla="*/ 445166 w 1627806"/>
              <a:gd name="connsiteY7" fmla="*/ 945332 h 2010837"/>
              <a:gd name="connsiteX8" fmla="*/ 443700 w 1627806"/>
              <a:gd name="connsiteY8" fmla="*/ 916286 h 2010837"/>
              <a:gd name="connsiteX9" fmla="*/ 459373 w 1627806"/>
              <a:gd name="connsiteY9" fmla="*/ 908736 h 2010837"/>
              <a:gd name="connsiteX10" fmla="*/ 1051651 w 1627806"/>
              <a:gd name="connsiteY10" fmla="*/ 20555 h 2010837"/>
              <a:gd name="connsiteX11" fmla="*/ 1052689 w 1627806"/>
              <a:gd name="connsiteY11" fmla="*/ 0 h 201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2010837">
                <a:moveTo>
                  <a:pt x="1052689" y="0"/>
                </a:moveTo>
                <a:lnTo>
                  <a:pt x="1070184" y="8428"/>
                </a:lnTo>
                <a:cubicBezTo>
                  <a:pt x="1402329" y="188860"/>
                  <a:pt x="1627806" y="540765"/>
                  <a:pt x="1627806" y="945332"/>
                </a:cubicBezTo>
                <a:cubicBezTo>
                  <a:pt x="1627806" y="1533794"/>
                  <a:pt x="1150763" y="2010837"/>
                  <a:pt x="562301" y="2010837"/>
                </a:cubicBezTo>
                <a:cubicBezTo>
                  <a:pt x="378407" y="2010837"/>
                  <a:pt x="205393" y="1964251"/>
                  <a:pt x="54418" y="1882236"/>
                </a:cubicBezTo>
                <a:lnTo>
                  <a:pt x="0" y="1849176"/>
                </a:lnTo>
                <a:lnTo>
                  <a:pt x="29220" y="1827326"/>
                </a:lnTo>
                <a:cubicBezTo>
                  <a:pt x="283249" y="1617683"/>
                  <a:pt x="445166" y="1300416"/>
                  <a:pt x="445166" y="945332"/>
                </a:cubicBezTo>
                <a:lnTo>
                  <a:pt x="443700" y="916286"/>
                </a:lnTo>
                <a:lnTo>
                  <a:pt x="459373" y="908736"/>
                </a:lnTo>
                <a:cubicBezTo>
                  <a:pt x="783285" y="732777"/>
                  <a:pt x="1012629" y="404798"/>
                  <a:pt x="1051651" y="20555"/>
                </a:cubicBezTo>
                <a:lnTo>
                  <a:pt x="1052689" y="0"/>
                </a:lnTo>
                <a:close/>
              </a:path>
            </a:pathLst>
          </a:cu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52"/>
          <p:cNvSpPr>
            <a:spLocks noChangeAspect="1"/>
          </p:cNvSpPr>
          <p:nvPr/>
        </p:nvSpPr>
        <p:spPr>
          <a:xfrm>
            <a:off x="420703" y="2646855"/>
            <a:ext cx="3347566" cy="4096791"/>
          </a:xfrm>
          <a:custGeom>
            <a:avLst/>
            <a:gdLst>
              <a:gd name="connsiteX0" fmla="*/ 540699 w 1627806"/>
              <a:gd name="connsiteY0" fmla="*/ 0 h 1992128"/>
              <a:gd name="connsiteX1" fmla="*/ 540792 w 1627806"/>
              <a:gd name="connsiteY1" fmla="*/ 1846 h 1992128"/>
              <a:gd name="connsiteX2" fmla="*/ 1133070 w 1627806"/>
              <a:gd name="connsiteY2" fmla="*/ 890027 h 1992128"/>
              <a:gd name="connsiteX3" fmla="*/ 1183267 w 1627806"/>
              <a:gd name="connsiteY3" fmla="*/ 914208 h 1992128"/>
              <a:gd name="connsiteX4" fmla="*/ 1182640 w 1627806"/>
              <a:gd name="connsiteY4" fmla="*/ 926623 h 1992128"/>
              <a:gd name="connsiteX5" fmla="*/ 1598586 w 1627806"/>
              <a:gd name="connsiteY5" fmla="*/ 1808617 h 1992128"/>
              <a:gd name="connsiteX6" fmla="*/ 1627806 w 1627806"/>
              <a:gd name="connsiteY6" fmla="*/ 1830467 h 1992128"/>
              <a:gd name="connsiteX7" fmla="*/ 1573388 w 1627806"/>
              <a:gd name="connsiteY7" fmla="*/ 1863527 h 1992128"/>
              <a:gd name="connsiteX8" fmla="*/ 1065505 w 1627806"/>
              <a:gd name="connsiteY8" fmla="*/ 1992128 h 1992128"/>
              <a:gd name="connsiteX9" fmla="*/ 0 w 1627806"/>
              <a:gd name="connsiteY9" fmla="*/ 926623 h 1992128"/>
              <a:gd name="connsiteX10" fmla="*/ 469771 w 1627806"/>
              <a:gd name="connsiteY10" fmla="*/ 43090 h 1992128"/>
              <a:gd name="connsiteX11" fmla="*/ 540699 w 1627806"/>
              <a:gd name="connsiteY11" fmla="*/ 0 h 199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1992128">
                <a:moveTo>
                  <a:pt x="540699" y="0"/>
                </a:moveTo>
                <a:lnTo>
                  <a:pt x="540792" y="1846"/>
                </a:lnTo>
                <a:cubicBezTo>
                  <a:pt x="579814" y="386089"/>
                  <a:pt x="809159" y="714068"/>
                  <a:pt x="1133070" y="890027"/>
                </a:cubicBezTo>
                <a:lnTo>
                  <a:pt x="1183267" y="914208"/>
                </a:lnTo>
                <a:lnTo>
                  <a:pt x="1182640" y="926623"/>
                </a:lnTo>
                <a:cubicBezTo>
                  <a:pt x="1182640" y="1281707"/>
                  <a:pt x="1344558" y="1598974"/>
                  <a:pt x="1598586" y="1808617"/>
                </a:cubicBezTo>
                <a:lnTo>
                  <a:pt x="1627806" y="1830467"/>
                </a:lnTo>
                <a:lnTo>
                  <a:pt x="1573388" y="1863527"/>
                </a:lnTo>
                <a:cubicBezTo>
                  <a:pt x="1422413" y="1945542"/>
                  <a:pt x="1249400" y="1992128"/>
                  <a:pt x="1065505" y="1992128"/>
                </a:cubicBezTo>
                <a:cubicBezTo>
                  <a:pt x="477043" y="1992128"/>
                  <a:pt x="0" y="1515085"/>
                  <a:pt x="0" y="926623"/>
                </a:cubicBezTo>
                <a:cubicBezTo>
                  <a:pt x="0" y="558834"/>
                  <a:pt x="186345" y="234569"/>
                  <a:pt x="469771" y="43090"/>
                </a:cubicBezTo>
                <a:lnTo>
                  <a:pt x="540699" y="0"/>
                </a:lnTo>
                <a:close/>
              </a:path>
            </a:pathLst>
          </a:custGeom>
          <a:solidFill>
            <a:srgbClr val="F3A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53"/>
          <p:cNvSpPr>
            <a:spLocks noChangeAspect="1"/>
          </p:cNvSpPr>
          <p:nvPr/>
        </p:nvSpPr>
        <p:spPr>
          <a:xfrm>
            <a:off x="3018374" y="2788267"/>
            <a:ext cx="1776786" cy="1813252"/>
          </a:xfrm>
          <a:custGeom>
            <a:avLst/>
            <a:gdLst>
              <a:gd name="connsiteX0" fmla="*/ 432415 w 863990"/>
              <a:gd name="connsiteY0" fmla="*/ 0 h 881722"/>
              <a:gd name="connsiteX1" fmla="*/ 480107 w 863990"/>
              <a:gd name="connsiteY1" fmla="*/ 35664 h 881722"/>
              <a:gd name="connsiteX2" fmla="*/ 862351 w 863990"/>
              <a:gd name="connsiteY2" fmla="*/ 748917 h 881722"/>
              <a:gd name="connsiteX3" fmla="*/ 863990 w 863990"/>
              <a:gd name="connsiteY3" fmla="*/ 781363 h 881722"/>
              <a:gd name="connsiteX4" fmla="*/ 829476 w 863990"/>
              <a:gd name="connsiteY4" fmla="*/ 797989 h 881722"/>
              <a:gd name="connsiteX5" fmla="*/ 414733 w 863990"/>
              <a:gd name="connsiteY5" fmla="*/ 881722 h 881722"/>
              <a:gd name="connsiteX6" fmla="*/ 97884 w 863990"/>
              <a:gd name="connsiteY6" fmla="*/ 833819 h 881722"/>
              <a:gd name="connsiteX7" fmla="*/ 0 w 863990"/>
              <a:gd name="connsiteY7" fmla="*/ 797993 h 881722"/>
              <a:gd name="connsiteX8" fmla="*/ 2478 w 863990"/>
              <a:gd name="connsiteY8" fmla="*/ 748917 h 881722"/>
              <a:gd name="connsiteX9" fmla="*/ 384722 w 863990"/>
              <a:gd name="connsiteY9" fmla="*/ 35664 h 881722"/>
              <a:gd name="connsiteX10" fmla="*/ 432415 w 863990"/>
              <a:gd name="connsiteY10" fmla="*/ 0 h 88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990" h="881722">
                <a:moveTo>
                  <a:pt x="432415" y="0"/>
                </a:moveTo>
                <a:lnTo>
                  <a:pt x="480107" y="35664"/>
                </a:lnTo>
                <a:cubicBezTo>
                  <a:pt x="690601" y="209379"/>
                  <a:pt x="833250" y="462364"/>
                  <a:pt x="862351" y="748917"/>
                </a:cubicBezTo>
                <a:lnTo>
                  <a:pt x="863990" y="781363"/>
                </a:lnTo>
                <a:lnTo>
                  <a:pt x="829476" y="797989"/>
                </a:lnTo>
                <a:cubicBezTo>
                  <a:pt x="702001" y="851907"/>
                  <a:pt x="561849" y="881722"/>
                  <a:pt x="414733" y="881722"/>
                </a:cubicBezTo>
                <a:cubicBezTo>
                  <a:pt x="304397" y="881722"/>
                  <a:pt x="197977" y="864951"/>
                  <a:pt x="97884" y="833819"/>
                </a:cubicBezTo>
                <a:lnTo>
                  <a:pt x="0" y="797993"/>
                </a:lnTo>
                <a:lnTo>
                  <a:pt x="2478" y="748917"/>
                </a:lnTo>
                <a:cubicBezTo>
                  <a:pt x="31579" y="462364"/>
                  <a:pt x="174228" y="209379"/>
                  <a:pt x="384722" y="35664"/>
                </a:cubicBezTo>
                <a:lnTo>
                  <a:pt x="432415" y="0"/>
                </a:lnTo>
                <a:close/>
              </a:path>
            </a:pathLst>
          </a:custGeom>
          <a:solidFill>
            <a:srgbClr val="1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66"/>
          <p:cNvSpPr txBox="1"/>
          <p:nvPr/>
        </p:nvSpPr>
        <p:spPr>
          <a:xfrm>
            <a:off x="2224981" y="952940"/>
            <a:ext cx="3086580" cy="9053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30" name="TextBox 67"/>
          <p:cNvSpPr txBox="1"/>
          <p:nvPr/>
        </p:nvSpPr>
        <p:spPr>
          <a:xfrm>
            <a:off x="4707047" y="4380008"/>
            <a:ext cx="2711439" cy="9053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</a:rPr>
              <a:t>Technical</a:t>
            </a:r>
          </a:p>
        </p:txBody>
      </p:sp>
      <p:sp>
        <p:nvSpPr>
          <p:cNvPr id="31" name="TextBox 68"/>
          <p:cNvSpPr txBox="1"/>
          <p:nvPr/>
        </p:nvSpPr>
        <p:spPr>
          <a:xfrm>
            <a:off x="439254" y="4380070"/>
            <a:ext cx="2507175" cy="9053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/>
              <a:t>Analysts</a:t>
            </a:r>
          </a:p>
        </p:txBody>
      </p:sp>
      <p:sp>
        <p:nvSpPr>
          <p:cNvPr id="36" name="TextBox 67"/>
          <p:cNvSpPr txBox="1"/>
          <p:nvPr/>
        </p:nvSpPr>
        <p:spPr>
          <a:xfrm>
            <a:off x="4830121" y="5073193"/>
            <a:ext cx="24652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Developers /Operations</a:t>
            </a:r>
          </a:p>
        </p:txBody>
      </p:sp>
      <p:pic>
        <p:nvPicPr>
          <p:cNvPr id="2051" name="Picture 3" descr="C:\Users\Dahyana Carolina\Desktop\GEPETTO\piece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70" y="2794617"/>
            <a:ext cx="1836551" cy="184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hyana Carolina\Desktop\GEPETTO\piec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46" y="2613543"/>
            <a:ext cx="941724" cy="10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ahyana Carolina\Desktop\GEPETTO\piec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87" y="2646855"/>
            <a:ext cx="928054" cy="9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ahyana Carolina\Desktop\GEPETTO\piec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36" y="4853895"/>
            <a:ext cx="928054" cy="9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Dahyana Carolina\Desktop\GEPETTO\GEPPETTO-NAME-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52" y="2680048"/>
            <a:ext cx="2919869" cy="5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6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EE37866-62B9-42E4-A881-4766950A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113413"/>
              </p:ext>
            </p:extLst>
          </p:nvPr>
        </p:nvGraphicFramePr>
        <p:xfrm>
          <a:off x="1227692" y="2124436"/>
          <a:ext cx="9943098" cy="3843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7">
            <a:extLst>
              <a:ext uri="{FF2B5EF4-FFF2-40B4-BE49-F238E27FC236}">
                <a16:creationId xmlns:a16="http://schemas.microsoft.com/office/drawing/2014/main" id="{4FA4C2B6-DD64-412C-AE9C-6F1E6C5EDF8C}"/>
              </a:ext>
            </a:extLst>
          </p:cNvPr>
          <p:cNvSpPr/>
          <p:nvPr/>
        </p:nvSpPr>
        <p:spPr>
          <a:xfrm>
            <a:off x="1396506" y="3706415"/>
            <a:ext cx="1969475" cy="7455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PAPER NAPKIN</a:t>
            </a:r>
            <a:endParaRPr lang="en-US" sz="1600" dirty="0"/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380862C9-EF83-4B0B-B58B-57BA940D5AEE}"/>
              </a:ext>
            </a:extLst>
          </p:cNvPr>
          <p:cNvSpPr/>
          <p:nvPr/>
        </p:nvSpPr>
        <p:spPr>
          <a:xfrm>
            <a:off x="6852427" y="3769084"/>
            <a:ext cx="2056224" cy="7455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</a:rPr>
              <a:t>WORKING CODE</a:t>
            </a:r>
          </a:p>
        </p:txBody>
      </p:sp>
      <p:sp>
        <p:nvSpPr>
          <p:cNvPr id="7" name="Cloud Callout 9">
            <a:extLst>
              <a:ext uri="{FF2B5EF4-FFF2-40B4-BE49-F238E27FC236}">
                <a16:creationId xmlns:a16="http://schemas.microsoft.com/office/drawing/2014/main" id="{BAFBC8CD-12C6-43AE-910E-4FB4726A0918}"/>
              </a:ext>
            </a:extLst>
          </p:cNvPr>
          <p:cNvSpPr/>
          <p:nvPr/>
        </p:nvSpPr>
        <p:spPr>
          <a:xfrm>
            <a:off x="8990299" y="3277349"/>
            <a:ext cx="1983545" cy="1603717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CBE01-3D99-4665-8349-E6898D43E75D}"/>
              </a:ext>
            </a:extLst>
          </p:cNvPr>
          <p:cNvSpPr txBox="1"/>
          <p:nvPr/>
        </p:nvSpPr>
        <p:spPr>
          <a:xfrm>
            <a:off x="9186128" y="3917643"/>
            <a:ext cx="151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</a:rPr>
              <a:t>AGIILE PROJECT</a:t>
            </a:r>
            <a:r>
              <a:rPr lang="en-US" sz="1600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B94312-1880-4B42-A795-ABE97E8FB745}"/>
              </a:ext>
            </a:extLst>
          </p:cNvPr>
          <p:cNvSpPr txBox="1">
            <a:spLocks/>
          </p:cNvSpPr>
          <p:nvPr/>
        </p:nvSpPr>
        <p:spPr>
          <a:xfrm>
            <a:off x="1083621" y="1033122"/>
            <a:ext cx="10515600" cy="143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pic>
        <p:nvPicPr>
          <p:cNvPr id="10" name="Picture 2" descr="C:\Users\Dahyana Carolina\Desktop\GEPETTO\GEPPETTO-NAME-P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35" y="877347"/>
            <a:ext cx="2919869" cy="5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8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203D-E5CD-4E34-8DA3-D766BDC1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5755"/>
            <a:ext cx="10515600" cy="1184988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692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5C38-683C-4D2A-BF96-61FC3027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360"/>
            <a:ext cx="10515600" cy="431055"/>
          </a:xfrm>
        </p:spPr>
        <p:txBody>
          <a:bodyPr>
            <a:normAutofit fontScale="90000"/>
          </a:bodyPr>
          <a:lstStyle/>
          <a:p>
            <a:r>
              <a:rPr lang="en-US" dirty="0"/>
              <a:t>Geppetto Tech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00B3B-04DC-4F96-A2E0-1FA10E3D0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" y="1496493"/>
            <a:ext cx="1082195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113E-F98B-4DDD-8410-2541C3F6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449"/>
            <a:ext cx="10515600" cy="431055"/>
          </a:xfrm>
        </p:spPr>
        <p:txBody>
          <a:bodyPr>
            <a:normAutofit fontScale="90000"/>
          </a:bodyPr>
          <a:lstStyle/>
          <a:p>
            <a:r>
              <a:rPr lang="en-US" dirty="0"/>
              <a:t>Geppetto Generated 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B51C-437F-4612-B2DD-6CF0814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Geppetto Development tools and techniques </a:t>
            </a:r>
          </a:p>
          <a:p>
            <a:pPr lvl="1"/>
            <a:r>
              <a:rPr lang="en-US" dirty="0"/>
              <a:t>Rapid prototyping using code generation</a:t>
            </a:r>
          </a:p>
          <a:p>
            <a:pPr lvl="2"/>
            <a:r>
              <a:rPr lang="en-US" dirty="0"/>
              <a:t>NodeJS/Express, AngularJS, Cordova, Ionic</a:t>
            </a:r>
          </a:p>
          <a:p>
            <a:pPr lvl="1"/>
            <a:r>
              <a:rPr lang="en-US" dirty="0"/>
              <a:t>Cloud or On-</a:t>
            </a:r>
            <a:r>
              <a:rPr lang="en-US" dirty="0" err="1"/>
              <a:t>Prem</a:t>
            </a:r>
            <a:r>
              <a:rPr lang="en-US" dirty="0"/>
              <a:t> deployments using Docker</a:t>
            </a:r>
          </a:p>
          <a:p>
            <a:pPr lvl="1"/>
            <a:r>
              <a:rPr lang="en-US" dirty="0"/>
              <a:t>Micro Services, Angular 4x/5.x, Ionic 2.0/Ionic 3.0</a:t>
            </a:r>
          </a:p>
          <a:p>
            <a:pPr lvl="1"/>
            <a:r>
              <a:rPr lang="en-US" dirty="0"/>
              <a:t>Lotus Notes Modernization/Migrations</a:t>
            </a:r>
          </a:p>
          <a:p>
            <a:pPr lvl="1"/>
            <a:endParaRPr lang="en-US" dirty="0"/>
          </a:p>
          <a:p>
            <a:r>
              <a:rPr lang="en-US" dirty="0"/>
              <a:t>Geppetto allows increase collaboration with off shore teams</a:t>
            </a:r>
          </a:p>
          <a:p>
            <a:endParaRPr lang="en-US" dirty="0"/>
          </a:p>
          <a:p>
            <a:r>
              <a:rPr lang="en-US" dirty="0"/>
              <a:t>Reduction in project start up due to project templating</a:t>
            </a:r>
          </a:p>
          <a:p>
            <a:pPr lvl="1"/>
            <a:r>
              <a:rPr lang="en-US" dirty="0"/>
              <a:t>AKA “opinionate software”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5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103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The Typical Software Project?</vt:lpstr>
      <vt:lpstr>Bridges Teams</vt:lpstr>
      <vt:lpstr>PowerPoint Presentation</vt:lpstr>
      <vt:lpstr>Demo</vt:lpstr>
      <vt:lpstr>Geppetto Tech Flow</vt:lpstr>
      <vt:lpstr>Geppetto Generated Code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2018-04-09T11:36:45Z</dcterms:created>
  <dcterms:modified xsi:type="dcterms:W3CDTF">2018-04-10T18:56:43Z</dcterms:modified>
</cp:coreProperties>
</file>