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870" r:id="rId1"/>
  </p:sldMasterIdLst>
  <p:notesMasterIdLst>
    <p:notesMasterId r:id="rId2"/>
  </p:notesMasterIdLst>
  <p:sldIdLst>
    <p:sldId id="1037" r:id="rId3"/>
    <p:sldId id="1038" r:id="rId4"/>
    <p:sldId id="1039" r:id="rId5"/>
    <p:sldId id="1040" r:id="rId6"/>
    <p:sldId id="1041" r:id="rId7"/>
    <p:sldId id="1042" r:id="rId8"/>
    <p:sldId id="1043" r:id="rId9"/>
    <p:sldId id="1044" r:id="rId10"/>
    <p:sldId id="1045" r:id="rId11"/>
    <p:sldId id="1046" r:id="rId12"/>
    <p:sldId id="1048" r:id="rId13"/>
    <p:sldId id="1049" r:id="rId14"/>
    <p:sldId id="1050" r:id="rId15"/>
    <p:sldId id="1051" r:id="rId16"/>
    <p:sldId id="1052" r:id="rId17"/>
    <p:sldId id="105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P</a:t>
            </a:r>
            <a:r>
              <a:rPr dirty="0" sz="2400" lang="en-US"/>
              <a:t>.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6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autanm106106cs214010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 </a:t>
            </a:r>
            <a:r>
              <a:rPr dirty="0" sz="2400" lang="en-US"/>
              <a:t>(</a:t>
            </a:r>
            <a:r>
              <a:rPr dirty="0" sz="2400" lang="en-US"/>
              <a:t>I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Y</a:t>
            </a:r>
            <a:r>
              <a:rPr dirty="0" sz="2400" lang="en-US"/>
              <a:t>E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 SHREE </a:t>
            </a:r>
            <a:r>
              <a:rPr dirty="0" sz="2400" lang="en-US"/>
              <a:t> 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&amp;</a:t>
            </a:r>
            <a:r>
              <a:rPr dirty="0" sz="2400" lang="en-US"/>
              <a:t> SCIENCE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LLEGE</a:t>
            </a:r>
            <a:r>
              <a:rPr dirty="0" sz="2400" lang="en-US"/>
              <a:t>/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LAI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134814" y="2330907"/>
            <a:ext cx="5331695" cy="3260267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117547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/>
              <a:t>R</a:t>
            </a:r>
            <a:r>
              <a:rPr dirty="0" lang="en-US"/>
              <a:t>E</a:t>
            </a:r>
            <a:r>
              <a:rPr dirty="0" lang="en-US"/>
              <a:t>S</a:t>
            </a:r>
            <a:r>
              <a:rPr dirty="0" lang="en-US"/>
              <a:t>U</a:t>
            </a:r>
            <a:r>
              <a:rPr dirty="0" lang="en-US"/>
              <a:t>L</a:t>
            </a:r>
            <a:r>
              <a:rPr dirty="0" lang="en-US"/>
              <a:t>T</a:t>
            </a:r>
            <a:r>
              <a:rPr dirty="0" lang="en-US"/>
              <a:t>S</a:t>
            </a:r>
            <a:r>
              <a:rPr dirty="0" lang="en-US"/>
              <a:t> </a:t>
            </a:r>
            <a:r>
              <a:rPr dirty="0" lang="en-US"/>
              <a:t>A</a:t>
            </a:r>
            <a:r>
              <a:rPr dirty="0" lang="en-US"/>
              <a:t>N</a:t>
            </a:r>
            <a:r>
              <a:rPr dirty="0" lang="en-US"/>
              <a:t>D</a:t>
            </a:r>
            <a:r>
              <a:rPr dirty="0" lang="en-US"/>
              <a:t> </a:t>
            </a:r>
            <a:r>
              <a:rPr dirty="0" lang="en-US"/>
              <a:t>S</a:t>
            </a:r>
            <a:r>
              <a:rPr dirty="0" lang="en-US"/>
              <a:t>C</a:t>
            </a:r>
            <a:r>
              <a:rPr dirty="0" lang="en-US"/>
              <a:t>R</a:t>
            </a:r>
            <a:r>
              <a:rPr dirty="0" lang="en-US"/>
              <a:t>E</a:t>
            </a:r>
            <a:r>
              <a:rPr dirty="0" lang="en-US"/>
              <a:t>E</a:t>
            </a:r>
            <a:r>
              <a:rPr dirty="0" lang="en-US"/>
              <a:t>N</a:t>
            </a:r>
            <a:r>
              <a:rPr dirty="0" lang="en-US"/>
              <a:t>S</a:t>
            </a:r>
            <a:r>
              <a:rPr dirty="0" lang="en-US"/>
              <a:t>H</a:t>
            </a:r>
            <a:r>
              <a:rPr dirty="0" lang="en-US"/>
              <a:t>O</a:t>
            </a:r>
            <a:r>
              <a:rPr dirty="0" lang="en-US"/>
              <a:t>R</a:t>
            </a:r>
            <a:r>
              <a:rPr dirty="0" lang="en-US"/>
              <a:t>T</a:t>
            </a:r>
            <a:r>
              <a:rPr dirty="0" lang="en-US"/>
              <a:t>S</a:t>
            </a:r>
            <a:endParaRPr dirty="0"/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4"/>
          <p:cNvSpPr txBox="1"/>
          <p:nvPr/>
        </p:nvSpPr>
        <p:spPr>
          <a:xfrm>
            <a:off x="903111" y="1923260"/>
            <a:ext cx="9126176" cy="3749039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000" lang="en-GB">
                <a:latin typeface="Calibri"/>
              </a:rPr>
              <a:t>I’m </a:t>
            </a:r>
            <a:r>
              <a:rPr dirty="0" sz="2000" lang="en-US" err="1">
                <a:latin typeface="Calibri"/>
              </a:rPr>
              <a:t>D</a:t>
            </a:r>
            <a:r>
              <a:rPr dirty="0" sz="2000" lang="en-US" err="1">
                <a:latin typeface="Calibri"/>
              </a:rPr>
              <a:t>h</a:t>
            </a:r>
            <a:r>
              <a:rPr dirty="0" sz="2000" lang="en-US" err="1">
                <a:latin typeface="Calibri"/>
              </a:rPr>
              <a:t>i</a:t>
            </a:r>
            <a:r>
              <a:rPr dirty="0" sz="2000" lang="en-US" err="1">
                <a:latin typeface="Calibri"/>
              </a:rPr>
              <a:t>v</a:t>
            </a:r>
            <a:r>
              <a:rPr dirty="0" sz="2000" lang="en-US" err="1">
                <a:latin typeface="Calibri"/>
              </a:rPr>
              <a:t>y</a:t>
            </a:r>
            <a:r>
              <a:rPr dirty="0" sz="2000" lang="en-US" err="1">
                <a:latin typeface="Calibri"/>
              </a:rPr>
              <a:t>a</a:t>
            </a:r>
            <a:r>
              <a:rPr dirty="0" sz="2000" lang="en-US" err="1">
                <a:latin typeface="Calibri"/>
              </a:rPr>
              <a:t>d</a:t>
            </a:r>
            <a:r>
              <a:rPr dirty="0" sz="2000" lang="en-US" err="1">
                <a:latin typeface="Calibri"/>
              </a:rPr>
              <a:t>h</a:t>
            </a:r>
            <a:r>
              <a:rPr dirty="0" sz="2000" lang="en-US" err="1">
                <a:latin typeface="Calibri"/>
              </a:rPr>
              <a:t>a</a:t>
            </a:r>
            <a:r>
              <a:rPr dirty="0" sz="2000" lang="en-US" err="1">
                <a:latin typeface="Calibri"/>
              </a:rPr>
              <a:t>r</a:t>
            </a:r>
            <a:r>
              <a:rPr dirty="0" sz="2000" lang="en-US" err="1">
                <a:latin typeface="Calibri"/>
              </a:rPr>
              <a:t>s</a:t>
            </a:r>
            <a:r>
              <a:rPr dirty="0" sz="2000" lang="en-US" err="1">
                <a:latin typeface="Calibri"/>
              </a:rPr>
              <a:t>h</a:t>
            </a:r>
            <a:r>
              <a:rPr dirty="0" sz="2000" lang="en-US" err="1">
                <a:latin typeface="Calibri"/>
              </a:rPr>
              <a:t>i</a:t>
            </a:r>
            <a:r>
              <a:rPr dirty="0" sz="2000" lang="en-US" err="1">
                <a:latin typeface="Calibri"/>
              </a:rPr>
              <a:t>n</a:t>
            </a:r>
            <a:r>
              <a:rPr dirty="0" sz="2000" lang="en-US" err="1">
                <a:latin typeface="Calibri"/>
              </a:rPr>
              <a:t>i</a:t>
            </a:r>
            <a:r>
              <a:rPr dirty="0" sz="2000" lang="en-US" err="1">
                <a:latin typeface="Calibri"/>
              </a:rPr>
              <a:t>.</a:t>
            </a:r>
            <a:r>
              <a:rPr dirty="0" sz="2000" lang="en-US" err="1">
                <a:latin typeface="Calibri"/>
              </a:rPr>
              <a:t>P</a:t>
            </a:r>
            <a:r>
              <a:rPr dirty="0" sz="2000" lang="en-US">
                <a:latin typeface="Arial"/>
              </a:rPr>
              <a:t> an enthusiastic student currently pursuing my </a:t>
            </a:r>
            <a:r>
              <a:rPr dirty="0" sz="2000" lang="en-US" err="1">
                <a:latin typeface="Arial"/>
              </a:rPr>
              <a:t>B.Sc.in</a:t>
            </a:r>
            <a:r>
              <a:rPr dirty="0" sz="2000" lang="en-US">
                <a:latin typeface="Arial"/>
              </a:rPr>
              <a:t> Computer Science at Shree </a:t>
            </a:r>
            <a:r>
              <a:rPr dirty="0" sz="2000" lang="en-US" err="1">
                <a:latin typeface="Arial"/>
              </a:rPr>
              <a:t>Raghavendra</a:t>
            </a:r>
            <a:r>
              <a:rPr dirty="0" sz="2000" lang="en-US">
                <a:latin typeface="Arial"/>
              </a:rPr>
              <a:t> Arts and Science college </a:t>
            </a:r>
            <a:r>
              <a:rPr dirty="0" sz="2000" lang="en-US" err="1">
                <a:latin typeface="Arial"/>
              </a:rPr>
              <a:t>Chidambharam</a:t>
            </a:r>
            <a:r>
              <a:rPr dirty="0" sz="2000" lang="en-US">
                <a:latin typeface="Arial"/>
              </a:rPr>
              <a:t>. With a strong passion for technology and problem-solving. I have been developing my skills in Python, C++, Java, </a:t>
            </a:r>
            <a:r>
              <a:rPr dirty="0" sz="2000" lang="en-US" err="1">
                <a:latin typeface="Arial"/>
              </a:rPr>
              <a:t>Js</a:t>
            </a:r>
            <a:r>
              <a:rPr dirty="0" sz="2000" lang="en-US">
                <a:latin typeface="Arial"/>
              </a:rPr>
              <a:t> and </a:t>
            </a:r>
            <a:r>
              <a:rPr dirty="0" sz="2000" lang="en-US" err="1">
                <a:latin typeface="Arial"/>
              </a:rPr>
              <a:t>Css</a:t>
            </a:r>
            <a:r>
              <a:rPr dirty="0" sz="2000" lang="en-US">
                <a:latin typeface="Arial"/>
              </a:rPr>
              <a:t>. Along with my academics. I have earned certifications including IBM Web Development Fundamentals. As well as a Certificate of essay writing </a:t>
            </a:r>
            <a:r>
              <a:rPr dirty="0" sz="2000" lang="en-US" err="1">
                <a:latin typeface="Arial"/>
              </a:rPr>
              <a:t>Compitation</a:t>
            </a:r>
            <a:r>
              <a:rPr dirty="0" sz="2000" lang="en-US">
                <a:latin typeface="Arial"/>
              </a:rPr>
              <a:t>. Beyond coding, I actively take part in sports such as badminton, </a:t>
            </a:r>
            <a:r>
              <a:rPr dirty="0" sz="2000" lang="en-US" err="1">
                <a:latin typeface="Arial"/>
              </a:rPr>
              <a:t>kabhadi</a:t>
            </a:r>
            <a:r>
              <a:rPr dirty="0" sz="2000" lang="en-US">
                <a:latin typeface="Arial"/>
              </a:rPr>
              <a:t> and </a:t>
            </a:r>
            <a:r>
              <a:rPr dirty="0" sz="2000" lang="en-US" err="1">
                <a:latin typeface="Arial"/>
              </a:rPr>
              <a:t>kho-kho</a:t>
            </a:r>
            <a:r>
              <a:rPr dirty="0" sz="2000" lang="en-US">
                <a:latin typeface="Arial"/>
              </a:rPr>
              <a:t>, which keep me energetic, motivated, and disciplined. My ultimate </a:t>
            </a:r>
            <a:r>
              <a:rPr dirty="0" sz="2000" lang="en-US" err="1">
                <a:latin typeface="Arial"/>
              </a:rPr>
              <a:t>goalis</a:t>
            </a:r>
            <a:r>
              <a:rPr dirty="0" sz="2000" lang="en-US">
                <a:latin typeface="Arial"/>
              </a:rPr>
              <a:t> to grow as a </a:t>
            </a:r>
            <a:r>
              <a:rPr dirty="0" sz="2000" lang="en-US" err="1">
                <a:latin typeface="Arial"/>
              </a:rPr>
              <a:t>developer,gain</a:t>
            </a:r>
            <a:r>
              <a:rPr dirty="0" sz="2000" lang="en-US">
                <a:latin typeface="Arial"/>
              </a:rPr>
              <a:t> real-world experience through internships and collaborations and contribute to impactful project with </a:t>
            </a:r>
            <a:r>
              <a:rPr dirty="0" sz="2000" lang="en-US" err="1">
                <a:latin typeface="Arial"/>
              </a:rPr>
              <a:t>curiority</a:t>
            </a:r>
            <a:r>
              <a:rPr dirty="0" sz="2000" lang="en-US">
                <a:latin typeface="Arial"/>
              </a:rPr>
              <a:t> dedication and a love for continuous learning. I'm exited to being my journey in the tech industry and explore new opportunities ahead.</a:t>
            </a:r>
            <a:endParaRPr altLang="en-US"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S</a:t>
            </a:r>
            <a:endParaRPr lang="en-US"/>
          </a:p>
        </p:txBody>
      </p:sp>
      <p:pic>
        <p:nvPicPr>
          <p:cNvPr id="2097169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60173" y="1963215"/>
            <a:ext cx="6675984" cy="3568227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SCREENSHOTS </a:t>
            </a:r>
            <a:endParaRPr lang="en-US"/>
          </a:p>
        </p:txBody>
      </p:sp>
      <p:pic>
        <p:nvPicPr>
          <p:cNvPr id="2097170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912363" y="1963234"/>
            <a:ext cx="7061125" cy="3260543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T</a:t>
            </a:r>
            <a:r>
              <a:rPr lang="en-US"/>
              <a:t>S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EENSHOTS </a:t>
            </a:r>
            <a:endParaRPr lang="en-US"/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202249" y="1214164"/>
            <a:ext cx="5187379" cy="4429673"/>
          </a:xfrm>
          <a:prstGeom prst="rect"/>
        </p:spPr>
      </p:pic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55331" y="2411381"/>
            <a:ext cx="4220922" cy="2035235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"/>
          <p:cNvSpPr>
            <a:spLocks noGrp="1"/>
          </p:cNvSpPr>
          <p:nvPr>
            <p:ph type="title"/>
          </p:nvPr>
        </p:nvSpPr>
        <p:spPr/>
        <p:txBody>
          <a:bodyPr/>
          <a:p>
            <a:pPr indent="0" marL="4763">
              <a:buNone/>
            </a:pPr>
            <a:r>
              <a:rPr lang="en-US"/>
              <a:t>G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U</a:t>
            </a:r>
            <a:r>
              <a:rPr lang="en-US"/>
              <a:t>B 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K</a:t>
            </a:r>
            <a:endParaRPr lang="en-US"/>
          </a:p>
        </p:txBody>
      </p:sp>
      <p:sp>
        <p:nvSpPr>
          <p:cNvPr id="1048693" name="Subtitle 2"/>
          <p:cNvSpPr>
            <a:spLocks noGrp="1"/>
          </p:cNvSpPr>
          <p:nvPr/>
        </p:nvSpPr>
        <p:spPr>
          <a:xfrm>
            <a:off x="2007382" y="2998112"/>
            <a:ext cx="8534400" cy="430887"/>
          </a:xfrm>
          <a:prstGeom prst="rect"/>
        </p:spPr>
        <p:txBody>
          <a:bodyPr bIns="0" lIns="0" rIns="0" tIns="0" wrap="square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dirty="0" sz="2800" lang="en-GB">
                <a:solidFill>
                  <a:srgbClr val="93CDDD"/>
                </a:solidFill>
                <a:latin typeface="Calibri"/>
              </a:rPr>
              <a:t>https://github.com/sameehasydul20-code</a:t>
            </a:r>
            <a:endParaRPr dirty="0" sz="2800" lang="en-US">
              <a:solidFill>
                <a:srgbClr val="93CDDD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endParaRPr lang="en-US"/>
          </a:p>
        </p:txBody>
      </p:sp>
      <p:sp>
        <p:nvSpPr>
          <p:cNvPr id="1048715" name="TextBox 7"/>
          <p:cNvSpPr txBox="1"/>
          <p:nvPr/>
        </p:nvSpPr>
        <p:spPr>
          <a:xfrm>
            <a:off x="812373" y="1863532"/>
            <a:ext cx="8722152" cy="22250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Arial"/>
              </a:rPr>
              <a:t>The project demonstrates how a student can transform a static resume into a dynamic portfolio website. It serves as a platform to showcase technical </a:t>
            </a:r>
            <a:r>
              <a:rPr dirty="0" sz="2400" lang="en-US" err="1">
                <a:latin typeface="Arial"/>
              </a:rPr>
              <a:t>skilis</a:t>
            </a:r>
            <a:r>
              <a:rPr dirty="0" sz="2400" lang="en-US">
                <a:latin typeface="Arial"/>
              </a:rPr>
              <a:t>, achievements, and extracurricular activities in a modem, </a:t>
            </a:r>
            <a:r>
              <a:rPr dirty="0" sz="2400" lang="en-US" err="1">
                <a:latin typeface="Arial"/>
              </a:rPr>
              <a:t>imerective</a:t>
            </a:r>
            <a:r>
              <a:rPr dirty="0" sz="2400" lang="en-US">
                <a:latin typeface="Arial"/>
              </a:rPr>
              <a:t> format. This portfolio will help </a:t>
            </a:r>
            <a:r>
              <a:rPr dirty="0" sz="2400" lang="en-GB" err="1">
                <a:latin typeface="Calibri"/>
              </a:rPr>
              <a:t>Sameeha</a:t>
            </a:r>
            <a:r>
              <a:rPr dirty="0" sz="2400" lang="en-GB">
                <a:latin typeface="Calibri"/>
              </a:rPr>
              <a:t> </a:t>
            </a:r>
            <a:r>
              <a:rPr dirty="0" sz="2400" lang="en-US">
                <a:latin typeface="Arial"/>
              </a:rPr>
              <a:t>in her academic growth, </a:t>
            </a:r>
            <a:r>
              <a:rPr dirty="0" sz="2400" lang="en-US" err="1">
                <a:latin typeface="Arial"/>
              </a:rPr>
              <a:t>imemships</a:t>
            </a:r>
            <a:r>
              <a:rPr dirty="0" sz="2400" lang="en-US">
                <a:latin typeface="Arial"/>
              </a:rPr>
              <a:t>, and job opportunities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object 2"/>
          <p:cNvSpPr/>
          <p:nvPr/>
        </p:nvSpPr>
        <p:spPr>
          <a:xfrm>
            <a:off x="-434751" y="821055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7" name="TextBox 23"/>
          <p:cNvSpPr txBox="1"/>
          <p:nvPr/>
        </p:nvSpPr>
        <p:spPr>
          <a:xfrm>
            <a:off x="497111" y="1931193"/>
            <a:ext cx="10275664" cy="38252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>
                <a:latin typeface="Calibri"/>
              </a:rPr>
              <a:t>DIGITAL </a:t>
            </a:r>
            <a:r>
              <a:rPr lang="en-US">
                <a:latin typeface="Arial"/>
              </a:rPr>
              <a:t>PORTFOLIO</a:t>
            </a:r>
            <a:r>
              <a:rPr lang="en-GB">
                <a:latin typeface="Calibri"/>
              </a:rPr>
              <a:t> :</a:t>
            </a:r>
          </a:p>
          <a:p>
            <a:pPr algn="l"/>
            <a:r>
              <a:rPr lang="en-GB">
                <a:latin typeface="Calibri"/>
              </a:rPr>
              <a:t>     </a:t>
            </a:r>
            <a:r>
              <a:rPr lang="en-US">
                <a:latin typeface="Arial"/>
              </a:rPr>
              <a:t>This project is a simple online portfolio for </a:t>
            </a:r>
            <a:r>
              <a:rPr lang="en-US">
                <a:latin typeface="Arial"/>
              </a:rPr>
              <a:t>D</a:t>
            </a:r>
            <a:r>
              <a:rPr lang="en-US">
                <a:latin typeface="Arial"/>
              </a:rPr>
              <a:t>h</a:t>
            </a:r>
            <a:r>
              <a:rPr lang="en-US">
                <a:latin typeface="Arial"/>
              </a:rPr>
              <a:t>i</a:t>
            </a:r>
            <a:r>
              <a:rPr lang="en-US">
                <a:latin typeface="Arial"/>
              </a:rPr>
              <a:t>v</a:t>
            </a:r>
            <a:r>
              <a:rPr lang="en-US">
                <a:latin typeface="Arial"/>
              </a:rPr>
              <a:t>y</a:t>
            </a:r>
            <a:r>
              <a:rPr lang="en-US">
                <a:latin typeface="Arial"/>
              </a:rPr>
              <a:t>a</a:t>
            </a:r>
            <a:r>
              <a:rPr lang="en-US">
                <a:latin typeface="Arial"/>
              </a:rPr>
              <a:t>d</a:t>
            </a:r>
            <a:r>
              <a:rPr lang="en-US">
                <a:latin typeface="Arial"/>
              </a:rPr>
              <a:t>h</a:t>
            </a:r>
            <a:r>
              <a:rPr lang="en-US">
                <a:latin typeface="Arial"/>
              </a:rPr>
              <a:t>a</a:t>
            </a:r>
            <a:r>
              <a:rPr lang="en-US">
                <a:latin typeface="Arial"/>
              </a:rPr>
              <a:t>r</a:t>
            </a:r>
            <a:r>
              <a:rPr lang="en-US">
                <a:latin typeface="Arial"/>
              </a:rPr>
              <a:t>s</a:t>
            </a:r>
            <a:r>
              <a:rPr lang="en-US">
                <a:latin typeface="Arial"/>
              </a:rPr>
              <a:t>h</a:t>
            </a:r>
            <a:r>
              <a:rPr lang="en-US">
                <a:latin typeface="Arial"/>
              </a:rPr>
              <a:t>n</a:t>
            </a:r>
            <a:r>
              <a:rPr lang="en-US">
                <a:latin typeface="Arial"/>
              </a:rPr>
              <a:t>i</a:t>
            </a:r>
            <a:r>
              <a:rPr lang="en-US">
                <a:latin typeface="Arial"/>
              </a:rPr>
              <a:t>.</a:t>
            </a:r>
            <a:r>
              <a:rPr lang="en-US">
                <a:latin typeface="Arial"/>
              </a:rPr>
              <a:t>p</a:t>
            </a:r>
            <a:r>
              <a:rPr lang="en-US">
                <a:latin typeface="Arial"/>
              </a:rPr>
              <a:t> The website introduces </a:t>
            </a:r>
            <a:r>
              <a:rPr lang="en-US">
                <a:latin typeface="Calibri"/>
              </a:rPr>
              <a:t>D</a:t>
            </a:r>
            <a:r>
              <a:rPr lang="en-US">
                <a:latin typeface="Calibri"/>
              </a:rPr>
              <a:t>h</a:t>
            </a:r>
            <a:r>
              <a:rPr lang="en-US">
                <a:latin typeface="Calibri"/>
              </a:rPr>
              <a:t>i</a:t>
            </a:r>
            <a:r>
              <a:rPr lang="en-US">
                <a:latin typeface="Calibri"/>
              </a:rPr>
              <a:t>v</a:t>
            </a:r>
            <a:r>
              <a:rPr lang="en-US">
                <a:latin typeface="Calibri"/>
              </a:rPr>
              <a:t>y</a:t>
            </a:r>
            <a:r>
              <a:rPr lang="en-US">
                <a:latin typeface="Calibri"/>
              </a:rPr>
              <a:t>a</a:t>
            </a:r>
            <a:r>
              <a:rPr lang="en-US">
                <a:latin typeface="Calibri"/>
              </a:rPr>
              <a:t>d</a:t>
            </a:r>
            <a:r>
              <a:rPr lang="en-US">
                <a:latin typeface="Calibri"/>
              </a:rPr>
              <a:t>h</a:t>
            </a:r>
            <a:r>
              <a:rPr lang="en-US">
                <a:latin typeface="Calibri"/>
              </a:rPr>
              <a:t>a</a:t>
            </a:r>
            <a:r>
              <a:rPr lang="en-US">
                <a:latin typeface="Calibri"/>
              </a:rPr>
              <a:t>r</a:t>
            </a:r>
            <a:r>
              <a:rPr lang="en-US">
                <a:latin typeface="Calibri"/>
              </a:rPr>
              <a:t>s</a:t>
            </a:r>
            <a:r>
              <a:rPr lang="en-US">
                <a:latin typeface="Calibri"/>
              </a:rPr>
              <a:t>h</a:t>
            </a:r>
            <a:r>
              <a:rPr lang="en-US">
                <a:latin typeface="Calibri"/>
              </a:rPr>
              <a:t>n</a:t>
            </a:r>
            <a:r>
              <a:rPr lang="en-US">
                <a:latin typeface="Calibri"/>
              </a:rPr>
              <a:t>i</a:t>
            </a:r>
            <a:r>
              <a:rPr lang="en-US">
                <a:latin typeface="Arial"/>
              </a:rPr>
              <a:t> shows her skills (like Python, HTML, CSS, JavaScript, Java, C++), displays her certificates, and mentions </a:t>
            </a:r>
            <a:endParaRPr lang="en-GB"/>
          </a:p>
          <a:p>
            <a:pPr algn="l"/>
            <a:r>
              <a:rPr lang="en-US">
                <a:latin typeface="Arial"/>
              </a:rPr>
              <a:t>her interests in sports such as badminton and kho-kho.</a:t>
            </a:r>
            <a:endParaRPr lang="en-GB"/>
          </a:p>
          <a:p>
            <a:pPr algn="l"/>
            <a:r>
              <a:rPr lang="en-GB">
                <a:latin typeface="Calibri"/>
              </a:rPr>
              <a:t>     </a:t>
            </a:r>
            <a:r>
              <a:rPr lang="en-US">
                <a:latin typeface="Arial"/>
              </a:rPr>
              <a:t>KEY SECTION:</a:t>
            </a:r>
            <a:endParaRPr lang="en-GB"/>
          </a:p>
          <a:p>
            <a:pPr algn="l" indent="-342900" marL="342900">
              <a:buAutoNum type="arabicPeriod"/>
            </a:pPr>
            <a:r>
              <a:rPr lang="en-US">
                <a:latin typeface="Arial"/>
              </a:rPr>
              <a:t>Introduction and CV download</a:t>
            </a:r>
            <a:endParaRPr lang="en-GB"/>
          </a:p>
          <a:p>
            <a:pPr algn="l" indent="-342900" marL="342900">
              <a:buAutoNum type="arabicPeriod"/>
            </a:pPr>
            <a:r>
              <a:rPr lang="en-US">
                <a:latin typeface="Arial"/>
              </a:rPr>
              <a:t>About Me (education and interests)</a:t>
            </a:r>
            <a:endParaRPr lang="en-GB"/>
          </a:p>
          <a:p>
            <a:pPr algn="l" indent="-342900" marL="342900">
              <a:buAutoNum type="arabicPeriod" startAt="3"/>
            </a:pPr>
            <a:r>
              <a:rPr lang="en-US">
                <a:latin typeface="Arial"/>
              </a:rPr>
              <a:t>Skills displayed with </a:t>
            </a:r>
            <a:r>
              <a:rPr lang="en-GB">
                <a:latin typeface="Calibri"/>
              </a:rPr>
              <a:t>icons</a:t>
            </a:r>
          </a:p>
          <a:p>
            <a:pPr algn="l" indent="-342900" marL="342900">
              <a:buAutoNum type="arabicPeriod" startAt="4"/>
            </a:pPr>
            <a:r>
              <a:rPr lang="en-US">
                <a:latin typeface="Arial"/>
              </a:rPr>
              <a:t>Certificates with details</a:t>
            </a:r>
            <a:endParaRPr lang="en-GB"/>
          </a:p>
          <a:p>
            <a:pPr algn="l" indent="-342900" marL="342900">
              <a:buAutoNum type="arabicPeriod" startAt="4"/>
            </a:pPr>
            <a:r>
              <a:rPr lang="en-US">
                <a:latin typeface="Arial"/>
              </a:rPr>
              <a:t>Sports interests</a:t>
            </a:r>
            <a:endParaRPr lang="en-GB"/>
          </a:p>
          <a:p>
            <a:pPr algn="l" indent="-342900" marL="342900">
              <a:buAutoNum type="arabicPeriod" startAt="4"/>
            </a:pPr>
            <a:r>
              <a:rPr lang="en-US">
                <a:latin typeface="Arial"/>
              </a:rPr>
              <a:t>Contact information (GitHub, Linkedin, Email)</a:t>
            </a:r>
            <a:endParaRPr lang="en-GB"/>
          </a:p>
          <a:p>
            <a:pPr algn="l"/>
            <a:r>
              <a:rPr lang="en-GB">
                <a:latin typeface="Calibri"/>
              </a:rPr>
              <a:t>       </a:t>
            </a:r>
            <a:r>
              <a:rPr lang="en-US">
                <a:latin typeface="Arial"/>
              </a:rPr>
              <a:t>This portfolio is useful to share her profile, achievements, and contact details with others in </a:t>
            </a:r>
            <a:endParaRPr lang="en-GB"/>
          </a:p>
          <a:p>
            <a:pPr algn="l"/>
            <a:r>
              <a:rPr lang="en-GB">
                <a:latin typeface="Calibri"/>
              </a:rPr>
              <a:t>        </a:t>
            </a:r>
            <a:r>
              <a:rPr lang="en-US">
                <a:latin typeface="Arial"/>
              </a:rPr>
              <a:t>a modern and organized way.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TextBox 23"/>
          <p:cNvSpPr txBox="1"/>
          <p:nvPr/>
        </p:nvSpPr>
        <p:spPr>
          <a:xfrm>
            <a:off x="497111" y="1931193"/>
            <a:ext cx="10275664" cy="38252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>
                <a:latin typeface="Calibri"/>
              </a:rPr>
              <a:t>DIGITAL </a:t>
            </a:r>
            <a:r>
              <a:rPr lang="en-US">
                <a:latin typeface="Arial"/>
              </a:rPr>
              <a:t>PORTFOLIO</a:t>
            </a:r>
            <a:r>
              <a:rPr lang="en-GB">
                <a:latin typeface="Calibri"/>
              </a:rPr>
              <a:t> :</a:t>
            </a:r>
          </a:p>
          <a:p>
            <a:pPr algn="l"/>
            <a:r>
              <a:rPr lang="en-GB">
                <a:latin typeface="Calibri"/>
              </a:rPr>
              <a:t>     </a:t>
            </a:r>
            <a:r>
              <a:rPr lang="en-US">
                <a:latin typeface="Arial"/>
              </a:rPr>
              <a:t>This project is a simple online portfolio for </a:t>
            </a:r>
            <a:r>
              <a:rPr lang="en-US">
                <a:latin typeface="Calibri"/>
              </a:rPr>
              <a:t> </a:t>
            </a:r>
            <a:r>
              <a:rPr lang="en-US">
                <a:latin typeface="Calibri"/>
              </a:rPr>
              <a:t>d</a:t>
            </a:r>
            <a:r>
              <a:rPr lang="en-US">
                <a:latin typeface="Calibri"/>
              </a:rPr>
              <a:t>h</a:t>
            </a:r>
            <a:r>
              <a:rPr lang="en-US">
                <a:latin typeface="Calibri"/>
              </a:rPr>
              <a:t>i</a:t>
            </a:r>
            <a:r>
              <a:rPr lang="en-US">
                <a:latin typeface="Calibri"/>
              </a:rPr>
              <a:t>v</a:t>
            </a:r>
            <a:r>
              <a:rPr lang="en-US">
                <a:latin typeface="Calibri"/>
              </a:rPr>
              <a:t>y</a:t>
            </a:r>
            <a:r>
              <a:rPr lang="en-US">
                <a:latin typeface="Calibri"/>
              </a:rPr>
              <a:t>a</a:t>
            </a:r>
            <a:r>
              <a:rPr lang="en-US">
                <a:latin typeface="Calibri"/>
              </a:rPr>
              <a:t> </a:t>
            </a:r>
            <a:r>
              <a:rPr lang="en-US">
                <a:latin typeface="Calibri"/>
              </a:rPr>
              <a:t>dharshini</a:t>
            </a:r>
            <a:r>
              <a:rPr lang="en-US">
                <a:latin typeface="Arial"/>
              </a:rPr>
              <a:t>.</a:t>
            </a:r>
            <a:r>
              <a:rPr lang="en-US">
                <a:latin typeface="Arial"/>
              </a:rPr>
              <a:t>p</a:t>
            </a:r>
            <a:r>
              <a:rPr lang="en-US">
                <a:latin typeface="Arial"/>
              </a:rPr>
              <a:t> The website introduces </a:t>
            </a:r>
            <a:r>
              <a:rPr lang="en-US">
                <a:latin typeface="Calibri"/>
              </a:rPr>
              <a:t>d</a:t>
            </a:r>
            <a:r>
              <a:rPr lang="en-US">
                <a:latin typeface="Calibri"/>
              </a:rPr>
              <a:t>h</a:t>
            </a:r>
            <a:r>
              <a:rPr lang="en-US">
                <a:latin typeface="Calibri"/>
              </a:rPr>
              <a:t>i</a:t>
            </a:r>
            <a:r>
              <a:rPr lang="en-US">
                <a:latin typeface="Calibri"/>
              </a:rPr>
              <a:t>v</a:t>
            </a:r>
            <a:r>
              <a:rPr lang="en-US">
                <a:latin typeface="Calibri"/>
              </a:rPr>
              <a:t>y</a:t>
            </a:r>
            <a:r>
              <a:rPr lang="en-US">
                <a:latin typeface="Calibri"/>
              </a:rPr>
              <a:t>a</a:t>
            </a:r>
            <a:r>
              <a:rPr lang="en-US">
                <a:latin typeface="Calibri"/>
              </a:rPr>
              <a:t> </a:t>
            </a:r>
            <a:r>
              <a:rPr lang="en-US">
                <a:latin typeface="Calibri"/>
              </a:rPr>
              <a:t>d</a:t>
            </a:r>
            <a:r>
              <a:rPr lang="en-US">
                <a:latin typeface="Calibri"/>
              </a:rPr>
              <a:t>h</a:t>
            </a:r>
            <a:r>
              <a:rPr lang="en-US">
                <a:latin typeface="Calibri"/>
              </a:rPr>
              <a:t>a</a:t>
            </a:r>
            <a:r>
              <a:rPr lang="en-US">
                <a:latin typeface="Calibri"/>
              </a:rPr>
              <a:t>r</a:t>
            </a:r>
            <a:r>
              <a:rPr lang="en-US">
                <a:latin typeface="Calibri"/>
              </a:rPr>
              <a:t>s</a:t>
            </a:r>
            <a:r>
              <a:rPr lang="en-US">
                <a:latin typeface="Calibri"/>
              </a:rPr>
              <a:t>h</a:t>
            </a:r>
            <a:r>
              <a:rPr lang="en-US">
                <a:latin typeface="Calibri"/>
              </a:rPr>
              <a:t>i</a:t>
            </a:r>
            <a:r>
              <a:rPr lang="en-US">
                <a:latin typeface="Calibri"/>
              </a:rPr>
              <a:t>n</a:t>
            </a:r>
            <a:r>
              <a:rPr lang="en-US">
                <a:latin typeface="Calibri"/>
              </a:rPr>
              <a:t>i</a:t>
            </a:r>
            <a:r>
              <a:rPr lang="en-US">
                <a:latin typeface="Arial"/>
              </a:rPr>
              <a:t>, shows her skills (like Python, HTML, CSS, JavaScript, Java, C++), displays her certificates, and mentions </a:t>
            </a:r>
            <a:endParaRPr lang="en-GB"/>
          </a:p>
          <a:p>
            <a:pPr algn="l"/>
            <a:r>
              <a:rPr lang="en-US">
                <a:latin typeface="Arial"/>
              </a:rPr>
              <a:t>her interests in sports such as badminton and kho-kho.</a:t>
            </a:r>
            <a:endParaRPr lang="en-GB"/>
          </a:p>
          <a:p>
            <a:pPr algn="l"/>
            <a:r>
              <a:rPr lang="en-GB">
                <a:latin typeface="Calibri"/>
              </a:rPr>
              <a:t>     </a:t>
            </a:r>
            <a:r>
              <a:rPr lang="en-US">
                <a:latin typeface="Arial"/>
              </a:rPr>
              <a:t>KEY SECTION:</a:t>
            </a:r>
            <a:endParaRPr lang="en-GB"/>
          </a:p>
          <a:p>
            <a:pPr algn="l" indent="-342900" marL="342900">
              <a:buAutoNum type="arabicPeriod"/>
            </a:pPr>
            <a:r>
              <a:rPr lang="en-US">
                <a:latin typeface="Arial"/>
              </a:rPr>
              <a:t>Introduction and CV download</a:t>
            </a:r>
            <a:endParaRPr lang="en-GB"/>
          </a:p>
          <a:p>
            <a:pPr algn="l" indent="-342900" marL="342900">
              <a:buAutoNum type="arabicPeriod"/>
            </a:pPr>
            <a:r>
              <a:rPr lang="en-US">
                <a:latin typeface="Arial"/>
              </a:rPr>
              <a:t>About Me (education and interests)</a:t>
            </a:r>
            <a:endParaRPr lang="en-GB"/>
          </a:p>
          <a:p>
            <a:pPr algn="l" indent="-342900" marL="342900">
              <a:buAutoNum type="arabicPeriod" startAt="3"/>
            </a:pPr>
            <a:r>
              <a:rPr lang="en-US">
                <a:latin typeface="Arial"/>
              </a:rPr>
              <a:t>Skills displayed with </a:t>
            </a:r>
            <a:r>
              <a:rPr lang="en-GB">
                <a:latin typeface="Calibri"/>
              </a:rPr>
              <a:t>icons</a:t>
            </a:r>
          </a:p>
          <a:p>
            <a:pPr algn="l" indent="-342900" marL="342900">
              <a:buAutoNum type="arabicPeriod" startAt="4"/>
            </a:pPr>
            <a:r>
              <a:rPr lang="en-US">
                <a:latin typeface="Arial"/>
              </a:rPr>
              <a:t>Certificates with details</a:t>
            </a:r>
            <a:endParaRPr lang="en-GB"/>
          </a:p>
          <a:p>
            <a:pPr algn="l" indent="-342900" marL="342900">
              <a:buAutoNum type="arabicPeriod" startAt="4"/>
            </a:pPr>
            <a:r>
              <a:rPr lang="en-US">
                <a:latin typeface="Arial"/>
              </a:rPr>
              <a:t>Sports interests</a:t>
            </a:r>
            <a:endParaRPr lang="en-GB"/>
          </a:p>
          <a:p>
            <a:pPr algn="l" indent="-342900" marL="342900">
              <a:buAutoNum type="arabicPeriod" startAt="4"/>
            </a:pPr>
            <a:r>
              <a:rPr lang="en-US">
                <a:latin typeface="Arial"/>
              </a:rPr>
              <a:t>Contact information (GitHub, Linkedin, Email)</a:t>
            </a:r>
            <a:endParaRPr lang="en-GB"/>
          </a:p>
          <a:p>
            <a:pPr algn="l"/>
            <a:r>
              <a:rPr lang="en-GB">
                <a:latin typeface="Calibri"/>
              </a:rPr>
              <a:t>       </a:t>
            </a:r>
            <a:r>
              <a:rPr lang="en-US">
                <a:latin typeface="Arial"/>
              </a:rPr>
              <a:t>This portfolio is useful to share her profile, achievements, and contact details with others in </a:t>
            </a:r>
            <a:endParaRPr lang="en-GB"/>
          </a:p>
          <a:p>
            <a:pPr algn="l"/>
            <a:r>
              <a:rPr lang="en-GB">
                <a:latin typeface="Calibri"/>
              </a:rPr>
              <a:t>        </a:t>
            </a:r>
            <a:r>
              <a:rPr lang="en-US">
                <a:latin typeface="Arial"/>
              </a:rPr>
              <a:t>a modern and organized 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12"/>
          <p:cNvSpPr txBox="1"/>
          <p:nvPr/>
        </p:nvSpPr>
        <p:spPr>
          <a:xfrm>
            <a:off x="834072" y="1711157"/>
            <a:ext cx="9067819" cy="2225041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>
                <a:latin typeface="Calibri"/>
              </a:rPr>
              <a:t>S</a:t>
            </a:r>
            <a:r>
              <a:rPr dirty="0" sz="2400" lang="en-US" err="1">
                <a:latin typeface="Arial"/>
              </a:rPr>
              <a:t>tudents</a:t>
            </a:r>
            <a:r>
              <a:rPr dirty="0" sz="2400" lang="en-US">
                <a:latin typeface="Arial"/>
              </a:rPr>
              <a:t> often struggle to present their skills, achievements, and projects in a professional manner. </a:t>
            </a:r>
            <a:endParaRPr dirty="0" sz="24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Arial"/>
              </a:rPr>
              <a:t>Traditional resumes are static and lack interactivity.</a:t>
            </a:r>
            <a:endParaRPr dirty="0" sz="24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>
                <a:latin typeface="Calibri"/>
              </a:rPr>
              <a:t>A</a:t>
            </a:r>
            <a:r>
              <a:rPr dirty="0" sz="2400" lang="en-US">
                <a:latin typeface="Arial"/>
              </a:rPr>
              <a:t> personal portfolio-website helps in showcasing technical skills, certificates, and extracurricular activities dynamically, increasing opportunities for internships and jobs.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8"/>
          <p:cNvSpPr txBox="1"/>
          <p:nvPr/>
        </p:nvSpPr>
        <p:spPr>
          <a:xfrm>
            <a:off x="1180138" y="1647889"/>
            <a:ext cx="7726947" cy="40030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Arial"/>
              </a:rPr>
              <a:t>Recruiters To evaluate skills, certificates, and academic achievements</a:t>
            </a:r>
            <a:endParaRPr dirty="0" sz="2400" lang="en-GB"/>
          </a:p>
          <a:p>
            <a:endParaRPr dirty="0" sz="2400" lang="en-GB"/>
          </a:p>
          <a:p>
            <a:r>
              <a:rPr dirty="0" sz="2400" lang="en-US">
                <a:latin typeface="Arial"/>
              </a:rPr>
              <a:t>Faculty/College evaluators → For project assessment and showcasing student achievements</a:t>
            </a:r>
            <a:endParaRPr dirty="0" sz="2400" lang="en-GB"/>
          </a:p>
          <a:p>
            <a:endParaRPr dirty="0" sz="2400" lang="en-GB"/>
          </a:p>
          <a:p>
            <a:r>
              <a:rPr dirty="0" sz="2400" lang="en-US">
                <a:latin typeface="Arial"/>
              </a:rPr>
              <a:t>Peers and collaborators To connect and collaborate on projects</a:t>
            </a:r>
            <a:endParaRPr dirty="0" sz="2400" lang="en-GB"/>
          </a:p>
          <a:p>
            <a:endParaRPr dirty="0" sz="2400" lang="en-GB"/>
          </a:p>
          <a:p>
            <a:r>
              <a:rPr dirty="0" sz="2400" lang="en-US">
                <a:latin typeface="Arial"/>
              </a:rPr>
              <a:t>General audience</a:t>
            </a:r>
            <a:r>
              <a:rPr dirty="0" sz="2400" lang="en-GB">
                <a:latin typeface="Calibri"/>
              </a:rPr>
              <a:t> - </a:t>
            </a:r>
            <a:r>
              <a:rPr dirty="0" sz="2400" lang="en-US">
                <a:latin typeface="Arial"/>
              </a:rPr>
              <a:t>To know about </a:t>
            </a:r>
            <a:r>
              <a:rPr dirty="0" sz="2400" lang="en-US" err="1">
                <a:latin typeface="Calibri"/>
              </a:rPr>
              <a:t>D</a:t>
            </a:r>
            <a:r>
              <a:rPr dirty="0" sz="2400" lang="en-US" err="1">
                <a:latin typeface="Calibri"/>
              </a:rPr>
              <a:t>h</a:t>
            </a:r>
            <a:r>
              <a:rPr dirty="0" sz="2400" lang="en-US" err="1">
                <a:latin typeface="Calibri"/>
              </a:rPr>
              <a:t>i</a:t>
            </a:r>
            <a:r>
              <a:rPr dirty="0" sz="2400" lang="en-US" err="1">
                <a:latin typeface="Calibri"/>
              </a:rPr>
              <a:t>v</a:t>
            </a:r>
            <a:r>
              <a:rPr dirty="0" sz="2400" lang="en-US" err="1">
                <a:latin typeface="Calibri"/>
              </a:rPr>
              <a:t>y</a:t>
            </a:r>
            <a:r>
              <a:rPr dirty="0" sz="2400" lang="en-US" err="1">
                <a:latin typeface="Calibri"/>
              </a:rPr>
              <a:t>a</a:t>
            </a:r>
            <a:r>
              <a:rPr dirty="0" sz="2400" lang="en-US" err="1">
                <a:latin typeface="Calibri"/>
              </a:rPr>
              <a:t>d</a:t>
            </a:r>
            <a:r>
              <a:rPr dirty="0" sz="2400" lang="en-US" err="1">
                <a:latin typeface="Calibri"/>
              </a:rPr>
              <a:t>h</a:t>
            </a:r>
            <a:r>
              <a:rPr dirty="0" sz="2400" lang="en-US" err="1">
                <a:latin typeface="Calibri"/>
              </a:rPr>
              <a:t>a</a:t>
            </a:r>
            <a:r>
              <a:rPr dirty="0" sz="2400" lang="en-US" err="1">
                <a:latin typeface="Calibri"/>
              </a:rPr>
              <a:t>r</a:t>
            </a:r>
            <a:r>
              <a:rPr dirty="0" sz="2400" lang="en-US" err="1">
                <a:latin typeface="Calibri"/>
              </a:rPr>
              <a:t>s</a:t>
            </a:r>
            <a:r>
              <a:rPr dirty="0" sz="2400" lang="en-US" err="1">
                <a:latin typeface="Calibri"/>
              </a:rPr>
              <a:t>h</a:t>
            </a:r>
            <a:r>
              <a:rPr dirty="0" sz="2400" lang="en-US" err="1">
                <a:latin typeface="Calibri"/>
              </a:rPr>
              <a:t>i</a:t>
            </a:r>
            <a:r>
              <a:rPr dirty="0" sz="2400" lang="en-US" err="1">
                <a:latin typeface="Calibri"/>
              </a:rPr>
              <a:t>n</a:t>
            </a:r>
            <a:r>
              <a:rPr dirty="0" sz="2400" lang="en-US" err="1">
                <a:latin typeface="Calibri"/>
              </a:rPr>
              <a:t>i</a:t>
            </a:r>
            <a:r>
              <a:rPr dirty="0" sz="2400" lang="en-US">
                <a:latin typeface="Arial"/>
              </a:rPr>
              <a:t>'s journey and capabilities.</a:t>
            </a:r>
            <a:endParaRPr altLang="en-US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3392893" y="2352842"/>
            <a:ext cx="7242427" cy="25806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Arial"/>
              </a:rPr>
              <a:t>Frontend Framework: </a:t>
            </a:r>
            <a:r>
              <a:rPr dirty="0" sz="2400" lang="en-GB" err="1">
                <a:latin typeface="Calibri"/>
              </a:rPr>
              <a:t>React.js</a:t>
            </a:r>
            <a:endParaRPr dirty="0" sz="2400" lang="en-GB"/>
          </a:p>
          <a:p>
            <a:r>
              <a:rPr dirty="0" sz="2400" lang="en-GB">
                <a:latin typeface="Calibri"/>
              </a:rPr>
              <a:t>Styling : </a:t>
            </a:r>
            <a:r>
              <a:rPr dirty="0" sz="2400" lang="en-US">
                <a:latin typeface="Arial"/>
              </a:rPr>
              <a:t>CSS, </a:t>
            </a:r>
            <a:r>
              <a:rPr dirty="0" sz="2400" lang="en-GB">
                <a:latin typeface="Calibri"/>
              </a:rPr>
              <a:t>animations </a:t>
            </a:r>
          </a:p>
          <a:p>
            <a:r>
              <a:rPr dirty="0" sz="2400" lang="en-GB">
                <a:latin typeface="Calibri"/>
              </a:rPr>
              <a:t>Other </a:t>
            </a:r>
            <a:r>
              <a:rPr dirty="0" sz="2400" lang="en-US">
                <a:latin typeface="Arial"/>
              </a:rPr>
              <a:t>Libraries: react-icons, </a:t>
            </a:r>
            <a:r>
              <a:rPr dirty="0" sz="2400" lang="en-US" err="1">
                <a:latin typeface="Arial"/>
              </a:rPr>
              <a:t>typed.js</a:t>
            </a:r>
            <a:r>
              <a:rPr dirty="0" sz="2400" lang="en-US">
                <a:latin typeface="Arial"/>
              </a:rPr>
              <a:t>, AOS </a:t>
            </a:r>
            <a:r>
              <a:rPr dirty="0" sz="2400" lang="en-GB">
                <a:latin typeface="Calibri"/>
              </a:rPr>
              <a:t>animations </a:t>
            </a:r>
          </a:p>
          <a:p>
            <a:r>
              <a:rPr dirty="0" sz="2400" lang="en-GB">
                <a:latin typeface="Calibri"/>
              </a:rPr>
              <a:t>Version C</a:t>
            </a:r>
            <a:r>
              <a:rPr dirty="0" sz="2400" lang="en-US" err="1">
                <a:latin typeface="Arial"/>
              </a:rPr>
              <a:t>ontrol</a:t>
            </a:r>
            <a:r>
              <a:rPr dirty="0" sz="2400" lang="en-US">
                <a:latin typeface="Arial"/>
              </a:rPr>
              <a:t>: </a:t>
            </a:r>
            <a:r>
              <a:rPr dirty="0" sz="2400" lang="en-US" err="1">
                <a:latin typeface="Arial"/>
              </a:rPr>
              <a:t>Git</a:t>
            </a:r>
            <a:r>
              <a:rPr dirty="0" sz="2400" lang="en-US">
                <a:latin typeface="Arial"/>
              </a:rPr>
              <a:t> &amp; </a:t>
            </a:r>
            <a:r>
              <a:rPr dirty="0" sz="2400" lang="en-GB">
                <a:latin typeface="Calibri"/>
              </a:rPr>
              <a:t>GitHub</a:t>
            </a:r>
          </a:p>
          <a:p>
            <a:r>
              <a:rPr dirty="0" sz="2400" lang="en-GB">
                <a:latin typeface="Calibri"/>
              </a:rPr>
              <a:t>Deployment</a:t>
            </a:r>
            <a:r>
              <a:rPr dirty="0" sz="2400" lang="en-US">
                <a:latin typeface="Arial"/>
              </a:rPr>
              <a:t>: GitHub Pages</a:t>
            </a:r>
            <a:endParaRPr dirty="0" sz="2400" lang="en-GB"/>
          </a:p>
          <a:p>
            <a:r>
              <a:rPr dirty="0" sz="2400" lang="en-US">
                <a:latin typeface="Arial"/>
              </a:rPr>
              <a:t>Design Tools: </a:t>
            </a:r>
            <a:r>
              <a:rPr dirty="0" sz="2400" lang="en-US" err="1">
                <a:latin typeface="Arial"/>
              </a:rPr>
              <a:t>Canva</a:t>
            </a:r>
            <a:r>
              <a:rPr dirty="0" sz="2400" lang="en-US">
                <a:latin typeface="Arial"/>
              </a:rPr>
              <a:t> / </a:t>
            </a:r>
            <a:r>
              <a:rPr dirty="0" sz="2400" lang="en-US" err="1">
                <a:latin typeface="Arial"/>
              </a:rPr>
              <a:t>Figma</a:t>
            </a:r>
            <a:r>
              <a:rPr dirty="0" sz="2400" lang="en-US">
                <a:latin typeface="Arial"/>
              </a:rPr>
              <a:t> for layout inspiration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TextBox 2"/>
          <p:cNvSpPr txBox="1"/>
          <p:nvPr/>
        </p:nvSpPr>
        <p:spPr>
          <a:xfrm>
            <a:off x="1033824" y="1701865"/>
            <a:ext cx="9354923" cy="40030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Arial"/>
              </a:rPr>
              <a:t>The portfolio follows a modern single-page scrolling layout with sections</a:t>
            </a:r>
            <a:r>
              <a:rPr dirty="0" sz="2400" lang="en-GB">
                <a:latin typeface="Calibri"/>
              </a:rPr>
              <a:t>:</a:t>
            </a:r>
          </a:p>
          <a:p>
            <a:endParaRPr dirty="0" sz="2400" lang="en-GB"/>
          </a:p>
          <a:p>
            <a:r>
              <a:rPr dirty="0" sz="2400" lang="en-US">
                <a:latin typeface="Arial"/>
              </a:rPr>
              <a:t>Home (Hero)-&gt; Animated introduction with glowing effects and profile photo.</a:t>
            </a:r>
            <a:endParaRPr dirty="0" sz="2400" lang="en-GB"/>
          </a:p>
          <a:p>
            <a:r>
              <a:rPr dirty="0" sz="2400" lang="en-GB">
                <a:latin typeface="Calibri"/>
              </a:rPr>
              <a:t>About-&gt;</a:t>
            </a:r>
            <a:r>
              <a:rPr dirty="0" sz="2400" lang="en-US">
                <a:latin typeface="Arial"/>
              </a:rPr>
              <a:t> introduction, education details, and career goal</a:t>
            </a:r>
            <a:r>
              <a:rPr dirty="0" sz="2400" lang="en-GB">
                <a:latin typeface="Calibri"/>
              </a:rPr>
              <a:t>.</a:t>
            </a:r>
          </a:p>
          <a:p>
            <a:r>
              <a:rPr dirty="0" sz="2400" lang="en-US">
                <a:latin typeface="Arial"/>
              </a:rPr>
              <a:t>Skills-&gt; Display of technical skills with logos and animations.</a:t>
            </a:r>
            <a:endParaRPr dirty="0" sz="2400" lang="en-GB"/>
          </a:p>
          <a:p>
            <a:r>
              <a:rPr dirty="0" sz="2400" lang="en-US">
                <a:latin typeface="Arial"/>
              </a:rPr>
              <a:t>Certificates-&gt; Achievements displayed</a:t>
            </a:r>
            <a:r>
              <a:rPr dirty="0" sz="2400" lang="en-GB">
                <a:latin typeface="Calibri"/>
              </a:rPr>
              <a:t>.</a:t>
            </a:r>
          </a:p>
          <a:p>
            <a:r>
              <a:rPr dirty="0" sz="2400" lang="en-US">
                <a:latin typeface="Arial"/>
              </a:rPr>
              <a:t>Sports-&gt;Section highlighting extracurricular activities with </a:t>
            </a:r>
            <a:r>
              <a:rPr dirty="0" sz="2400" lang="en-GB">
                <a:latin typeface="Calibri"/>
              </a:rPr>
              <a:t>images.</a:t>
            </a:r>
          </a:p>
          <a:p>
            <a:r>
              <a:rPr dirty="0" sz="2400" lang="en-US">
                <a:latin typeface="Arial"/>
              </a:rPr>
              <a:t>Contact-&gt;Direct links to email, GitHub, and </a:t>
            </a:r>
            <a:r>
              <a:rPr dirty="0" sz="2400" lang="en-US" err="1">
                <a:latin typeface="Arial"/>
              </a:rPr>
              <a:t>Linkedin</a:t>
            </a:r>
            <a:r>
              <a:rPr dirty="0" sz="2400" lang="en-GB">
                <a:latin typeface="Calibri"/>
              </a:rPr>
              <a:t>.</a:t>
            </a:r>
          </a:p>
          <a:p>
            <a:r>
              <a:rPr dirty="0" sz="2400" lang="en-US">
                <a:latin typeface="Arial"/>
              </a:rPr>
              <a:t>Footer-&gt; Clean copyright and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5" name="TextBox 3"/>
          <p:cNvSpPr txBox="1"/>
          <p:nvPr/>
        </p:nvSpPr>
        <p:spPr>
          <a:xfrm>
            <a:off x="755332" y="1748989"/>
            <a:ext cx="9755977" cy="29362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Animated typing effect for introduction.</a:t>
            </a:r>
            <a:endParaRPr dirty="0" sz="2400" lang="en-GB"/>
          </a:p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Floating glowing decorations for modern design.</a:t>
            </a:r>
            <a:endParaRPr dirty="0" sz="2400" lang="en-GB"/>
          </a:p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Profile photo with animated circular border.</a:t>
            </a:r>
            <a:endParaRPr dirty="0" sz="2400" lang="en-GB"/>
          </a:p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Certificates displayed as cards with pop-up view and download option</a:t>
            </a:r>
            <a:endParaRPr dirty="0" sz="2400" lang="en-GB"/>
          </a:p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 Sports achievements showcased with images and descriptions.</a:t>
            </a:r>
            <a:endParaRPr dirty="0" sz="2400" lang="en-GB"/>
          </a:p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Smooth scroll navigation with </a:t>
            </a:r>
            <a:r>
              <a:rPr dirty="0" sz="2400" lang="en-US" err="1">
                <a:latin typeface="Arial"/>
              </a:rPr>
              <a:t>navbar</a:t>
            </a:r>
            <a:r>
              <a:rPr dirty="0" sz="2400" lang="en-US">
                <a:latin typeface="Arial"/>
              </a:rPr>
              <a:t>.</a:t>
            </a:r>
            <a:endParaRPr dirty="0" sz="2400" lang="en-GB"/>
          </a:p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Fully responsive (works on desktop and mobile).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2024-03-22T07:07:22Z</dcterms:created>
  <dcterms:modified xsi:type="dcterms:W3CDTF">2025-09-01T08:11:12Z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89297898d8084765999797dac62f2bf2</vt:lpwstr>
  </property>
</Properties>
</file>