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5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24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0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40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0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6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1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39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85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59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46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48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09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39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84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27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92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14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4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27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93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32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85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10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10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06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032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599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8820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82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1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686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243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52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9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3384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660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6208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21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024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92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489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883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403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826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655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919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986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467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162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547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7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350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706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6378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345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2666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7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8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5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9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7025-43DD-424F-9E18-D2E61E65257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27500F0-89D0-4149-97AA-506D842B2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5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9B7F-935C-FDD7-9054-1DF2BCE5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78" y="666383"/>
            <a:ext cx="9205546" cy="2103194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/>
              <a:t>25 HTML TAGS AND ITS EXPLAINATION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0C447-5ACD-AE05-CB05-E82D0AE2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8270" y="3938954"/>
            <a:ext cx="4384430" cy="1652953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-by</a:t>
            </a:r>
          </a:p>
          <a:p>
            <a:pPr algn="ctr"/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Dhivyadharshini.M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21IFTE045.</a:t>
            </a:r>
          </a:p>
        </p:txBody>
      </p:sp>
    </p:spTree>
    <p:extLst>
      <p:ext uri="{BB962C8B-B14F-4D97-AF65-F5344CB8AC3E}">
        <p14:creationId xmlns:p14="http://schemas.microsoft.com/office/powerpoint/2010/main" val="416261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90E7-7EB0-48CB-3E3F-F5FC5E8B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09" y="852854"/>
            <a:ext cx="9267092" cy="525780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&lt;code&gt; 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It defines a piece of computer code.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</a:rPr>
              <a:t>kbd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&gt;: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to display keyboard input.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&lt;del&gt; 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It is used to display the text that has been removed from the webpage.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&lt;ins&gt;: </a:t>
            </a:r>
          </a:p>
          <a:p>
            <a:pPr marL="0" indent="0">
              <a:buNone/>
            </a:pPr>
            <a:r>
              <a:rPr lang="en-US" sz="2400" dirty="0"/>
              <a:t>            It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defines a word that has been inserted in the document. 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&lt;mark&gt;: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to highlight specific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8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3443-2813-E3F5-0D5D-317A13FB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102" y="870438"/>
            <a:ext cx="9126089" cy="5099539"/>
          </a:xfrm>
        </p:spPr>
        <p:txBody>
          <a:bodyPr>
            <a:normAutofit fontScale="92500"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b="1" u="sng" dirty="0" err="1">
                <a:solidFill>
                  <a:schemeClr val="accent1">
                    <a:lumMod val="75000"/>
                  </a:schemeClr>
                </a:solidFill>
              </a:rPr>
              <a:t>dfn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&gt;: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It is used to specify a word that is going defined within the content</a:t>
            </a: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&lt;meter&gt;: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defines a meter scale with a given range and shows the current value. </a:t>
            </a: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&lt;progress&gt;: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represents the progress of work on the webpage</a:t>
            </a: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&lt;q&gt;: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creates quotations around the text</a:t>
            </a:r>
          </a:p>
          <a:p>
            <a:r>
              <a:rPr lang="en-US" sz="2400" b="1" u="sng" dirty="0"/>
              <a:t>&lt;</a:t>
            </a:r>
            <a:r>
              <a:rPr lang="en-US" sz="2400" b="1" u="sng" dirty="0" err="1"/>
              <a:t>samp</a:t>
            </a:r>
            <a:r>
              <a:rPr lang="en-US" sz="2400" b="1" u="sng" dirty="0"/>
              <a:t>&gt;: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to define sample output or a computer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0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D93E-6216-FEC9-0F92-2EFB42A4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48" y="835270"/>
            <a:ext cx="9785513" cy="538089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&lt;template&gt;: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to hide a block of code when the page loads.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&lt;time&gt;: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to define a specific time on the webpage.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&lt;var&gt;: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to define some variable in a computer program or in a mathematical expression.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&lt;mark&gt;: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It is used to highlight specific text.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</a:rPr>
              <a:t>abbr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&gt; 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It defines an abbreviation or an acronym.</a:t>
            </a:r>
            <a:endParaRPr lang="en-US" sz="2400" dirty="0"/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0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D4F7-AD87-DF54-5DAB-B8AF40A5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41" y="987975"/>
            <a:ext cx="9257973" cy="4882049"/>
          </a:xfrm>
        </p:spPr>
        <p:txBody>
          <a:bodyPr>
            <a:normAutofit lnSpcReduction="10000"/>
          </a:bodyPr>
          <a:lstStyle/>
          <a:p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&lt;audio&gt;: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	It is used to embed sound content in HTML document.</a:t>
            </a: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&lt;button&gt;: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	It is used to represent a clickable button.</a:t>
            </a: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&lt;form&gt;: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	It is used to define an HTML form.</a:t>
            </a: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&lt;input&gt;: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	It is used to</a:t>
            </a:r>
            <a:r>
              <a:rPr lang="en-US" sz="2400" dirty="0">
                <a:solidFill>
                  <a:srgbClr val="333333"/>
                </a:solidFill>
                <a:effectLst/>
                <a:latin typeface="inter-regular"/>
              </a:rPr>
              <a:t> defines an input field within an HTML form.</a:t>
            </a:r>
          </a:p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&lt;link&gt;: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	It represents a relationship between current document and an    external resource.</a:t>
            </a:r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53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42D9-E3CA-ACE4-2531-4E83E417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92" y="773723"/>
            <a:ext cx="9258300" cy="543364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chemeClr val="bg2">
                    <a:lumMod val="50000"/>
                  </a:schemeClr>
                </a:solidFill>
              </a:rPr>
              <a:t>&lt;menu&gt;: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inter-regular"/>
              </a:rPr>
              <a:t>	It is used for creating a menu list of commands.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inter-regular"/>
              </a:rPr>
              <a:t>&lt;video&gt;: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	It is used to embed a video content with an HTML document.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inter-regular"/>
              </a:rPr>
              <a:t>&lt;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inter-regular"/>
              </a:rPr>
              <a:t>ul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inter-regular"/>
              </a:rPr>
              <a:t>&gt;: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	It defines unordered list of items.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inter-regular"/>
              </a:rPr>
              <a:t>&lt;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inter-regular"/>
              </a:rPr>
              <a:t>textarea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inter-regular"/>
              </a:rPr>
              <a:t>&gt;: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inter-regular"/>
              </a:rPr>
              <a:t>	It is used to define multiple line input, such as comment, feedback, and review.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inter-regular"/>
              </a:rPr>
              <a:t>&lt;select&gt;: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	It represents a control which provides a menu of options.</a:t>
            </a:r>
            <a:endParaRPr lang="en-US" sz="240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09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92BC-3186-CDEF-EA4D-71ECABF4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226" y="25878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/>
              <a:t>THANK YOU MAM </a:t>
            </a:r>
          </a:p>
        </p:txBody>
      </p:sp>
    </p:spTree>
    <p:extLst>
      <p:ext uri="{BB962C8B-B14F-4D97-AF65-F5344CB8AC3E}">
        <p14:creationId xmlns:p14="http://schemas.microsoft.com/office/powerpoint/2010/main" val="2472133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Override1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4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5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404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inter-regular</vt:lpstr>
      <vt:lpstr>Trebuchet MS</vt:lpstr>
      <vt:lpstr>Wingdings 3</vt:lpstr>
      <vt:lpstr>Facet</vt:lpstr>
      <vt:lpstr>1_Facet</vt:lpstr>
      <vt:lpstr>2_Facet</vt:lpstr>
      <vt:lpstr>3_Facet</vt:lpstr>
      <vt:lpstr>25 HTML TAGS AND ITS EXPLAINATION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MAM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 HTML TAGS AND ITS EXPLAINATION</dc:title>
  <dc:creator>ddmurugan@outlook.com</dc:creator>
  <cp:lastModifiedBy>ddmurugan@outlook.com</cp:lastModifiedBy>
  <cp:revision>1</cp:revision>
  <dcterms:created xsi:type="dcterms:W3CDTF">2022-08-16T13:17:57Z</dcterms:created>
  <dcterms:modified xsi:type="dcterms:W3CDTF">2022-08-16T13:57:14Z</dcterms:modified>
</cp:coreProperties>
</file>