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09" y="5097498"/>
            <a:ext cx="4375663"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err="1">
                <a:latin typeface="Calibri" panose="020F0502020204030204" pitchFamily="34" charset="0"/>
                <a:ea typeface="Calibri" panose="020F0502020204030204" pitchFamily="34" charset="0"/>
                <a:cs typeface="Calibri" panose="020F0502020204030204" pitchFamily="34" charset="0"/>
              </a:rPr>
              <a:t>Dhivya</a:t>
            </a: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b="1" dirty="0" err="1">
                <a:latin typeface="Calibri" panose="020F0502020204030204" pitchFamily="34" charset="0"/>
                <a:ea typeface="Calibri" panose="020F0502020204030204" pitchFamily="34" charset="0"/>
                <a:cs typeface="Calibri" panose="020F0502020204030204" pitchFamily="34" charset="0"/>
              </a:rPr>
              <a:t>Sobiya</a:t>
            </a:r>
            <a:r>
              <a:rPr lang="en-US" sz="2000" b="1" dirty="0">
                <a:latin typeface="Calibri" panose="020F0502020204030204" pitchFamily="34" charset="0"/>
                <a:ea typeface="Calibri" panose="020F0502020204030204" pitchFamily="34" charset="0"/>
                <a:cs typeface="Calibri" panose="020F0502020204030204" pitchFamily="34" charset="0"/>
              </a:rPr>
              <a:t> M </a:t>
            </a:r>
          </a:p>
          <a:p>
            <a:r>
              <a:rPr lang="en-US" sz="2000" b="1" dirty="0">
                <a:latin typeface="Calibri" panose="020F0502020204030204" pitchFamily="34" charset="0"/>
                <a:ea typeface="Calibri" panose="020F0502020204030204" pitchFamily="34" charset="0"/>
                <a:cs typeface="Calibri" panose="020F0502020204030204" pitchFamily="34" charset="0"/>
              </a:rPr>
              <a:t>Student </a:t>
            </a:r>
            <a:r>
              <a:rPr lang="en-US" sz="2000" b="1">
                <a:latin typeface="Calibri" panose="020F0502020204030204" pitchFamily="34" charset="0"/>
                <a:ea typeface="Calibri" panose="020F0502020204030204" pitchFamily="34" charset="0"/>
                <a:cs typeface="Calibri" panose="020F0502020204030204" pitchFamily="34" charset="0"/>
              </a:rPr>
              <a:t>ID : au613021205009</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E7DF2334-5D32-785F-4485-8E8977A24EF3}"/>
              </a:ext>
            </a:extLst>
          </p:cNvPr>
          <p:cNvPicPr>
            <a:picLocks noChangeAspect="1"/>
          </p:cNvPicPr>
          <p:nvPr/>
        </p:nvPicPr>
        <p:blipFill rotWithShape="1">
          <a:blip r:embed="rId3">
            <a:extLst>
              <a:ext uri="{28A0092B-C50C-407E-A947-70E740481C1C}">
                <a14:useLocalDpi xmlns:a14="http://schemas.microsoft.com/office/drawing/2010/main" val="0"/>
              </a:ext>
            </a:extLst>
          </a:blip>
          <a:srcRect t="2860" r="39286" b="20616"/>
          <a:stretch/>
        </p:blipFill>
        <p:spPr>
          <a:xfrm>
            <a:off x="3004459" y="1694959"/>
            <a:ext cx="7402284" cy="4477241"/>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id="{F72FEA08-7526-4A2D-5F50-ADCD0A69F6E3}"/>
              </a:ext>
            </a:extLst>
          </p:cNvPr>
          <p:cNvSpPr txBox="1"/>
          <p:nvPr/>
        </p:nvSpPr>
        <p:spPr>
          <a:xfrm>
            <a:off x="1450083" y="1855736"/>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id="{D3A7DEDF-B0B8-B148-F667-030AA6A6A1AC}"/>
              </a:ext>
            </a:extLst>
          </p:cNvPr>
          <p:cNvSpPr>
            <a:spLocks noChangeArrowheads="1"/>
          </p:cNvSpPr>
          <p:nvPr/>
        </p:nvSpPr>
        <p:spPr bwMode="auto">
          <a:xfrm>
            <a:off x="1197577"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592297" y="2281442"/>
            <a:ext cx="8232059" cy="2295115"/>
          </a:xfrm>
          <a:prstGeom prst="rect">
            <a:avLst/>
          </a:prstGeom>
          <a:noFill/>
        </p:spPr>
        <p:txBody>
          <a:bodyPr wrap="square">
            <a:spAutoFit/>
          </a:bodyPr>
          <a:lstStyle/>
          <a:p>
            <a:pPr marL="457200" algn="just">
              <a:lnSpc>
                <a:spcPct val="115000"/>
              </a:lnSpc>
              <a:spcAft>
                <a:spcPts val="800"/>
              </a:spcAft>
            </a:pPr>
            <a:r>
              <a:rPr lang="en-US" sz="1800" dirty="0">
                <a:effectLst/>
                <a:latin typeface="Arial" panose="020B0604020202020204" pitchFamily="34" charset="0"/>
                <a:ea typeface="Aptos" panose="020B0004020202020204" pitchFamily="34" charset="0"/>
                <a:cs typeface="Arial" panose="020B0604020202020204" pitchFamily="34" charset="0"/>
              </a:rPr>
              <a:t>This project focuses on developing a robust and scalable notes sharing web application using Python and Django. With an emphasis on user experience and collaboration, the platform enables seamless creation, sharing, and discussion of notes among individuals and groups. Through integration with popular productivity tools and cloud services, users can access their notes from anywhere, ensuring continuity and accessibility of learning resources.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847114"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Access Control and Permissions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97BDBA3D-79A0-488E-BB5F-75FD11B5BB7B}"/>
              </a:ext>
            </a:extLst>
          </p:cNvPr>
          <p:cNvSpPr txBox="1"/>
          <p:nvPr/>
        </p:nvSpPr>
        <p:spPr>
          <a:xfrm>
            <a:off x="1107180" y="1963891"/>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B1576C2C-36AE-3947-C26D-16B2D7FC5962}"/>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0D97F8BA-05FC-52F2-9BB5-6B51414C36A7}"/>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87EFF9A8-B6E4-C884-491D-D94076C3BEF3}"/>
              </a:ext>
            </a:extLst>
          </p:cNvPr>
          <p:cNvPicPr>
            <a:picLocks noChangeAspect="1"/>
          </p:cNvPicPr>
          <p:nvPr/>
        </p:nvPicPr>
        <p:blipFill rotWithShape="1">
          <a:blip r:embed="rId3">
            <a:extLst>
              <a:ext uri="{28A0092B-C50C-407E-A947-70E740481C1C}">
                <a14:useLocalDpi xmlns:a14="http://schemas.microsoft.com/office/drawing/2010/main" val="0"/>
              </a:ext>
            </a:extLst>
          </a:blip>
          <a:srcRect b="26562"/>
          <a:stretch/>
        </p:blipFill>
        <p:spPr>
          <a:xfrm>
            <a:off x="1907458" y="1722160"/>
            <a:ext cx="8292456" cy="4727801"/>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119</TotalTime>
  <Words>715</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29</cp:revision>
  <dcterms:created xsi:type="dcterms:W3CDTF">2024-04-08T08:29:47Z</dcterms:created>
  <dcterms:modified xsi:type="dcterms:W3CDTF">2024-04-08T15:08:45Z</dcterms:modified>
</cp:coreProperties>
</file>