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2" r:id="rId8"/>
    <p:sldId id="271" r:id="rId9"/>
    <p:sldId id="270" r:id="rId10"/>
    <p:sldId id="268" r:id="rId11"/>
    <p:sldId id="272" r:id="rId12"/>
    <p:sldId id="258" r:id="rId13"/>
    <p:sldId id="25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6D75-24B3-4C62-A010-C8BD7616B053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CCF5-D9CC-411C-ABCA-2C28685D6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03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6D75-24B3-4C62-A010-C8BD7616B053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CCF5-D9CC-411C-ABCA-2C28685D6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21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6D75-24B3-4C62-A010-C8BD7616B053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CCF5-D9CC-411C-ABCA-2C28685D6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50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6D75-24B3-4C62-A010-C8BD7616B053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CCF5-D9CC-411C-ABCA-2C28685D6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75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6D75-24B3-4C62-A010-C8BD7616B053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CCF5-D9CC-411C-ABCA-2C28685D6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6D75-24B3-4C62-A010-C8BD7616B053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CCF5-D9CC-411C-ABCA-2C28685D6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15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6D75-24B3-4C62-A010-C8BD7616B053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CCF5-D9CC-411C-ABCA-2C28685D6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18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6D75-24B3-4C62-A010-C8BD7616B053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CCF5-D9CC-411C-ABCA-2C28685D6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12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6D75-24B3-4C62-A010-C8BD7616B053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CCF5-D9CC-411C-ABCA-2C28685D6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10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6D75-24B3-4C62-A010-C8BD7616B053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CCF5-D9CC-411C-ABCA-2C28685D6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13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6D75-24B3-4C62-A010-C8BD7616B053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CCF5-D9CC-411C-ABCA-2C28685D6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24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B6D75-24B3-4C62-A010-C8BD7616B053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7CCF5-D9CC-411C-ABCA-2C28685D6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79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우리조발표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573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확장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: </a:t>
            </a:r>
            <a:r>
              <a:rPr lang="ko-KR" altLang="en-US" sz="2000" dirty="0" smtClean="0"/>
              <a:t>제목과 </a:t>
            </a:r>
            <a:r>
              <a:rPr lang="ko-KR" altLang="en-US" sz="2000" dirty="0" err="1"/>
              <a:t>태그라인의</a:t>
            </a:r>
            <a:r>
              <a:rPr lang="ko-KR" altLang="en-US" sz="2000" dirty="0"/>
              <a:t> 위치 </a:t>
            </a:r>
            <a:r>
              <a:rPr lang="ko-KR" altLang="en-US" sz="2000" dirty="0" smtClean="0"/>
              <a:t>추천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325563"/>
            <a:ext cx="4255008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91881" y="1216142"/>
            <a:ext cx="3147647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Google vision </a:t>
            </a:r>
            <a:r>
              <a:rPr lang="en-US" altLang="ko-KR" sz="2500" dirty="0" err="1" smtClean="0"/>
              <a:t>api</a:t>
            </a:r>
            <a:endParaRPr lang="ko-KR" altLang="en-US" sz="2500" dirty="0"/>
          </a:p>
        </p:txBody>
      </p:sp>
      <p:sp>
        <p:nvSpPr>
          <p:cNvPr id="11" name="오른쪽 화살표 10"/>
          <p:cNvSpPr/>
          <p:nvPr/>
        </p:nvSpPr>
        <p:spPr>
          <a:xfrm>
            <a:off x="5271411" y="3685266"/>
            <a:ext cx="1050037" cy="3474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766659" y="4474147"/>
            <a:ext cx="612549" cy="301753"/>
          </a:xfrm>
          <a:prstGeom prst="rect">
            <a:avLst/>
          </a:prstGeom>
          <a:noFill/>
          <a:ln w="1905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757515" y="4828033"/>
            <a:ext cx="1435509" cy="155448"/>
          </a:xfrm>
          <a:prstGeom prst="rect">
            <a:avLst/>
          </a:prstGeom>
          <a:noFill/>
          <a:ln w="1905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8257285" y="4476404"/>
            <a:ext cx="896836" cy="20758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0800000">
            <a:off x="8257285" y="4775900"/>
            <a:ext cx="896836" cy="20758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354312" y="4434840"/>
            <a:ext cx="15179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n>
                  <a:solidFill>
                    <a:schemeClr val="accent2"/>
                  </a:solidFill>
                </a:ln>
                <a:solidFill>
                  <a:schemeClr val="bg1"/>
                </a:solidFill>
              </a:rPr>
              <a:t>영화제목</a:t>
            </a:r>
            <a:endParaRPr lang="ko-KR" altLang="en-US" sz="1500" dirty="0">
              <a:ln>
                <a:solidFill>
                  <a:schemeClr val="accent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54312" y="4749889"/>
            <a:ext cx="15179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n>
                  <a:solidFill>
                    <a:schemeClr val="accent2"/>
                  </a:solidFill>
                </a:ln>
                <a:solidFill>
                  <a:schemeClr val="bg1"/>
                </a:solidFill>
              </a:rPr>
              <a:t>헤드라인</a:t>
            </a:r>
            <a:endParaRPr lang="ko-KR" altLang="en-US" sz="1500" dirty="0">
              <a:ln>
                <a:solidFill>
                  <a:schemeClr val="accent2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651" y="1189717"/>
            <a:ext cx="5130990" cy="541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9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확장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: </a:t>
            </a:r>
            <a:r>
              <a:rPr lang="ko-KR" altLang="en-US" sz="2000" dirty="0" smtClean="0"/>
              <a:t>맞춤형 문구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1325563"/>
            <a:ext cx="86963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00" y="2111312"/>
            <a:ext cx="11235799" cy="335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강동훈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기획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알고리즘 개발</a:t>
            </a:r>
            <a:endParaRPr lang="en-US" altLang="ko-KR" dirty="0" smtClean="0"/>
          </a:p>
          <a:p>
            <a:r>
              <a:rPr lang="ko-KR" altLang="en-US" dirty="0" err="1" smtClean="0"/>
              <a:t>심재용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이미지 분석 </a:t>
            </a:r>
            <a:r>
              <a:rPr lang="en-US" altLang="ko-KR" dirty="0" smtClean="0"/>
              <a:t>+ DB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+ </a:t>
            </a:r>
            <a:r>
              <a:rPr lang="ko-KR" altLang="en-US" dirty="0" smtClean="0"/>
              <a:t>알고리즘 개발</a:t>
            </a:r>
            <a:endParaRPr lang="en-US" altLang="ko-KR" dirty="0" smtClean="0"/>
          </a:p>
          <a:p>
            <a:r>
              <a:rPr lang="ko-KR" altLang="en-US" dirty="0" err="1" smtClean="0"/>
              <a:t>임진하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필요 논문 스터디 리더  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알고리즘 개발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14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주제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8703"/>
          </a:xfrm>
        </p:spPr>
        <p:txBody>
          <a:bodyPr/>
          <a:lstStyle/>
          <a:p>
            <a:r>
              <a:rPr lang="en-US" altLang="ko-KR" dirty="0" smtClean="0"/>
              <a:t>Zeto50: AI copywriter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27852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목표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4181729"/>
            <a:ext cx="10515600" cy="798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새로운 영화의 </a:t>
            </a:r>
            <a:r>
              <a:rPr lang="ko-KR" altLang="en-US" dirty="0" err="1" smtClean="0"/>
              <a:t>태그라인을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만들어주는 모델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47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분석 절차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" y="1622679"/>
            <a:ext cx="10939272" cy="489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3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분석 절차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" y="1179576"/>
            <a:ext cx="4880269" cy="44897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487" y="1325563"/>
            <a:ext cx="2714625" cy="1590675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829999"/>
              </p:ext>
            </p:extLst>
          </p:nvPr>
        </p:nvGraphicFramePr>
        <p:xfrm>
          <a:off x="5926835" y="4241801"/>
          <a:ext cx="5757672" cy="13996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9224">
                  <a:extLst>
                    <a:ext uri="{9D8B030D-6E8A-4147-A177-3AD203B41FA5}">
                      <a16:colId xmlns:a16="http://schemas.microsoft.com/office/drawing/2014/main" val="1365654779"/>
                    </a:ext>
                  </a:extLst>
                </a:gridCol>
                <a:gridCol w="1919224">
                  <a:extLst>
                    <a:ext uri="{9D8B030D-6E8A-4147-A177-3AD203B41FA5}">
                      <a16:colId xmlns:a16="http://schemas.microsoft.com/office/drawing/2014/main" val="1331694741"/>
                    </a:ext>
                  </a:extLst>
                </a:gridCol>
                <a:gridCol w="1919224">
                  <a:extLst>
                    <a:ext uri="{9D8B030D-6E8A-4147-A177-3AD203B41FA5}">
                      <a16:colId xmlns:a16="http://schemas.microsoft.com/office/drawing/2014/main" val="1277008899"/>
                    </a:ext>
                  </a:extLst>
                </a:gridCol>
              </a:tblGrid>
              <a:tr h="4665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Feature</a:t>
                      </a:r>
                      <a:r>
                        <a:rPr lang="en-US" altLang="ko-KR" baseline="0" dirty="0" smtClean="0"/>
                        <a:t> films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TV Movies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440524"/>
                  </a:ext>
                </a:extLst>
              </a:tr>
              <a:tr h="466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영화관상영</a:t>
                      </a:r>
                      <a:r>
                        <a:rPr lang="ko-KR" altLang="en-US" dirty="0" smtClean="0"/>
                        <a:t> 목적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DVD,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ipTV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579811"/>
                  </a:ext>
                </a:extLst>
              </a:tr>
              <a:tr h="466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헤드라인 유무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95885"/>
                  </a:ext>
                </a:extLst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5926835" y="1901952"/>
            <a:ext cx="1050037" cy="3474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5400000">
            <a:off x="8161781" y="3405284"/>
            <a:ext cx="1050037" cy="3474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5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174" y="3835727"/>
            <a:ext cx="4822562" cy="25444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174" y="1187740"/>
            <a:ext cx="4822562" cy="251392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분석 절차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 rot="10800000">
            <a:off x="6812278" y="1279843"/>
            <a:ext cx="1332808" cy="34747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6812278" y="4831207"/>
            <a:ext cx="1332808" cy="34747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26017" y="1268912"/>
            <a:ext cx="172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Movie_name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26016" y="4543278"/>
            <a:ext cx="2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Movie_summary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&amp; </a:t>
            </a:r>
          </a:p>
          <a:p>
            <a:r>
              <a:rPr lang="en-US" altLang="ko-KR" dirty="0" err="1" smtClean="0"/>
              <a:t>Movie_synopsis</a:t>
            </a:r>
            <a:endParaRPr lang="en-US" altLang="ko-KR" dirty="0" smtClean="0"/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6812279" y="6010857"/>
            <a:ext cx="1332808" cy="34747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26017" y="6010857"/>
            <a:ext cx="194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Movie_genre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1810611" y="4857510"/>
            <a:ext cx="1656452" cy="294867"/>
          </a:xfrm>
          <a:prstGeom prst="rect">
            <a:avLst/>
          </a:prstGeom>
          <a:noFill/>
          <a:ln w="762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10611" y="6079313"/>
            <a:ext cx="1020512" cy="279017"/>
          </a:xfrm>
          <a:prstGeom prst="rect">
            <a:avLst/>
          </a:prstGeom>
          <a:noFill/>
          <a:ln w="762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810611" y="1162464"/>
            <a:ext cx="2927468" cy="494307"/>
          </a:xfrm>
          <a:prstGeom prst="rect">
            <a:avLst/>
          </a:prstGeom>
          <a:noFill/>
          <a:ln w="762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807899" y="5687552"/>
            <a:ext cx="2049018" cy="294867"/>
          </a:xfrm>
          <a:prstGeom prst="rect">
            <a:avLst/>
          </a:prstGeom>
          <a:noFill/>
          <a:ln w="762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10800000">
            <a:off x="6812278" y="5634947"/>
            <a:ext cx="1332808" cy="34747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26016" y="5634947"/>
            <a:ext cx="194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Movie_tagline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4446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분석 절차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Seq2seq</a:t>
            </a:r>
          </a:p>
          <a:p>
            <a:r>
              <a:rPr lang="en-US" altLang="ko-KR" dirty="0" smtClean="0"/>
              <a:t>RNN</a:t>
            </a:r>
          </a:p>
          <a:p>
            <a:r>
              <a:rPr lang="en-US" altLang="ko-KR" dirty="0" smtClean="0"/>
              <a:t>Transformer</a:t>
            </a:r>
          </a:p>
          <a:p>
            <a:endParaRPr lang="ko-KR" altLang="en-US" dirty="0"/>
          </a:p>
        </p:txBody>
      </p:sp>
      <p:pic>
        <p:nvPicPr>
          <p:cNvPr id="6" name="Picture 2" descr="seq2seq attenti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3" y="2035937"/>
            <a:ext cx="4195712" cy="311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12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분석 절차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16989"/>
            <a:ext cx="4799146" cy="45380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411" y="1816989"/>
            <a:ext cx="4924425" cy="447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확장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: </a:t>
            </a:r>
            <a:r>
              <a:rPr lang="ko-KR" altLang="en-US" sz="2000" dirty="0"/>
              <a:t>온라인 </a:t>
            </a:r>
            <a:r>
              <a:rPr lang="en-US" altLang="ko-KR" sz="2000" dirty="0"/>
              <a:t>display </a:t>
            </a:r>
            <a:r>
              <a:rPr lang="ko-KR" altLang="en-US" sz="2000" dirty="0"/>
              <a:t>광고 </a:t>
            </a:r>
            <a:r>
              <a:rPr lang="ko-KR" altLang="en-US" sz="2000" dirty="0" smtClean="0"/>
              <a:t>카피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838200" y="2430518"/>
            <a:ext cx="9417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Text to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활용 기초 포스터 제작</a:t>
            </a:r>
            <a:r>
              <a:rPr lang="en-US" altLang="ko-KR" dirty="0" smtClean="0"/>
              <a:t>: </a:t>
            </a:r>
            <a:r>
              <a:rPr lang="ko-KR" altLang="en-US" dirty="0" smtClean="0"/>
              <a:t>https</a:t>
            </a:r>
            <a:r>
              <a:rPr lang="ko-KR" altLang="en-US" dirty="0"/>
              <a:t>://twitter.com/i/status/1029716799934357505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38200" y="3168134"/>
            <a:ext cx="2768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온라인 </a:t>
            </a:r>
            <a:r>
              <a:rPr lang="en-US" altLang="ko-KR" dirty="0" smtClean="0"/>
              <a:t>display </a:t>
            </a:r>
            <a:r>
              <a:rPr lang="ko-KR" altLang="en-US" dirty="0" smtClean="0"/>
              <a:t>광고 카피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8200" y="3905750"/>
            <a:ext cx="5981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원하는 접근 전략</a:t>
            </a:r>
            <a:r>
              <a:rPr lang="en-US" altLang="ko-KR" dirty="0" smtClean="0"/>
              <a:t>(</a:t>
            </a:r>
            <a:r>
              <a:rPr lang="ko-KR" altLang="en-US" dirty="0" smtClean="0"/>
              <a:t>감정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사실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맞춤형 문구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38200" y="1794748"/>
            <a:ext cx="830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제목과 </a:t>
            </a:r>
            <a:r>
              <a:rPr lang="ko-KR" altLang="en-US" dirty="0" err="1" smtClean="0"/>
              <a:t>태그라인</a:t>
            </a:r>
            <a:r>
              <a:rPr lang="ko-KR" altLang="en-US" dirty="0" smtClean="0"/>
              <a:t> 좌표를 바탕으로 새로운 영화의 제목과 </a:t>
            </a:r>
            <a:r>
              <a:rPr lang="ko-KR" altLang="en-US" dirty="0" err="1" smtClean="0"/>
              <a:t>태그라인의</a:t>
            </a:r>
            <a:r>
              <a:rPr lang="ko-KR" altLang="en-US" dirty="0" smtClean="0"/>
              <a:t> 위치 추천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04" y="1538070"/>
            <a:ext cx="10874992" cy="455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확장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: </a:t>
            </a:r>
            <a:r>
              <a:rPr lang="en-US" altLang="ko-KR" sz="2200" dirty="0" smtClean="0"/>
              <a:t>Text </a:t>
            </a:r>
            <a:r>
              <a:rPr lang="en-US" altLang="ko-KR" sz="2200" dirty="0"/>
              <a:t>to image </a:t>
            </a:r>
            <a:r>
              <a:rPr lang="ko-KR" altLang="en-US" sz="2200" dirty="0"/>
              <a:t>활용 기초 포스터 </a:t>
            </a:r>
            <a:r>
              <a:rPr lang="ko-KR" altLang="en-US" sz="2200" dirty="0" smtClean="0"/>
              <a:t>제작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71632" y="3519376"/>
            <a:ext cx="5448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https://twitter.com/i/status/1029716799934357505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75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151</Words>
  <Application>Microsoft Office PowerPoint</Application>
  <PresentationFormat>와이드스크린</PresentationFormat>
  <Paragraphs>44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우리조발표</vt:lpstr>
      <vt:lpstr>주제 </vt:lpstr>
      <vt:lpstr>분석 절차</vt:lpstr>
      <vt:lpstr>분석 절차</vt:lpstr>
      <vt:lpstr>분석 절차</vt:lpstr>
      <vt:lpstr>분석 절차</vt:lpstr>
      <vt:lpstr>분석 절차</vt:lpstr>
      <vt:lpstr>확장 기능: 온라인 display 광고 카피</vt:lpstr>
      <vt:lpstr>확장 기능: Text to image 활용 기초 포스터 제작</vt:lpstr>
      <vt:lpstr>확장 기능: 제목과 태그라인의 위치 추천</vt:lpstr>
      <vt:lpstr>확장 기능: 맞춤형 문구</vt:lpstr>
      <vt:lpstr>일정</vt:lpstr>
      <vt:lpstr>역할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DongHoon</dc:creator>
  <cp:lastModifiedBy>Kang DongHoon</cp:lastModifiedBy>
  <cp:revision>69</cp:revision>
  <dcterms:created xsi:type="dcterms:W3CDTF">2019-09-24T04:50:09Z</dcterms:created>
  <dcterms:modified xsi:type="dcterms:W3CDTF">2019-09-25T07:45:55Z</dcterms:modified>
</cp:coreProperties>
</file>