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6D75-24B3-4C62-A010-C8BD7616B05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9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우리조발표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57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8703"/>
          </a:xfrm>
        </p:spPr>
        <p:txBody>
          <a:bodyPr/>
          <a:lstStyle/>
          <a:p>
            <a:r>
              <a:rPr lang="en-US" altLang="ko-KR" dirty="0" smtClean="0"/>
              <a:t>AI copywriter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785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181729"/>
            <a:ext cx="10515600" cy="79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새로운 영화의 헤드라인을 만들어주는 모델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4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6" b="96402" l="2270" r="98582">
                        <a14:foregroundMark x1="20922" y1="27543" x2="21277" y2="26551"/>
                        <a14:foregroundMark x1="20000" y1="28908" x2="16879" y2="20720"/>
                        <a14:foregroundMark x1="18865" y1="33499" x2="13546" y2="34243"/>
                        <a14:foregroundMark x1="19078" y1="35980" x2="5319" y2="35856"/>
                        <a14:foregroundMark x1="19220" y1="27171" x2="15319" y2="43052"/>
                        <a14:foregroundMark x1="14043" y1="46402" x2="16312" y2="38337"/>
                        <a14:foregroundMark x1="22837" y1="26055" x2="33688" y2="24690"/>
                        <a14:foregroundMark x1="39291" y1="23945" x2="60071" y2="15881"/>
                        <a14:foregroundMark x1="39716" y1="22829" x2="47518" y2="16377"/>
                        <a14:foregroundMark x1="48085" y1="18734" x2="56879" y2="16998"/>
                        <a14:foregroundMark x1="38794" y1="27543" x2="47943" y2="34864"/>
                        <a14:foregroundMark x1="36667" y1="27419" x2="46738" y2="48511"/>
                        <a14:foregroundMark x1="36312" y1="27667" x2="47376" y2="88586"/>
                        <a14:foregroundMark x1="48652" y1="37965" x2="91773" y2="35980"/>
                        <a14:foregroundMark x1="46454" y1="46898" x2="81277" y2="45409"/>
                        <a14:foregroundMark x1="47660" y1="49504" x2="61135" y2="58561"/>
                        <a14:foregroundMark x1="47518" y1="49380" x2="59858" y2="70968"/>
                        <a14:foregroundMark x1="47447" y1="48139" x2="59504" y2="84491"/>
                        <a14:foregroundMark x1="45816" y1="88958" x2="64397" y2="96774"/>
                        <a14:foregroundMark x1="63901" y1="58809" x2="78156" y2="59181"/>
                        <a14:foregroundMark x1="35248" y1="28288" x2="45745" y2="86352"/>
                        <a14:foregroundMark x1="20496" y1="26427" x2="14397" y2="47146"/>
                        <a14:foregroundMark x1="23546" y1="25062" x2="32057" y2="24814"/>
                        <a14:foregroundMark x1="19291" y1="28660" x2="13830" y2="45161"/>
                        <a14:foregroundMark x1="39433" y1="22953" x2="45461" y2="16873"/>
                        <a14:foregroundMark x1="48014" y1="18238" x2="57305" y2="17866"/>
                        <a14:foregroundMark x1="49504" y1="47022" x2="61348" y2="46278"/>
                        <a14:foregroundMark x1="60993" y1="47643" x2="77801" y2="47643"/>
                        <a14:foregroundMark x1="75177" y1="49380" x2="97305" y2="48759"/>
                        <a14:foregroundMark x1="80496" y1="45409" x2="98582" y2="45161"/>
                        <a14:foregroundMark x1="66099" y1="71588" x2="80709" y2="71092"/>
                        <a14:foregroundMark x1="35106" y1="27419" x2="45674" y2="89454"/>
                        <a14:foregroundMark x1="41418" y1="42184" x2="45035" y2="47891"/>
                        <a14:foregroundMark x1="38085" y1="23945" x2="44823" y2="16005"/>
                        <a14:foregroundMark x1="63546" y1="59057" x2="77447" y2="60794"/>
                        <a14:foregroundMark x1="65674" y1="72581" x2="77730" y2="72084"/>
                        <a14:foregroundMark x1="56099" y1="95658" x2="48156" y2="90199"/>
                        <a14:foregroundMark x1="47801" y1="17122" x2="57163" y2="16998"/>
                        <a14:foregroundMark x1="20851" y1="26055" x2="31986" y2="26551"/>
                        <a14:foregroundMark x1="16738" y1="24194" x2="15887" y2="26551"/>
                        <a14:foregroundMark x1="17163" y1="25931" x2="18156" y2="21960"/>
                        <a14:foregroundMark x1="16241" y1="24194" x2="16525" y2="21216"/>
                        <a14:foregroundMark x1="44965" y1="87841" x2="44610" y2="90943"/>
                        <a14:foregroundMark x1="41702" y1="54467" x2="46028" y2="66253"/>
                        <a14:foregroundMark x1="46454" y1="70720" x2="48014" y2="87717"/>
                        <a14:foregroundMark x1="45816" y1="66625" x2="46809" y2="79280"/>
                        <a14:foregroundMark x1="16879" y1="32258" x2="17234" y2="13151"/>
                        <a14:foregroundMark x1="2270" y1="35732" x2="29716" y2="35112"/>
                        <a14:foregroundMark x1="3688" y1="48759" x2="26525" y2="48139"/>
                        <a14:foregroundMark x1="44397" y1="32506" x2="56738" y2="36228"/>
                        <a14:foregroundMark x1="78582" y1="38958" x2="85461" y2="37717"/>
                        <a14:foregroundMark x1="14397" y1="36600" x2="14539" y2="44045"/>
                        <a14:foregroundMark x1="57660" y1="82010" x2="59858" y2="86849"/>
                        <a14:foregroundMark x1="48085" y1="87717" x2="58369" y2="93052"/>
                        <a14:foregroundMark x1="3617" y1="32258" x2="17163" y2="32134"/>
                        <a14:backgroundMark x1="5532" y1="7568" x2="5532" y2="5955"/>
                        <a14:backgroundMark x1="4823" y1="7692" x2="3475" y2="21216"/>
                        <a14:backgroundMark x1="3262" y1="17122" x2="6596" y2="89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41" y="605409"/>
            <a:ext cx="10907459" cy="58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1179576"/>
            <a:ext cx="4880269" cy="4489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87" y="1325563"/>
            <a:ext cx="2714625" cy="159067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29999"/>
              </p:ext>
            </p:extLst>
          </p:nvPr>
        </p:nvGraphicFramePr>
        <p:xfrm>
          <a:off x="5926835" y="4241801"/>
          <a:ext cx="5757672" cy="13996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224">
                  <a:extLst>
                    <a:ext uri="{9D8B030D-6E8A-4147-A177-3AD203B41FA5}">
                      <a16:colId xmlns:a16="http://schemas.microsoft.com/office/drawing/2014/main" val="1365654779"/>
                    </a:ext>
                  </a:extLst>
                </a:gridCol>
                <a:gridCol w="1919224">
                  <a:extLst>
                    <a:ext uri="{9D8B030D-6E8A-4147-A177-3AD203B41FA5}">
                      <a16:colId xmlns:a16="http://schemas.microsoft.com/office/drawing/2014/main" val="1331694741"/>
                    </a:ext>
                  </a:extLst>
                </a:gridCol>
                <a:gridCol w="1919224">
                  <a:extLst>
                    <a:ext uri="{9D8B030D-6E8A-4147-A177-3AD203B41FA5}">
                      <a16:colId xmlns:a16="http://schemas.microsoft.com/office/drawing/2014/main" val="1277008899"/>
                    </a:ext>
                  </a:extLst>
                </a:gridCol>
              </a:tblGrid>
              <a:tr h="4665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</a:t>
                      </a:r>
                      <a:r>
                        <a:rPr lang="en-US" altLang="ko-KR" baseline="0" dirty="0" smtClean="0"/>
                        <a:t> films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TV Movies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0524"/>
                  </a:ext>
                </a:extLst>
              </a:tr>
              <a:tr h="466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영화관상영</a:t>
                      </a:r>
                      <a:r>
                        <a:rPr lang="ko-KR" altLang="en-US" dirty="0" smtClean="0"/>
                        <a:t>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DVD,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ipTV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79811"/>
                  </a:ext>
                </a:extLst>
              </a:tr>
              <a:tr h="466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헤드라인 유무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95885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926835" y="1901952"/>
            <a:ext cx="1050037" cy="347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8161781" y="3405284"/>
            <a:ext cx="1050037" cy="347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88" y="1188049"/>
            <a:ext cx="4832604" cy="259537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6812278" y="1279843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812278" y="2346535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812278" y="5005017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6017" y="1268912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26017" y="2335604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Movie_poster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6018" y="4717088"/>
            <a:ext cx="194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Movie_summary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Movie_synopsis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88" y="3783421"/>
            <a:ext cx="4822562" cy="2596768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0800000">
            <a:off x="6812279" y="6010857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6017" y="6010857"/>
            <a:ext cx="19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Movie_genre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853946" y="5081805"/>
            <a:ext cx="1656452" cy="29486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53946" y="6139565"/>
            <a:ext cx="1876806" cy="29486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63988" y="1224765"/>
            <a:ext cx="4033892" cy="49430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53946" y="1817710"/>
            <a:ext cx="1355598" cy="1526482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378"/>
            <a:ext cx="5146461" cy="47632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4" y="1500378"/>
            <a:ext cx="3575304" cy="50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</a:p>
          <a:p>
            <a:endParaRPr lang="ko-KR" altLang="en-US" dirty="0"/>
          </a:p>
        </p:txBody>
      </p:sp>
      <p:pic>
        <p:nvPicPr>
          <p:cNvPr id="6" name="Picture 2" descr="seq2seq atten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3" y="2035937"/>
            <a:ext cx="4195712" cy="31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129120"/>
            <a:ext cx="11476653" cy="40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강동훈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 개발</a:t>
            </a:r>
            <a:endParaRPr lang="en-US" altLang="ko-KR" dirty="0" smtClean="0"/>
          </a:p>
          <a:p>
            <a:r>
              <a:rPr lang="ko-KR" altLang="en-US" dirty="0" err="1" smtClean="0"/>
              <a:t>심재용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분석 </a:t>
            </a:r>
            <a:r>
              <a:rPr lang="en-US" altLang="ko-KR" dirty="0" smtClean="0"/>
              <a:t>+ DB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 개발</a:t>
            </a:r>
            <a:endParaRPr lang="en-US" altLang="ko-KR" dirty="0" smtClean="0"/>
          </a:p>
          <a:p>
            <a:r>
              <a:rPr lang="ko-KR" altLang="en-US" dirty="0" err="1" smtClean="0"/>
              <a:t>임진하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필요 논문 스터디 리더 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 개발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1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70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우리조발표</vt:lpstr>
      <vt:lpstr>주제 </vt:lpstr>
      <vt:lpstr>분석 절차</vt:lpstr>
      <vt:lpstr>분석 절차</vt:lpstr>
      <vt:lpstr>분석 절차</vt:lpstr>
      <vt:lpstr>분석 절차</vt:lpstr>
      <vt:lpstr>분석 절차</vt:lpstr>
      <vt:lpstr>일정</vt:lpstr>
      <vt:lpstr>역할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DongHoon</dc:creator>
  <cp:lastModifiedBy>Kang DongHoon</cp:lastModifiedBy>
  <cp:revision>34</cp:revision>
  <dcterms:created xsi:type="dcterms:W3CDTF">2019-09-24T04:50:09Z</dcterms:created>
  <dcterms:modified xsi:type="dcterms:W3CDTF">2019-09-24T07:22:26Z</dcterms:modified>
</cp:coreProperties>
</file>