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hK9CRgt+oaEa2Le7ddi7dXTLBc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" name="Google Shape;66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7" name="Google Shape;17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Custom Layout">
  <p:cSld name="6_Custom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/>
          <p:nvPr>
            <p:ph idx="2" type="pic"/>
          </p:nvPr>
        </p:nvSpPr>
        <p:spPr>
          <a:xfrm>
            <a:off x="0" y="3927514"/>
            <a:ext cx="12192000" cy="2930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40"/>
          <p:cNvGrpSpPr/>
          <p:nvPr/>
        </p:nvGrpSpPr>
        <p:grpSpPr>
          <a:xfrm>
            <a:off x="5628000" y="1599248"/>
            <a:ext cx="936000" cy="72000"/>
            <a:chOff x="4958080" y="2143760"/>
            <a:chExt cx="731520" cy="91440"/>
          </a:xfrm>
        </p:grpSpPr>
        <p:sp>
          <p:nvSpPr>
            <p:cNvPr id="72" name="Google Shape;72;p40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3" name="Google Shape;73;p40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74" name="Google Shape;74;p40"/>
          <p:cNvSpPr/>
          <p:nvPr/>
        </p:nvSpPr>
        <p:spPr>
          <a:xfrm>
            <a:off x="11599482" y="626766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" name="Google Shape;75;p40"/>
          <p:cNvSpPr txBox="1"/>
          <p:nvPr>
            <p:ph idx="12" type="sldNum"/>
          </p:nvPr>
        </p:nvSpPr>
        <p:spPr>
          <a:xfrm>
            <a:off x="11546527" y="6309599"/>
            <a:ext cx="471670" cy="281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algn="ct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algn="ct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algn="ct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algn="ct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algn="ct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algn="ct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algn="ct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algn="ct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Custom Layout">
  <p:cSld name="8_Custom Layou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1"/>
          <p:cNvSpPr txBox="1"/>
          <p:nvPr>
            <p:ph type="title"/>
          </p:nvPr>
        </p:nvSpPr>
        <p:spPr>
          <a:xfrm>
            <a:off x="6096000" y="1712482"/>
            <a:ext cx="6288911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" type="body"/>
          </p:nvPr>
        </p:nvSpPr>
        <p:spPr>
          <a:xfrm>
            <a:off x="6096000" y="1529125"/>
            <a:ext cx="6288911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1"/>
          <p:cNvSpPr/>
          <p:nvPr>
            <p:ph idx="2" type="pic"/>
          </p:nvPr>
        </p:nvSpPr>
        <p:spPr>
          <a:xfrm>
            <a:off x="0" y="0"/>
            <a:ext cx="463731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grpSp>
        <p:nvGrpSpPr>
          <p:cNvPr id="80" name="Google Shape;80;p41"/>
          <p:cNvGrpSpPr/>
          <p:nvPr/>
        </p:nvGrpSpPr>
        <p:grpSpPr>
          <a:xfrm>
            <a:off x="6233160" y="2732610"/>
            <a:ext cx="936000" cy="72000"/>
            <a:chOff x="4958080" y="2143760"/>
            <a:chExt cx="731520" cy="91440"/>
          </a:xfrm>
        </p:grpSpPr>
        <p:sp>
          <p:nvSpPr>
            <p:cNvPr id="81" name="Google Shape;81;p41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2" name="Google Shape;82;p41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2_Custom Layout">
  <p:cSld name="22_Custom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2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2"/>
          <p:cNvSpPr/>
          <p:nvPr>
            <p:ph idx="2" type="pic"/>
          </p:nvPr>
        </p:nvSpPr>
        <p:spPr>
          <a:xfrm>
            <a:off x="720700" y="2090064"/>
            <a:ext cx="5094288" cy="271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grpSp>
        <p:nvGrpSpPr>
          <p:cNvPr id="87" name="Google Shape;87;p42"/>
          <p:cNvGrpSpPr/>
          <p:nvPr/>
        </p:nvGrpSpPr>
        <p:grpSpPr>
          <a:xfrm>
            <a:off x="5628000" y="1599248"/>
            <a:ext cx="936000" cy="72000"/>
            <a:chOff x="4958080" y="2143760"/>
            <a:chExt cx="731520" cy="91440"/>
          </a:xfrm>
        </p:grpSpPr>
        <p:sp>
          <p:nvSpPr>
            <p:cNvPr id="88" name="Google Shape;88;p42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9" name="Google Shape;89;p42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Custom Layout">
  <p:cSld name="7_Custom Layou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3" name="Google Shape;93;p43"/>
          <p:cNvGrpSpPr/>
          <p:nvPr/>
        </p:nvGrpSpPr>
        <p:grpSpPr>
          <a:xfrm>
            <a:off x="5628000" y="1599248"/>
            <a:ext cx="936000" cy="72000"/>
            <a:chOff x="4958080" y="2143760"/>
            <a:chExt cx="731520" cy="91440"/>
          </a:xfrm>
        </p:grpSpPr>
        <p:sp>
          <p:nvSpPr>
            <p:cNvPr id="94" name="Google Shape;94;p43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5" name="Google Shape;95;p43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96" name="Google Shape;96;p43"/>
          <p:cNvSpPr/>
          <p:nvPr>
            <p:ph idx="2" type="pic"/>
          </p:nvPr>
        </p:nvSpPr>
        <p:spPr>
          <a:xfrm>
            <a:off x="6275271" y="2296886"/>
            <a:ext cx="5078529" cy="3940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Custom Layout">
  <p:cSld name="12_Custom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4"/>
          <p:cNvSpPr/>
          <p:nvPr>
            <p:ph idx="2" type="pic"/>
          </p:nvPr>
        </p:nvSpPr>
        <p:spPr>
          <a:xfrm>
            <a:off x="7721600" y="614973"/>
            <a:ext cx="3848624" cy="562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99" name="Google Shape;99;p44"/>
          <p:cNvSpPr txBox="1"/>
          <p:nvPr>
            <p:ph type="title"/>
          </p:nvPr>
        </p:nvSpPr>
        <p:spPr>
          <a:xfrm>
            <a:off x="484616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4"/>
          <p:cNvSpPr txBox="1"/>
          <p:nvPr>
            <p:ph idx="1" type="body"/>
          </p:nvPr>
        </p:nvSpPr>
        <p:spPr>
          <a:xfrm>
            <a:off x="484616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01" name="Google Shape;101;p44"/>
          <p:cNvGrpSpPr/>
          <p:nvPr/>
        </p:nvGrpSpPr>
        <p:grpSpPr>
          <a:xfrm>
            <a:off x="621776" y="1599248"/>
            <a:ext cx="936000" cy="72000"/>
            <a:chOff x="4958080" y="2143760"/>
            <a:chExt cx="731520" cy="91440"/>
          </a:xfrm>
        </p:grpSpPr>
        <p:sp>
          <p:nvSpPr>
            <p:cNvPr id="102" name="Google Shape;102;p44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3" name="Google Shape;103;p44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393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Custom Layout">
  <p:cSld name="15_Custom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5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5"/>
          <p:cNvSpPr/>
          <p:nvPr>
            <p:ph idx="2" type="pic"/>
          </p:nvPr>
        </p:nvSpPr>
        <p:spPr>
          <a:xfrm>
            <a:off x="708646" y="2100362"/>
            <a:ext cx="2401888" cy="32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08" name="Google Shape;108;p45"/>
          <p:cNvSpPr/>
          <p:nvPr>
            <p:ph idx="3" type="pic"/>
          </p:nvPr>
        </p:nvSpPr>
        <p:spPr>
          <a:xfrm>
            <a:off x="3506930" y="2100362"/>
            <a:ext cx="2401888" cy="32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09" name="Google Shape;109;p45"/>
          <p:cNvSpPr/>
          <p:nvPr>
            <p:ph idx="4" type="pic"/>
          </p:nvPr>
        </p:nvSpPr>
        <p:spPr>
          <a:xfrm>
            <a:off x="6305213" y="2100362"/>
            <a:ext cx="2401888" cy="32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10" name="Google Shape;110;p45"/>
          <p:cNvSpPr/>
          <p:nvPr>
            <p:ph idx="5" type="pic"/>
          </p:nvPr>
        </p:nvSpPr>
        <p:spPr>
          <a:xfrm>
            <a:off x="9103497" y="2100362"/>
            <a:ext cx="2401888" cy="32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grpSp>
        <p:nvGrpSpPr>
          <p:cNvPr id="111" name="Google Shape;111;p45"/>
          <p:cNvGrpSpPr/>
          <p:nvPr/>
        </p:nvGrpSpPr>
        <p:grpSpPr>
          <a:xfrm>
            <a:off x="5628000" y="1599248"/>
            <a:ext cx="936000" cy="72000"/>
            <a:chOff x="4958080" y="2143760"/>
            <a:chExt cx="731520" cy="91440"/>
          </a:xfrm>
        </p:grpSpPr>
        <p:sp>
          <p:nvSpPr>
            <p:cNvPr id="112" name="Google Shape;112;p45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3" name="Google Shape;113;p45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Custom Layout">
  <p:cSld name="13_Custom Layou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6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6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46"/>
          <p:cNvSpPr/>
          <p:nvPr>
            <p:ph idx="2" type="pic"/>
          </p:nvPr>
        </p:nvSpPr>
        <p:spPr>
          <a:xfrm>
            <a:off x="1311925" y="2155046"/>
            <a:ext cx="3843338" cy="206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18" name="Google Shape;118;p46"/>
          <p:cNvSpPr/>
          <p:nvPr>
            <p:ph idx="3" type="pic"/>
          </p:nvPr>
        </p:nvSpPr>
        <p:spPr>
          <a:xfrm>
            <a:off x="6985612" y="2155046"/>
            <a:ext cx="3843338" cy="206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grpSp>
        <p:nvGrpSpPr>
          <p:cNvPr id="119" name="Google Shape;119;p46"/>
          <p:cNvGrpSpPr/>
          <p:nvPr/>
        </p:nvGrpSpPr>
        <p:grpSpPr>
          <a:xfrm>
            <a:off x="5628000" y="1599248"/>
            <a:ext cx="936000" cy="72000"/>
            <a:chOff x="4958080" y="2143760"/>
            <a:chExt cx="731520" cy="91440"/>
          </a:xfrm>
        </p:grpSpPr>
        <p:sp>
          <p:nvSpPr>
            <p:cNvPr id="120" name="Google Shape;120;p46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21" name="Google Shape;121;p46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Custom Layout">
  <p:cSld name="14_Custom Layou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7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7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47"/>
          <p:cNvSpPr/>
          <p:nvPr>
            <p:ph idx="2" type="pic"/>
          </p:nvPr>
        </p:nvSpPr>
        <p:spPr>
          <a:xfrm>
            <a:off x="470508" y="2219360"/>
            <a:ext cx="3204991" cy="1860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26" name="Google Shape;126;p47"/>
          <p:cNvSpPr/>
          <p:nvPr>
            <p:ph idx="3" type="pic"/>
          </p:nvPr>
        </p:nvSpPr>
        <p:spPr>
          <a:xfrm>
            <a:off x="4297704" y="2219360"/>
            <a:ext cx="3204991" cy="1860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27" name="Google Shape;127;p47"/>
          <p:cNvSpPr/>
          <p:nvPr>
            <p:ph idx="4" type="pic"/>
          </p:nvPr>
        </p:nvSpPr>
        <p:spPr>
          <a:xfrm>
            <a:off x="8124900" y="2219360"/>
            <a:ext cx="3204991" cy="1860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28" name="Google Shape;128;p47"/>
          <p:cNvSpPr/>
          <p:nvPr>
            <p:ph idx="5" type="pic"/>
          </p:nvPr>
        </p:nvSpPr>
        <p:spPr>
          <a:xfrm>
            <a:off x="470508" y="4483624"/>
            <a:ext cx="3204991" cy="1860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29" name="Google Shape;129;p47"/>
          <p:cNvSpPr/>
          <p:nvPr>
            <p:ph idx="6" type="pic"/>
          </p:nvPr>
        </p:nvSpPr>
        <p:spPr>
          <a:xfrm>
            <a:off x="4297704" y="4483624"/>
            <a:ext cx="3204991" cy="1860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30" name="Google Shape;130;p47"/>
          <p:cNvSpPr/>
          <p:nvPr>
            <p:ph idx="7" type="pic"/>
          </p:nvPr>
        </p:nvSpPr>
        <p:spPr>
          <a:xfrm>
            <a:off x="8124900" y="4483624"/>
            <a:ext cx="3204991" cy="1860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6_Custom Layout">
  <p:cSld name="16_Custom Layou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8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8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4" name="Google Shape;134;p48"/>
          <p:cNvGrpSpPr/>
          <p:nvPr/>
        </p:nvGrpSpPr>
        <p:grpSpPr>
          <a:xfrm>
            <a:off x="5628000" y="1599248"/>
            <a:ext cx="936000" cy="72000"/>
            <a:chOff x="4958080" y="2143760"/>
            <a:chExt cx="731520" cy="91440"/>
          </a:xfrm>
        </p:grpSpPr>
        <p:sp>
          <p:nvSpPr>
            <p:cNvPr id="135" name="Google Shape;135;p48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36" name="Google Shape;136;p48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Custom Layout">
  <p:cSld name="3_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2" name="Google Shape;22;p31"/>
          <p:cNvGrpSpPr/>
          <p:nvPr/>
        </p:nvGrpSpPr>
        <p:grpSpPr>
          <a:xfrm>
            <a:off x="5628000" y="1599248"/>
            <a:ext cx="936000" cy="72000"/>
            <a:chOff x="4958080" y="2143760"/>
            <a:chExt cx="731520" cy="91440"/>
          </a:xfrm>
        </p:grpSpPr>
        <p:sp>
          <p:nvSpPr>
            <p:cNvPr id="23" name="Google Shape;23;p31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4" name="Google Shape;24;p31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7_Custom Layout">
  <p:cSld name="17_Custom Layou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9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9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40" name="Google Shape;140;p49"/>
          <p:cNvGrpSpPr/>
          <p:nvPr/>
        </p:nvGrpSpPr>
        <p:grpSpPr>
          <a:xfrm>
            <a:off x="5628000" y="1599248"/>
            <a:ext cx="936000" cy="72000"/>
            <a:chOff x="4958080" y="2143760"/>
            <a:chExt cx="731520" cy="91440"/>
          </a:xfrm>
        </p:grpSpPr>
        <p:sp>
          <p:nvSpPr>
            <p:cNvPr id="141" name="Google Shape;141;p49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42" name="Google Shape;142;p49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_Custom Layout">
  <p:cSld name="18_Custom Layou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0"/>
          <p:cNvSpPr/>
          <p:nvPr>
            <p:ph idx="2" type="pic"/>
          </p:nvPr>
        </p:nvSpPr>
        <p:spPr>
          <a:xfrm>
            <a:off x="0" y="0"/>
            <a:ext cx="596106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45" name="Google Shape;145;p50"/>
          <p:cNvSpPr txBox="1"/>
          <p:nvPr>
            <p:ph type="title"/>
          </p:nvPr>
        </p:nvSpPr>
        <p:spPr>
          <a:xfrm>
            <a:off x="6577024" y="124919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0"/>
          <p:cNvSpPr txBox="1"/>
          <p:nvPr>
            <p:ph idx="1" type="body"/>
          </p:nvPr>
        </p:nvSpPr>
        <p:spPr>
          <a:xfrm>
            <a:off x="6577024" y="106583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50"/>
          <p:cNvSpPr/>
          <p:nvPr>
            <p:ph idx="3" type="pic"/>
          </p:nvPr>
        </p:nvSpPr>
        <p:spPr>
          <a:xfrm rot="1800000">
            <a:off x="317816" y="-507396"/>
            <a:ext cx="2154473" cy="287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48" name="Google Shape;148;p50"/>
          <p:cNvSpPr/>
          <p:nvPr>
            <p:ph idx="4" type="pic"/>
          </p:nvPr>
        </p:nvSpPr>
        <p:spPr>
          <a:xfrm rot="1800000">
            <a:off x="3684605" y="-607139"/>
            <a:ext cx="2154473" cy="287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49" name="Google Shape;149;p50"/>
          <p:cNvSpPr/>
          <p:nvPr>
            <p:ph idx="5" type="pic"/>
          </p:nvPr>
        </p:nvSpPr>
        <p:spPr>
          <a:xfrm rot="1800000">
            <a:off x="1652788" y="2808421"/>
            <a:ext cx="2154473" cy="287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50" name="Google Shape;150;p50"/>
          <p:cNvSpPr/>
          <p:nvPr>
            <p:ph idx="6" type="pic"/>
          </p:nvPr>
        </p:nvSpPr>
        <p:spPr>
          <a:xfrm rot="1800000">
            <a:off x="-1738985" y="2926523"/>
            <a:ext cx="2154473" cy="287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51" name="Google Shape;151;p50"/>
          <p:cNvSpPr/>
          <p:nvPr>
            <p:ph idx="7" type="pic"/>
          </p:nvPr>
        </p:nvSpPr>
        <p:spPr>
          <a:xfrm rot="1800000">
            <a:off x="-406184" y="6277425"/>
            <a:ext cx="2154473" cy="287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grpSp>
        <p:nvGrpSpPr>
          <p:cNvPr id="152" name="Google Shape;152;p50"/>
          <p:cNvGrpSpPr/>
          <p:nvPr/>
        </p:nvGrpSpPr>
        <p:grpSpPr>
          <a:xfrm>
            <a:off x="6714184" y="2269318"/>
            <a:ext cx="936000" cy="72000"/>
            <a:chOff x="4958080" y="2143760"/>
            <a:chExt cx="731520" cy="91440"/>
          </a:xfrm>
        </p:grpSpPr>
        <p:sp>
          <p:nvSpPr>
            <p:cNvPr id="153" name="Google Shape;153;p50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4" name="Google Shape;154;p50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9_Custom Layout">
  <p:cSld name="19_Custom Layou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1"/>
          <p:cNvSpPr txBox="1"/>
          <p:nvPr>
            <p:ph type="title"/>
          </p:nvPr>
        </p:nvSpPr>
        <p:spPr>
          <a:xfrm>
            <a:off x="451958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1"/>
          <p:cNvSpPr txBox="1"/>
          <p:nvPr>
            <p:ph idx="1" type="body"/>
          </p:nvPr>
        </p:nvSpPr>
        <p:spPr>
          <a:xfrm>
            <a:off x="451958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8" name="Google Shape;158;p51"/>
          <p:cNvGrpSpPr/>
          <p:nvPr/>
        </p:nvGrpSpPr>
        <p:grpSpPr>
          <a:xfrm>
            <a:off x="589118" y="1599248"/>
            <a:ext cx="936000" cy="72000"/>
            <a:chOff x="4958080" y="2143760"/>
            <a:chExt cx="731520" cy="91440"/>
          </a:xfrm>
        </p:grpSpPr>
        <p:sp>
          <p:nvSpPr>
            <p:cNvPr id="159" name="Google Shape;159;p51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60" name="Google Shape;160;p51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1_Custom Layout">
  <p:cSld name="21_Custom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2"/>
          <p:cNvSpPr/>
          <p:nvPr>
            <p:ph idx="2" type="pic"/>
          </p:nvPr>
        </p:nvSpPr>
        <p:spPr>
          <a:xfrm>
            <a:off x="0" y="0"/>
            <a:ext cx="12192000" cy="421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63" name="Google Shape;163;p52"/>
          <p:cNvSpPr/>
          <p:nvPr>
            <p:ph idx="3" type="pic"/>
          </p:nvPr>
        </p:nvSpPr>
        <p:spPr>
          <a:xfrm>
            <a:off x="776288" y="498475"/>
            <a:ext cx="5670550" cy="3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0_Custom Layout">
  <p:cSld name="20_Custom Layou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3"/>
          <p:cNvSpPr/>
          <p:nvPr>
            <p:ph idx="2" type="pic"/>
          </p:nvPr>
        </p:nvSpPr>
        <p:spPr>
          <a:xfrm>
            <a:off x="-1200" y="2057997"/>
            <a:ext cx="12193201" cy="3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66" name="Google Shape;166;p53"/>
          <p:cNvSpPr/>
          <p:nvPr>
            <p:ph idx="3" type="pic"/>
          </p:nvPr>
        </p:nvSpPr>
        <p:spPr>
          <a:xfrm>
            <a:off x="6919123" y="1783300"/>
            <a:ext cx="2194560" cy="389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67" name="Google Shape;167;p53"/>
          <p:cNvSpPr txBox="1"/>
          <p:nvPr>
            <p:ph type="title"/>
          </p:nvPr>
        </p:nvSpPr>
        <p:spPr>
          <a:xfrm>
            <a:off x="484616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3"/>
          <p:cNvSpPr txBox="1"/>
          <p:nvPr>
            <p:ph idx="1" type="body"/>
          </p:nvPr>
        </p:nvSpPr>
        <p:spPr>
          <a:xfrm>
            <a:off x="484616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53"/>
          <p:cNvSpPr/>
          <p:nvPr>
            <p:ph idx="4" type="pic"/>
          </p:nvPr>
        </p:nvSpPr>
        <p:spPr>
          <a:xfrm>
            <a:off x="9101137" y="981154"/>
            <a:ext cx="2755584" cy="4911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grpSp>
        <p:nvGrpSpPr>
          <p:cNvPr id="170" name="Google Shape;170;p53"/>
          <p:cNvGrpSpPr/>
          <p:nvPr/>
        </p:nvGrpSpPr>
        <p:grpSpPr>
          <a:xfrm>
            <a:off x="621776" y="1599248"/>
            <a:ext cx="936000" cy="72000"/>
            <a:chOff x="4958080" y="2143760"/>
            <a:chExt cx="731520" cy="91440"/>
          </a:xfrm>
        </p:grpSpPr>
        <p:sp>
          <p:nvSpPr>
            <p:cNvPr id="171" name="Google Shape;171;p53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72" name="Google Shape;172;p53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mall Picture on left">
  <p:cSld name="1_Small Picture on lef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4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4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76" name="Google Shape;176;p54"/>
          <p:cNvGrpSpPr/>
          <p:nvPr/>
        </p:nvGrpSpPr>
        <p:grpSpPr>
          <a:xfrm>
            <a:off x="5628000" y="1599248"/>
            <a:ext cx="936000" cy="72000"/>
            <a:chOff x="4958080" y="2143760"/>
            <a:chExt cx="731520" cy="91440"/>
          </a:xfrm>
        </p:grpSpPr>
        <p:sp>
          <p:nvSpPr>
            <p:cNvPr id="177" name="Google Shape;177;p54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78" name="Google Shape;178;p54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mall Picture on left">
  <p:cSld name="2_Small Picture on lef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5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5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82" name="Google Shape;182;p55"/>
          <p:cNvGrpSpPr/>
          <p:nvPr/>
        </p:nvGrpSpPr>
        <p:grpSpPr>
          <a:xfrm>
            <a:off x="5628000" y="1599248"/>
            <a:ext cx="936000" cy="72000"/>
            <a:chOff x="4958080" y="2143760"/>
            <a:chExt cx="731520" cy="91440"/>
          </a:xfrm>
        </p:grpSpPr>
        <p:sp>
          <p:nvSpPr>
            <p:cNvPr id="183" name="Google Shape;183;p55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84" name="Google Shape;184;p55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3_Custom Layout">
  <p:cSld name="23_Custom Layou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6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6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88" name="Google Shape;188;p56"/>
          <p:cNvGrpSpPr/>
          <p:nvPr/>
        </p:nvGrpSpPr>
        <p:grpSpPr>
          <a:xfrm>
            <a:off x="5628000" y="1599248"/>
            <a:ext cx="936000" cy="72000"/>
            <a:chOff x="4958080" y="2143760"/>
            <a:chExt cx="731520" cy="91440"/>
          </a:xfrm>
        </p:grpSpPr>
        <p:sp>
          <p:nvSpPr>
            <p:cNvPr id="189" name="Google Shape;189;p56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90" name="Google Shape;190;p56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7_Custom Layout">
  <p:cSld name="27_Custom Layou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7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7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57"/>
          <p:cNvSpPr/>
          <p:nvPr>
            <p:ph idx="2" type="pic"/>
          </p:nvPr>
        </p:nvSpPr>
        <p:spPr>
          <a:xfrm>
            <a:off x="0" y="5191356"/>
            <a:ext cx="60948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95" name="Google Shape;195;p57"/>
          <p:cNvSpPr/>
          <p:nvPr>
            <p:ph idx="3" type="pic"/>
          </p:nvPr>
        </p:nvSpPr>
        <p:spPr>
          <a:xfrm>
            <a:off x="6097200" y="5191356"/>
            <a:ext cx="60948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grpSp>
        <p:nvGrpSpPr>
          <p:cNvPr id="196" name="Google Shape;196;p57"/>
          <p:cNvGrpSpPr/>
          <p:nvPr/>
        </p:nvGrpSpPr>
        <p:grpSpPr>
          <a:xfrm>
            <a:off x="5628000" y="1599248"/>
            <a:ext cx="936000" cy="72000"/>
            <a:chOff x="4958080" y="2143760"/>
            <a:chExt cx="731520" cy="91440"/>
          </a:xfrm>
        </p:grpSpPr>
        <p:sp>
          <p:nvSpPr>
            <p:cNvPr id="197" name="Google Shape;197;p57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98" name="Google Shape;198;p57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4_Custom Layout">
  <p:cSld name="24_Custom Layou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8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8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02" name="Google Shape;202;p58"/>
          <p:cNvGrpSpPr/>
          <p:nvPr/>
        </p:nvGrpSpPr>
        <p:grpSpPr>
          <a:xfrm>
            <a:off x="5628000" y="1599248"/>
            <a:ext cx="936000" cy="72000"/>
            <a:chOff x="4958080" y="2143760"/>
            <a:chExt cx="731520" cy="91440"/>
          </a:xfrm>
        </p:grpSpPr>
        <p:sp>
          <p:nvSpPr>
            <p:cNvPr id="203" name="Google Shape;203;p58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04" name="Google Shape;204;p58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Custom Layout">
  <p:cSld name="10_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7" name="Google Shape;27;p32"/>
          <p:cNvSpPr txBox="1"/>
          <p:nvPr>
            <p:ph type="title"/>
          </p:nvPr>
        </p:nvSpPr>
        <p:spPr>
          <a:xfrm>
            <a:off x="2014709" y="2595740"/>
            <a:ext cx="8162581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Raleway"/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" type="body"/>
          </p:nvPr>
        </p:nvSpPr>
        <p:spPr>
          <a:xfrm>
            <a:off x="2014709" y="2412383"/>
            <a:ext cx="8162581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5_Custom Layout">
  <p:cSld name="25_Custom Layou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9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9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08" name="Google Shape;208;p59"/>
          <p:cNvGrpSpPr/>
          <p:nvPr/>
        </p:nvGrpSpPr>
        <p:grpSpPr>
          <a:xfrm>
            <a:off x="5628000" y="1599248"/>
            <a:ext cx="936000" cy="72000"/>
            <a:chOff x="4958080" y="2143760"/>
            <a:chExt cx="731520" cy="91440"/>
          </a:xfrm>
        </p:grpSpPr>
        <p:sp>
          <p:nvSpPr>
            <p:cNvPr id="209" name="Google Shape;209;p59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0" name="Google Shape;210;p59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6_Custom Layout">
  <p:cSld name="26_Custom Layou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13" name="Google Shape;213;p60"/>
          <p:cNvSpPr txBox="1"/>
          <p:nvPr>
            <p:ph type="title"/>
          </p:nvPr>
        </p:nvSpPr>
        <p:spPr>
          <a:xfrm>
            <a:off x="838200" y="1373777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Raleway"/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60"/>
          <p:cNvSpPr txBox="1"/>
          <p:nvPr>
            <p:ph idx="1" type="body"/>
          </p:nvPr>
        </p:nvSpPr>
        <p:spPr>
          <a:xfrm>
            <a:off x="838200" y="1190420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60"/>
          <p:cNvSpPr/>
          <p:nvPr>
            <p:ph idx="3" type="pic"/>
          </p:nvPr>
        </p:nvSpPr>
        <p:spPr>
          <a:xfrm>
            <a:off x="6597569" y="280686"/>
            <a:ext cx="5316637" cy="6296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3"/>
          <p:cNvSpPr/>
          <p:nvPr>
            <p:ph idx="2" type="pic"/>
          </p:nvPr>
        </p:nvSpPr>
        <p:spPr>
          <a:xfrm>
            <a:off x="1701506" y="2072498"/>
            <a:ext cx="16541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3" name="Google Shape;33;p33"/>
          <p:cNvSpPr/>
          <p:nvPr>
            <p:ph idx="3" type="pic"/>
          </p:nvPr>
        </p:nvSpPr>
        <p:spPr>
          <a:xfrm>
            <a:off x="5268913" y="2072498"/>
            <a:ext cx="16541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4" name="Google Shape;34;p33"/>
          <p:cNvSpPr/>
          <p:nvPr>
            <p:ph idx="4" type="pic"/>
          </p:nvPr>
        </p:nvSpPr>
        <p:spPr>
          <a:xfrm>
            <a:off x="8834421" y="2072498"/>
            <a:ext cx="16541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grpSp>
        <p:nvGrpSpPr>
          <p:cNvPr id="35" name="Google Shape;35;p33"/>
          <p:cNvGrpSpPr/>
          <p:nvPr/>
        </p:nvGrpSpPr>
        <p:grpSpPr>
          <a:xfrm>
            <a:off x="5628000" y="1599248"/>
            <a:ext cx="936000" cy="72000"/>
            <a:chOff x="4958080" y="2143760"/>
            <a:chExt cx="731520" cy="91440"/>
          </a:xfrm>
        </p:grpSpPr>
        <p:sp>
          <p:nvSpPr>
            <p:cNvPr id="36" name="Google Shape;36;p33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7" name="Google Shape;37;p33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type="title"/>
          </p:nvPr>
        </p:nvSpPr>
        <p:spPr>
          <a:xfrm>
            <a:off x="451958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" type="body"/>
          </p:nvPr>
        </p:nvSpPr>
        <p:spPr>
          <a:xfrm>
            <a:off x="451958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4"/>
          <p:cNvSpPr/>
          <p:nvPr>
            <p:ph idx="2" type="pic"/>
          </p:nvPr>
        </p:nvSpPr>
        <p:spPr>
          <a:xfrm>
            <a:off x="6301740" y="449580"/>
            <a:ext cx="5438302" cy="59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grpSp>
        <p:nvGrpSpPr>
          <p:cNvPr id="42" name="Google Shape;42;p34"/>
          <p:cNvGrpSpPr/>
          <p:nvPr/>
        </p:nvGrpSpPr>
        <p:grpSpPr>
          <a:xfrm>
            <a:off x="589118" y="1599248"/>
            <a:ext cx="936000" cy="72000"/>
            <a:chOff x="4958080" y="2143760"/>
            <a:chExt cx="731520" cy="91440"/>
          </a:xfrm>
        </p:grpSpPr>
        <p:sp>
          <p:nvSpPr>
            <p:cNvPr id="43" name="Google Shape;43;p34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4" name="Google Shape;44;p34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Custom Layout">
  <p:cSld name="11_Custom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35"/>
          <p:cNvGrpSpPr/>
          <p:nvPr/>
        </p:nvGrpSpPr>
        <p:grpSpPr>
          <a:xfrm>
            <a:off x="5628000" y="1599248"/>
            <a:ext cx="936000" cy="72000"/>
            <a:chOff x="4958080" y="2143760"/>
            <a:chExt cx="731520" cy="91440"/>
          </a:xfrm>
        </p:grpSpPr>
        <p:sp>
          <p:nvSpPr>
            <p:cNvPr id="49" name="Google Shape;49;p35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0" name="Google Shape;50;p35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1" name="Google Shape;51;p3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Custom Layout">
  <p:cSld name="4_Custom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6"/>
          <p:cNvSpPr/>
          <p:nvPr>
            <p:ph idx="2" type="pic"/>
          </p:nvPr>
        </p:nvSpPr>
        <p:spPr>
          <a:xfrm>
            <a:off x="0" y="3729853"/>
            <a:ext cx="3292929" cy="3118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56" name="Google Shape;56;p36"/>
          <p:cNvSpPr/>
          <p:nvPr>
            <p:ph idx="3" type="pic"/>
          </p:nvPr>
        </p:nvSpPr>
        <p:spPr>
          <a:xfrm>
            <a:off x="3454400" y="3729852"/>
            <a:ext cx="5283200" cy="3118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57" name="Google Shape;57;p36"/>
          <p:cNvSpPr/>
          <p:nvPr>
            <p:ph idx="4" type="pic"/>
          </p:nvPr>
        </p:nvSpPr>
        <p:spPr>
          <a:xfrm>
            <a:off x="8899071" y="3729853"/>
            <a:ext cx="3292929" cy="3118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grpSp>
        <p:nvGrpSpPr>
          <p:cNvPr id="58" name="Google Shape;58;p36"/>
          <p:cNvGrpSpPr/>
          <p:nvPr/>
        </p:nvGrpSpPr>
        <p:grpSpPr>
          <a:xfrm>
            <a:off x="5628000" y="1599248"/>
            <a:ext cx="936000" cy="72000"/>
            <a:chOff x="4958080" y="2143760"/>
            <a:chExt cx="731520" cy="91440"/>
          </a:xfrm>
        </p:grpSpPr>
        <p:sp>
          <p:nvSpPr>
            <p:cNvPr id="59" name="Google Shape;59;p36"/>
            <p:cNvSpPr/>
            <p:nvPr/>
          </p:nvSpPr>
          <p:spPr>
            <a:xfrm>
              <a:off x="4958080" y="2143760"/>
              <a:ext cx="36576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60" name="Google Shape;60;p36"/>
            <p:cNvSpPr/>
            <p:nvPr/>
          </p:nvSpPr>
          <p:spPr>
            <a:xfrm>
              <a:off x="5323840" y="2143760"/>
              <a:ext cx="365760" cy="914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ustom Layout">
  <p:cSld name="2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/>
          <p:nvPr>
            <p:ph idx="2" type="pic"/>
          </p:nvPr>
        </p:nvSpPr>
        <p:spPr>
          <a:xfrm>
            <a:off x="1" y="1"/>
            <a:ext cx="12192000" cy="2930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63" name="Google Shape;63;p37"/>
          <p:cNvSpPr txBox="1"/>
          <p:nvPr>
            <p:ph type="title"/>
          </p:nvPr>
        </p:nvSpPr>
        <p:spPr>
          <a:xfrm>
            <a:off x="838200" y="975726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838200" y="792369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Custom Layout">
  <p:cSld name="5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"/>
          <p:cNvSpPr/>
          <p:nvPr/>
        </p:nvSpPr>
        <p:spPr>
          <a:xfrm>
            <a:off x="-10882" y="-2874"/>
            <a:ext cx="12192000" cy="6858000"/>
          </a:xfrm>
          <a:prstGeom prst="rect">
            <a:avLst/>
          </a:prstGeom>
          <a:solidFill>
            <a:schemeClr val="dk2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2" name="Google Shape;222;p1"/>
          <p:cNvSpPr txBox="1"/>
          <p:nvPr>
            <p:ph type="ctrTitle"/>
          </p:nvPr>
        </p:nvSpPr>
        <p:spPr>
          <a:xfrm>
            <a:off x="1524000" y="3040735"/>
            <a:ext cx="9144000" cy="1193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Raleway"/>
              <a:buNone/>
            </a:pPr>
            <a:r>
              <a:rPr b="1" lang="ko-KR">
                <a:solidFill>
                  <a:schemeClr val="lt2"/>
                </a:solidFill>
              </a:rPr>
              <a:t>킹땡땡과 </a:t>
            </a:r>
            <a:r>
              <a:rPr b="1" lang="ko-KR">
                <a:solidFill>
                  <a:schemeClr val="accent1"/>
                </a:solidFill>
              </a:rPr>
              <a:t>IDLE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23" name="Google Shape;223;p1"/>
          <p:cNvSpPr txBox="1"/>
          <p:nvPr>
            <p:ph idx="1" type="subTitle"/>
          </p:nvPr>
        </p:nvSpPr>
        <p:spPr>
          <a:xfrm>
            <a:off x="1524000" y="4461685"/>
            <a:ext cx="9144000" cy="42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>
                <a:latin typeface="Raleway"/>
                <a:ea typeface="Raleway"/>
                <a:cs typeface="Raleway"/>
                <a:sym typeface="Raleway"/>
              </a:rPr>
              <a:t>고원희 / 심재용 / </a:t>
            </a:r>
            <a:r>
              <a:rPr b="1" lang="ko-KR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유영창</a:t>
            </a:r>
            <a:r>
              <a:rPr lang="ko-KR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ko-KR">
                <a:latin typeface="Raleway"/>
                <a:ea typeface="Raleway"/>
                <a:cs typeface="Raleway"/>
                <a:sym typeface="Raleway"/>
              </a:rPr>
              <a:t>/ 임진하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p1"/>
          <p:cNvSpPr/>
          <p:nvPr/>
        </p:nvSpPr>
        <p:spPr>
          <a:xfrm>
            <a:off x="3771901" y="4334892"/>
            <a:ext cx="4795156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5" name="Google Shape;225;p1"/>
          <p:cNvSpPr txBox="1"/>
          <p:nvPr/>
        </p:nvSpPr>
        <p:spPr>
          <a:xfrm>
            <a:off x="1524000" y="2905612"/>
            <a:ext cx="91440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Presented by: KYC</a:t>
            </a:r>
            <a:endParaRPr b="1" i="0" sz="20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26" name="Google Shape;226;p1"/>
          <p:cNvGrpSpPr/>
          <p:nvPr/>
        </p:nvGrpSpPr>
        <p:grpSpPr>
          <a:xfrm>
            <a:off x="5100394" y="4943772"/>
            <a:ext cx="717551" cy="1107017"/>
            <a:chOff x="6227764" y="2052637"/>
            <a:chExt cx="538163" cy="830263"/>
          </a:xfrm>
        </p:grpSpPr>
        <p:sp>
          <p:nvSpPr>
            <p:cNvPr id="227" name="Google Shape;227;p1"/>
            <p:cNvSpPr/>
            <p:nvPr/>
          </p:nvSpPr>
          <p:spPr>
            <a:xfrm>
              <a:off x="6227764" y="2052637"/>
              <a:ext cx="538163" cy="830263"/>
            </a:xfrm>
            <a:custGeom>
              <a:rect b="b" l="l" r="r" t="t"/>
              <a:pathLst>
                <a:path extrusionOk="0" h="463" w="300">
                  <a:moveTo>
                    <a:pt x="228" y="290"/>
                  </a:moveTo>
                  <a:cubicBezTo>
                    <a:pt x="199" y="283"/>
                    <a:pt x="199" y="283"/>
                    <a:pt x="199" y="283"/>
                  </a:cubicBezTo>
                  <a:cubicBezTo>
                    <a:pt x="209" y="273"/>
                    <a:pt x="216" y="259"/>
                    <a:pt x="222" y="246"/>
                  </a:cubicBezTo>
                  <a:cubicBezTo>
                    <a:pt x="232" y="244"/>
                    <a:pt x="242" y="235"/>
                    <a:pt x="243" y="216"/>
                  </a:cubicBezTo>
                  <a:cubicBezTo>
                    <a:pt x="245" y="200"/>
                    <a:pt x="240" y="192"/>
                    <a:pt x="234" y="188"/>
                  </a:cubicBezTo>
                  <a:cubicBezTo>
                    <a:pt x="234" y="142"/>
                    <a:pt x="234" y="142"/>
                    <a:pt x="234" y="142"/>
                  </a:cubicBezTo>
                  <a:cubicBezTo>
                    <a:pt x="250" y="133"/>
                    <a:pt x="267" y="113"/>
                    <a:pt x="267" y="90"/>
                  </a:cubicBezTo>
                  <a:cubicBezTo>
                    <a:pt x="267" y="55"/>
                    <a:pt x="236" y="27"/>
                    <a:pt x="201" y="31"/>
                  </a:cubicBezTo>
                  <a:cubicBezTo>
                    <a:pt x="190" y="13"/>
                    <a:pt x="171" y="0"/>
                    <a:pt x="150" y="0"/>
                  </a:cubicBezTo>
                  <a:cubicBezTo>
                    <a:pt x="129" y="0"/>
                    <a:pt x="110" y="13"/>
                    <a:pt x="100" y="31"/>
                  </a:cubicBezTo>
                  <a:cubicBezTo>
                    <a:pt x="64" y="27"/>
                    <a:pt x="34" y="55"/>
                    <a:pt x="34" y="90"/>
                  </a:cubicBezTo>
                  <a:cubicBezTo>
                    <a:pt x="34" y="113"/>
                    <a:pt x="50" y="133"/>
                    <a:pt x="67" y="142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1" y="192"/>
                    <a:pt x="56" y="200"/>
                    <a:pt x="57" y="216"/>
                  </a:cubicBezTo>
                  <a:cubicBezTo>
                    <a:pt x="59" y="235"/>
                    <a:pt x="68" y="244"/>
                    <a:pt x="78" y="246"/>
                  </a:cubicBezTo>
                  <a:cubicBezTo>
                    <a:pt x="84" y="259"/>
                    <a:pt x="92" y="273"/>
                    <a:pt x="101" y="283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30" y="301"/>
                    <a:pt x="0" y="339"/>
                    <a:pt x="0" y="383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451"/>
                    <a:pt x="13" y="463"/>
                    <a:pt x="27" y="463"/>
                  </a:cubicBezTo>
                  <a:cubicBezTo>
                    <a:pt x="273" y="463"/>
                    <a:pt x="273" y="463"/>
                    <a:pt x="273" y="463"/>
                  </a:cubicBezTo>
                  <a:cubicBezTo>
                    <a:pt x="288" y="463"/>
                    <a:pt x="300" y="451"/>
                    <a:pt x="300" y="436"/>
                  </a:cubicBezTo>
                  <a:cubicBezTo>
                    <a:pt x="300" y="383"/>
                    <a:pt x="300" y="383"/>
                    <a:pt x="300" y="383"/>
                  </a:cubicBezTo>
                  <a:cubicBezTo>
                    <a:pt x="300" y="339"/>
                    <a:pt x="270" y="301"/>
                    <a:pt x="228" y="290"/>
                  </a:cubicBezTo>
                  <a:moveTo>
                    <a:pt x="69" y="447"/>
                  </a:moveTo>
                  <a:cubicBezTo>
                    <a:pt x="27" y="447"/>
                    <a:pt x="27" y="447"/>
                    <a:pt x="27" y="447"/>
                  </a:cubicBezTo>
                  <a:cubicBezTo>
                    <a:pt x="21" y="447"/>
                    <a:pt x="16" y="442"/>
                    <a:pt x="16" y="436"/>
                  </a:cubicBezTo>
                  <a:cubicBezTo>
                    <a:pt x="16" y="383"/>
                    <a:pt x="16" y="383"/>
                    <a:pt x="16" y="383"/>
                  </a:cubicBezTo>
                  <a:cubicBezTo>
                    <a:pt x="16" y="350"/>
                    <a:pt x="37" y="320"/>
                    <a:pt x="69" y="308"/>
                  </a:cubicBezTo>
                  <a:lnTo>
                    <a:pt x="69" y="447"/>
                  </a:lnTo>
                  <a:close/>
                  <a:moveTo>
                    <a:pt x="78" y="130"/>
                  </a:moveTo>
                  <a:cubicBezTo>
                    <a:pt x="64" y="124"/>
                    <a:pt x="50" y="108"/>
                    <a:pt x="50" y="90"/>
                  </a:cubicBezTo>
                  <a:cubicBezTo>
                    <a:pt x="50" y="63"/>
                    <a:pt x="75" y="41"/>
                    <a:pt x="103" y="47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8" y="27"/>
                    <a:pt x="133" y="16"/>
                    <a:pt x="150" y="16"/>
                  </a:cubicBezTo>
                  <a:cubicBezTo>
                    <a:pt x="167" y="16"/>
                    <a:pt x="182" y="27"/>
                    <a:pt x="189" y="43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98" y="47"/>
                    <a:pt x="198" y="47"/>
                    <a:pt x="198" y="47"/>
                  </a:cubicBezTo>
                  <a:cubicBezTo>
                    <a:pt x="225" y="41"/>
                    <a:pt x="250" y="63"/>
                    <a:pt x="250" y="90"/>
                  </a:cubicBezTo>
                  <a:cubicBezTo>
                    <a:pt x="250" y="108"/>
                    <a:pt x="236" y="124"/>
                    <a:pt x="222" y="130"/>
                  </a:cubicBezTo>
                  <a:cubicBezTo>
                    <a:pt x="218" y="132"/>
                    <a:pt x="218" y="132"/>
                    <a:pt x="218" y="132"/>
                  </a:cubicBezTo>
                  <a:cubicBezTo>
                    <a:pt x="218" y="175"/>
                    <a:pt x="218" y="175"/>
                    <a:pt x="218" y="175"/>
                  </a:cubicBezTo>
                  <a:cubicBezTo>
                    <a:pt x="150" y="175"/>
                    <a:pt x="150" y="175"/>
                    <a:pt x="150" y="175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3" y="132"/>
                    <a:pt x="83" y="132"/>
                    <a:pt x="83" y="132"/>
                  </a:cubicBezTo>
                  <a:lnTo>
                    <a:pt x="78" y="130"/>
                  </a:lnTo>
                  <a:close/>
                  <a:moveTo>
                    <a:pt x="84" y="192"/>
                  </a:moveTo>
                  <a:cubicBezTo>
                    <a:pt x="150" y="192"/>
                    <a:pt x="150" y="192"/>
                    <a:pt x="150" y="192"/>
                  </a:cubicBezTo>
                  <a:cubicBezTo>
                    <a:pt x="216" y="192"/>
                    <a:pt x="216" y="192"/>
                    <a:pt x="216" y="192"/>
                  </a:cubicBezTo>
                  <a:cubicBezTo>
                    <a:pt x="216" y="193"/>
                    <a:pt x="216" y="195"/>
                    <a:pt x="216" y="197"/>
                  </a:cubicBezTo>
                  <a:cubicBezTo>
                    <a:pt x="216" y="239"/>
                    <a:pt x="187" y="293"/>
                    <a:pt x="150" y="293"/>
                  </a:cubicBezTo>
                  <a:cubicBezTo>
                    <a:pt x="113" y="293"/>
                    <a:pt x="84" y="239"/>
                    <a:pt x="84" y="197"/>
                  </a:cubicBezTo>
                  <a:cubicBezTo>
                    <a:pt x="84" y="195"/>
                    <a:pt x="84" y="193"/>
                    <a:pt x="84" y="192"/>
                  </a:cubicBezTo>
                  <a:moveTo>
                    <a:pt x="284" y="436"/>
                  </a:moveTo>
                  <a:cubicBezTo>
                    <a:pt x="284" y="442"/>
                    <a:pt x="279" y="447"/>
                    <a:pt x="273" y="447"/>
                  </a:cubicBezTo>
                  <a:cubicBezTo>
                    <a:pt x="85" y="447"/>
                    <a:pt x="85" y="447"/>
                    <a:pt x="85" y="447"/>
                  </a:cubicBezTo>
                  <a:cubicBezTo>
                    <a:pt x="85" y="304"/>
                    <a:pt x="85" y="304"/>
                    <a:pt x="85" y="304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25" y="305"/>
                    <a:pt x="137" y="310"/>
                    <a:pt x="150" y="310"/>
                  </a:cubicBezTo>
                  <a:cubicBezTo>
                    <a:pt x="163" y="310"/>
                    <a:pt x="175" y="305"/>
                    <a:pt x="186" y="296"/>
                  </a:cubicBezTo>
                  <a:cubicBezTo>
                    <a:pt x="224" y="306"/>
                    <a:pt x="224" y="306"/>
                    <a:pt x="224" y="306"/>
                  </a:cubicBezTo>
                  <a:cubicBezTo>
                    <a:pt x="259" y="315"/>
                    <a:pt x="284" y="347"/>
                    <a:pt x="284" y="383"/>
                  </a:cubicBezTo>
                  <a:lnTo>
                    <a:pt x="284" y="436"/>
                  </a:lnTo>
                  <a:close/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13501" y="2667000"/>
              <a:ext cx="42863" cy="44450"/>
            </a:xfrm>
            <a:prstGeom prst="ellipse">
              <a:avLst/>
            </a:pr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6413501" y="2754312"/>
              <a:ext cx="42863" cy="42863"/>
            </a:xfrm>
            <a:prstGeom prst="ellipse">
              <a:avLst/>
            </a:pr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500814" y="2667000"/>
              <a:ext cx="42863" cy="44450"/>
            </a:xfrm>
            <a:prstGeom prst="ellipse">
              <a:avLst/>
            </a:pr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500814" y="2754312"/>
              <a:ext cx="42863" cy="42863"/>
            </a:xfrm>
            <a:prstGeom prst="ellipse">
              <a:avLst/>
            </a:pr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450014" y="2465387"/>
              <a:ext cx="93663" cy="41275"/>
            </a:xfrm>
            <a:custGeom>
              <a:rect b="b" l="l" r="r" t="t"/>
              <a:pathLst>
                <a:path extrusionOk="0" h="23" w="52">
                  <a:moveTo>
                    <a:pt x="9" y="23"/>
                  </a:moveTo>
                  <a:cubicBezTo>
                    <a:pt x="26" y="23"/>
                    <a:pt x="26" y="23"/>
                    <a:pt x="2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3"/>
                    <a:pt x="52" y="19"/>
                    <a:pt x="52" y="15"/>
                  </a:cubicBezTo>
                  <a:cubicBezTo>
                    <a:pt x="52" y="6"/>
                    <a:pt x="45" y="0"/>
                    <a:pt x="3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9"/>
                    <a:pt x="4" y="23"/>
                    <a:pt x="9" y="23"/>
                  </a:cubicBezTo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1"/>
          <p:cNvGrpSpPr/>
          <p:nvPr/>
        </p:nvGrpSpPr>
        <p:grpSpPr>
          <a:xfrm>
            <a:off x="6249233" y="4935305"/>
            <a:ext cx="823384" cy="1115484"/>
            <a:chOff x="3606801" y="3171825"/>
            <a:chExt cx="617538" cy="836612"/>
          </a:xfrm>
        </p:grpSpPr>
        <p:sp>
          <p:nvSpPr>
            <p:cNvPr id="234" name="Google Shape;234;p1"/>
            <p:cNvSpPr/>
            <p:nvPr/>
          </p:nvSpPr>
          <p:spPr>
            <a:xfrm>
              <a:off x="3711576" y="3171825"/>
              <a:ext cx="407988" cy="506413"/>
            </a:xfrm>
            <a:custGeom>
              <a:rect b="b" l="l" r="r" t="t"/>
              <a:pathLst>
                <a:path extrusionOk="0" h="282" w="227">
                  <a:moveTo>
                    <a:pt x="24" y="208"/>
                  </a:moveTo>
                  <a:cubicBezTo>
                    <a:pt x="40" y="249"/>
                    <a:pt x="73" y="282"/>
                    <a:pt x="113" y="282"/>
                  </a:cubicBezTo>
                  <a:cubicBezTo>
                    <a:pt x="152" y="282"/>
                    <a:pt x="185" y="249"/>
                    <a:pt x="201" y="208"/>
                  </a:cubicBezTo>
                  <a:cubicBezTo>
                    <a:pt x="213" y="206"/>
                    <a:pt x="224" y="196"/>
                    <a:pt x="226" y="175"/>
                  </a:cubicBezTo>
                  <a:cubicBezTo>
                    <a:pt x="227" y="154"/>
                    <a:pt x="221" y="145"/>
                    <a:pt x="212" y="142"/>
                  </a:cubicBezTo>
                  <a:cubicBezTo>
                    <a:pt x="209" y="68"/>
                    <a:pt x="179" y="47"/>
                    <a:pt x="143" y="42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3" y="8"/>
                    <a:pt x="134" y="0"/>
                    <a:pt x="12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1" y="0"/>
                    <a:pt x="83" y="8"/>
                    <a:pt x="83" y="18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45" y="48"/>
                    <a:pt x="16" y="71"/>
                    <a:pt x="13" y="142"/>
                  </a:cubicBezTo>
                  <a:cubicBezTo>
                    <a:pt x="5" y="146"/>
                    <a:pt x="0" y="155"/>
                    <a:pt x="1" y="175"/>
                  </a:cubicBezTo>
                  <a:cubicBezTo>
                    <a:pt x="3" y="195"/>
                    <a:pt x="13" y="205"/>
                    <a:pt x="24" y="208"/>
                  </a:cubicBezTo>
                  <a:moveTo>
                    <a:pt x="83" y="62"/>
                  </a:moveTo>
                  <a:cubicBezTo>
                    <a:pt x="83" y="71"/>
                    <a:pt x="90" y="79"/>
                    <a:pt x="99" y="79"/>
                  </a:cubicBezTo>
                  <a:cubicBezTo>
                    <a:pt x="126" y="79"/>
                    <a:pt x="126" y="79"/>
                    <a:pt x="126" y="79"/>
                  </a:cubicBezTo>
                  <a:cubicBezTo>
                    <a:pt x="135" y="79"/>
                    <a:pt x="143" y="71"/>
                    <a:pt x="143" y="62"/>
                  </a:cubicBezTo>
                  <a:cubicBezTo>
                    <a:pt x="172" y="68"/>
                    <a:pt x="192" y="87"/>
                    <a:pt x="192" y="152"/>
                  </a:cubicBezTo>
                  <a:cubicBezTo>
                    <a:pt x="192" y="202"/>
                    <a:pt x="157" y="262"/>
                    <a:pt x="113" y="262"/>
                  </a:cubicBezTo>
                  <a:cubicBezTo>
                    <a:pt x="69" y="262"/>
                    <a:pt x="33" y="202"/>
                    <a:pt x="33" y="152"/>
                  </a:cubicBezTo>
                  <a:cubicBezTo>
                    <a:pt x="33" y="87"/>
                    <a:pt x="54" y="68"/>
                    <a:pt x="83" y="62"/>
                  </a:cubicBezTo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3606801" y="3640137"/>
              <a:ext cx="617538" cy="368300"/>
            </a:xfrm>
            <a:custGeom>
              <a:rect b="b" l="l" r="r" t="t"/>
              <a:pathLst>
                <a:path extrusionOk="0" h="205" w="344">
                  <a:moveTo>
                    <a:pt x="260" y="6"/>
                  </a:moveTo>
                  <a:cubicBezTo>
                    <a:pt x="240" y="1"/>
                    <a:pt x="240" y="1"/>
                    <a:pt x="240" y="1"/>
                  </a:cubicBezTo>
                  <a:cubicBezTo>
                    <a:pt x="212" y="41"/>
                    <a:pt x="212" y="41"/>
                    <a:pt x="212" y="41"/>
                  </a:cubicBezTo>
                  <a:cubicBezTo>
                    <a:pt x="203" y="54"/>
                    <a:pt x="188" y="62"/>
                    <a:pt x="172" y="62"/>
                  </a:cubicBezTo>
                  <a:cubicBezTo>
                    <a:pt x="157" y="62"/>
                    <a:pt x="142" y="54"/>
                    <a:pt x="133" y="4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34" y="18"/>
                    <a:pt x="0" y="62"/>
                    <a:pt x="0" y="11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90"/>
                    <a:pt x="14" y="205"/>
                    <a:pt x="32" y="205"/>
                  </a:cubicBezTo>
                  <a:cubicBezTo>
                    <a:pt x="312" y="205"/>
                    <a:pt x="312" y="205"/>
                    <a:pt x="312" y="205"/>
                  </a:cubicBezTo>
                  <a:cubicBezTo>
                    <a:pt x="329" y="205"/>
                    <a:pt x="344" y="190"/>
                    <a:pt x="344" y="17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62"/>
                    <a:pt x="309" y="18"/>
                    <a:pt x="260" y="6"/>
                  </a:cubicBezTo>
                  <a:moveTo>
                    <a:pt x="65" y="184"/>
                  </a:moveTo>
                  <a:cubicBezTo>
                    <a:pt x="32" y="184"/>
                    <a:pt x="32" y="184"/>
                    <a:pt x="32" y="184"/>
                  </a:cubicBezTo>
                  <a:cubicBezTo>
                    <a:pt x="25" y="184"/>
                    <a:pt x="19" y="179"/>
                    <a:pt x="19" y="17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79"/>
                    <a:pt x="38" y="50"/>
                    <a:pt x="65" y="34"/>
                  </a:cubicBezTo>
                  <a:lnTo>
                    <a:pt x="65" y="184"/>
                  </a:lnTo>
                  <a:close/>
                  <a:moveTo>
                    <a:pt x="324" y="172"/>
                  </a:moveTo>
                  <a:cubicBezTo>
                    <a:pt x="324" y="179"/>
                    <a:pt x="318" y="184"/>
                    <a:pt x="312" y="184"/>
                  </a:cubicBezTo>
                  <a:cubicBezTo>
                    <a:pt x="278" y="184"/>
                    <a:pt x="278" y="184"/>
                    <a:pt x="278" y="184"/>
                  </a:cubicBezTo>
                  <a:cubicBezTo>
                    <a:pt x="278" y="34"/>
                    <a:pt x="278" y="34"/>
                    <a:pt x="278" y="34"/>
                  </a:cubicBezTo>
                  <a:cubicBezTo>
                    <a:pt x="306" y="50"/>
                    <a:pt x="324" y="79"/>
                    <a:pt x="324" y="112"/>
                  </a:cubicBezTo>
                  <a:lnTo>
                    <a:pt x="324" y="172"/>
                  </a:lnTo>
                  <a:close/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1"/>
          <p:cNvGrpSpPr/>
          <p:nvPr/>
        </p:nvGrpSpPr>
        <p:grpSpPr>
          <a:xfrm>
            <a:off x="7437667" y="4920489"/>
            <a:ext cx="880533" cy="1130300"/>
            <a:chOff x="6173789" y="4292600"/>
            <a:chExt cx="660400" cy="847725"/>
          </a:xfrm>
        </p:grpSpPr>
        <p:sp>
          <p:nvSpPr>
            <p:cNvPr id="237" name="Google Shape;237;p1"/>
            <p:cNvSpPr/>
            <p:nvPr/>
          </p:nvSpPr>
          <p:spPr>
            <a:xfrm>
              <a:off x="6173789" y="4292600"/>
              <a:ext cx="660400" cy="847725"/>
            </a:xfrm>
            <a:custGeom>
              <a:rect b="b" l="l" r="r" t="t"/>
              <a:pathLst>
                <a:path extrusionOk="0" h="472" w="368">
                  <a:moveTo>
                    <a:pt x="279" y="260"/>
                  </a:moveTo>
                  <a:cubicBezTo>
                    <a:pt x="240" y="250"/>
                    <a:pt x="240" y="250"/>
                    <a:pt x="240" y="250"/>
                  </a:cubicBezTo>
                  <a:cubicBezTo>
                    <a:pt x="256" y="236"/>
                    <a:pt x="269" y="216"/>
                    <a:pt x="278" y="195"/>
                  </a:cubicBezTo>
                  <a:cubicBezTo>
                    <a:pt x="291" y="192"/>
                    <a:pt x="303" y="182"/>
                    <a:pt x="305" y="159"/>
                  </a:cubicBezTo>
                  <a:cubicBezTo>
                    <a:pt x="306" y="136"/>
                    <a:pt x="299" y="127"/>
                    <a:pt x="290" y="123"/>
                  </a:cubicBezTo>
                  <a:cubicBezTo>
                    <a:pt x="289" y="116"/>
                    <a:pt x="288" y="109"/>
                    <a:pt x="288" y="103"/>
                  </a:cubicBezTo>
                  <a:cubicBezTo>
                    <a:pt x="284" y="31"/>
                    <a:pt x="248" y="0"/>
                    <a:pt x="190" y="6"/>
                  </a:cubicBezTo>
                  <a:cubicBezTo>
                    <a:pt x="182" y="7"/>
                    <a:pt x="175" y="7"/>
                    <a:pt x="167" y="6"/>
                  </a:cubicBezTo>
                  <a:cubicBezTo>
                    <a:pt x="137" y="1"/>
                    <a:pt x="105" y="24"/>
                    <a:pt x="90" y="49"/>
                  </a:cubicBezTo>
                  <a:cubicBezTo>
                    <a:pt x="70" y="80"/>
                    <a:pt x="77" y="122"/>
                    <a:pt x="77" y="124"/>
                  </a:cubicBezTo>
                  <a:cubicBezTo>
                    <a:pt x="69" y="128"/>
                    <a:pt x="62" y="137"/>
                    <a:pt x="64" y="159"/>
                  </a:cubicBezTo>
                  <a:cubicBezTo>
                    <a:pt x="66" y="181"/>
                    <a:pt x="77" y="192"/>
                    <a:pt x="89" y="194"/>
                  </a:cubicBezTo>
                  <a:cubicBezTo>
                    <a:pt x="98" y="216"/>
                    <a:pt x="111" y="236"/>
                    <a:pt x="128" y="250"/>
                  </a:cubicBezTo>
                  <a:cubicBezTo>
                    <a:pt x="89" y="260"/>
                    <a:pt x="89" y="260"/>
                    <a:pt x="89" y="260"/>
                  </a:cubicBezTo>
                  <a:cubicBezTo>
                    <a:pt x="37" y="273"/>
                    <a:pt x="0" y="320"/>
                    <a:pt x="0" y="374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57"/>
                    <a:pt x="15" y="472"/>
                    <a:pt x="34" y="472"/>
                  </a:cubicBezTo>
                  <a:cubicBezTo>
                    <a:pt x="335" y="472"/>
                    <a:pt x="335" y="472"/>
                    <a:pt x="335" y="472"/>
                  </a:cubicBezTo>
                  <a:cubicBezTo>
                    <a:pt x="353" y="472"/>
                    <a:pt x="368" y="457"/>
                    <a:pt x="368" y="438"/>
                  </a:cubicBezTo>
                  <a:cubicBezTo>
                    <a:pt x="368" y="374"/>
                    <a:pt x="368" y="374"/>
                    <a:pt x="368" y="374"/>
                  </a:cubicBezTo>
                  <a:cubicBezTo>
                    <a:pt x="368" y="320"/>
                    <a:pt x="331" y="273"/>
                    <a:pt x="279" y="260"/>
                  </a:cubicBezTo>
                  <a:moveTo>
                    <a:pt x="64" y="451"/>
                  </a:moveTo>
                  <a:cubicBezTo>
                    <a:pt x="34" y="451"/>
                    <a:pt x="34" y="451"/>
                    <a:pt x="34" y="451"/>
                  </a:cubicBezTo>
                  <a:cubicBezTo>
                    <a:pt x="26" y="451"/>
                    <a:pt x="20" y="445"/>
                    <a:pt x="20" y="438"/>
                  </a:cubicBezTo>
                  <a:cubicBezTo>
                    <a:pt x="20" y="374"/>
                    <a:pt x="20" y="374"/>
                    <a:pt x="20" y="374"/>
                  </a:cubicBezTo>
                  <a:cubicBezTo>
                    <a:pt x="20" y="341"/>
                    <a:pt x="37" y="311"/>
                    <a:pt x="64" y="293"/>
                  </a:cubicBezTo>
                  <a:lnTo>
                    <a:pt x="64" y="451"/>
                  </a:lnTo>
                  <a:close/>
                  <a:moveTo>
                    <a:pt x="98" y="135"/>
                  </a:moveTo>
                  <a:cubicBezTo>
                    <a:pt x="98" y="132"/>
                    <a:pt x="98" y="129"/>
                    <a:pt x="99" y="126"/>
                  </a:cubicBezTo>
                  <a:cubicBezTo>
                    <a:pt x="101" y="118"/>
                    <a:pt x="104" y="112"/>
                    <a:pt x="107" y="106"/>
                  </a:cubicBezTo>
                  <a:cubicBezTo>
                    <a:pt x="113" y="97"/>
                    <a:pt x="121" y="90"/>
                    <a:pt x="131" y="87"/>
                  </a:cubicBezTo>
                  <a:cubicBezTo>
                    <a:pt x="131" y="87"/>
                    <a:pt x="132" y="86"/>
                    <a:pt x="132" y="86"/>
                  </a:cubicBezTo>
                  <a:cubicBezTo>
                    <a:pt x="136" y="85"/>
                    <a:pt x="139" y="86"/>
                    <a:pt x="141" y="90"/>
                  </a:cubicBezTo>
                  <a:cubicBezTo>
                    <a:pt x="143" y="93"/>
                    <a:pt x="143" y="97"/>
                    <a:pt x="141" y="100"/>
                  </a:cubicBezTo>
                  <a:cubicBezTo>
                    <a:pt x="140" y="100"/>
                    <a:pt x="140" y="101"/>
                    <a:pt x="139" y="101"/>
                  </a:cubicBezTo>
                  <a:cubicBezTo>
                    <a:pt x="138" y="103"/>
                    <a:pt x="137" y="105"/>
                    <a:pt x="138" y="107"/>
                  </a:cubicBezTo>
                  <a:cubicBezTo>
                    <a:pt x="139" y="109"/>
                    <a:pt x="141" y="110"/>
                    <a:pt x="144" y="110"/>
                  </a:cubicBezTo>
                  <a:cubicBezTo>
                    <a:pt x="165" y="106"/>
                    <a:pt x="202" y="97"/>
                    <a:pt x="230" y="73"/>
                  </a:cubicBezTo>
                  <a:cubicBezTo>
                    <a:pt x="237" y="66"/>
                    <a:pt x="249" y="67"/>
                    <a:pt x="255" y="74"/>
                  </a:cubicBezTo>
                  <a:cubicBezTo>
                    <a:pt x="261" y="81"/>
                    <a:pt x="265" y="90"/>
                    <a:pt x="267" y="99"/>
                  </a:cubicBezTo>
                  <a:cubicBezTo>
                    <a:pt x="268" y="109"/>
                    <a:pt x="269" y="121"/>
                    <a:pt x="269" y="135"/>
                  </a:cubicBezTo>
                  <a:cubicBezTo>
                    <a:pt x="269" y="188"/>
                    <a:pt x="231" y="253"/>
                    <a:pt x="183" y="253"/>
                  </a:cubicBezTo>
                  <a:cubicBezTo>
                    <a:pt x="136" y="253"/>
                    <a:pt x="98" y="188"/>
                    <a:pt x="98" y="135"/>
                  </a:cubicBezTo>
                  <a:moveTo>
                    <a:pt x="192" y="451"/>
                  </a:moveTo>
                  <a:cubicBezTo>
                    <a:pt x="177" y="451"/>
                    <a:pt x="177" y="451"/>
                    <a:pt x="177" y="451"/>
                  </a:cubicBezTo>
                  <a:cubicBezTo>
                    <a:pt x="106" y="277"/>
                    <a:pt x="106" y="277"/>
                    <a:pt x="106" y="277"/>
                  </a:cubicBezTo>
                  <a:cubicBezTo>
                    <a:pt x="150" y="266"/>
                    <a:pt x="150" y="266"/>
                    <a:pt x="150" y="266"/>
                  </a:cubicBezTo>
                  <a:cubicBezTo>
                    <a:pt x="161" y="270"/>
                    <a:pt x="172" y="273"/>
                    <a:pt x="183" y="273"/>
                  </a:cubicBezTo>
                  <a:cubicBezTo>
                    <a:pt x="195" y="273"/>
                    <a:pt x="207" y="270"/>
                    <a:pt x="217" y="265"/>
                  </a:cubicBezTo>
                  <a:cubicBezTo>
                    <a:pt x="262" y="277"/>
                    <a:pt x="262" y="277"/>
                    <a:pt x="262" y="277"/>
                  </a:cubicBezTo>
                  <a:lnTo>
                    <a:pt x="192" y="451"/>
                  </a:lnTo>
                  <a:close/>
                  <a:moveTo>
                    <a:pt x="348" y="438"/>
                  </a:moveTo>
                  <a:cubicBezTo>
                    <a:pt x="348" y="445"/>
                    <a:pt x="342" y="451"/>
                    <a:pt x="335" y="451"/>
                  </a:cubicBezTo>
                  <a:cubicBezTo>
                    <a:pt x="305" y="451"/>
                    <a:pt x="305" y="451"/>
                    <a:pt x="305" y="451"/>
                  </a:cubicBezTo>
                  <a:cubicBezTo>
                    <a:pt x="305" y="293"/>
                    <a:pt x="305" y="293"/>
                    <a:pt x="305" y="293"/>
                  </a:cubicBezTo>
                  <a:cubicBezTo>
                    <a:pt x="331" y="311"/>
                    <a:pt x="348" y="341"/>
                    <a:pt x="348" y="374"/>
                  </a:cubicBezTo>
                  <a:lnTo>
                    <a:pt x="348" y="438"/>
                  </a:lnTo>
                  <a:close/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6481764" y="4906962"/>
              <a:ext cx="42863" cy="42863"/>
            </a:xfrm>
            <a:prstGeom prst="ellipse">
              <a:avLst/>
            </a:pr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6481764" y="4981575"/>
              <a:ext cx="42863" cy="41275"/>
            </a:xfrm>
            <a:prstGeom prst="ellipse">
              <a:avLst/>
            </a:pr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6419851" y="4797425"/>
              <a:ext cx="168275" cy="82550"/>
            </a:xfrm>
            <a:custGeom>
              <a:rect b="b" l="l" r="r" t="t"/>
              <a:pathLst>
                <a:path extrusionOk="0" h="46" w="94">
                  <a:moveTo>
                    <a:pt x="82" y="2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6" y="5"/>
                    <a:pt x="52" y="3"/>
                    <a:pt x="47" y="3"/>
                  </a:cubicBezTo>
                  <a:cubicBezTo>
                    <a:pt x="42" y="3"/>
                    <a:pt x="38" y="5"/>
                    <a:pt x="34" y="8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2"/>
                    <a:pt x="6" y="46"/>
                    <a:pt x="12" y="45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8" y="41"/>
                    <a:pt x="42" y="43"/>
                    <a:pt x="47" y="43"/>
                  </a:cubicBezTo>
                  <a:cubicBezTo>
                    <a:pt x="52" y="43"/>
                    <a:pt x="56" y="41"/>
                    <a:pt x="60" y="38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8" y="46"/>
                    <a:pt x="94" y="42"/>
                    <a:pt x="94" y="35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5"/>
                    <a:pt x="88" y="0"/>
                    <a:pt x="82" y="2"/>
                  </a:cubicBezTo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1"/>
          <p:cNvGrpSpPr/>
          <p:nvPr/>
        </p:nvGrpSpPr>
        <p:grpSpPr>
          <a:xfrm>
            <a:off x="3869874" y="4873921"/>
            <a:ext cx="838200" cy="1176868"/>
            <a:chOff x="4938714" y="4252912"/>
            <a:chExt cx="628650" cy="882651"/>
          </a:xfrm>
        </p:grpSpPr>
        <p:sp>
          <p:nvSpPr>
            <p:cNvPr id="242" name="Google Shape;242;p1"/>
            <p:cNvSpPr/>
            <p:nvPr/>
          </p:nvSpPr>
          <p:spPr>
            <a:xfrm>
              <a:off x="4938714" y="4784725"/>
              <a:ext cx="628650" cy="350838"/>
            </a:xfrm>
            <a:custGeom>
              <a:rect b="b" l="l" r="r" t="t"/>
              <a:pathLst>
                <a:path extrusionOk="0" h="196" w="350">
                  <a:moveTo>
                    <a:pt x="268" y="3"/>
                  </a:moveTo>
                  <a:cubicBezTo>
                    <a:pt x="257" y="0"/>
                    <a:pt x="257" y="0"/>
                    <a:pt x="257" y="0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0" y="57"/>
                    <a:pt x="227" y="59"/>
                    <a:pt x="224" y="59"/>
                  </a:cubicBezTo>
                  <a:cubicBezTo>
                    <a:pt x="220" y="59"/>
                    <a:pt x="217" y="58"/>
                    <a:pt x="215" y="55"/>
                  </a:cubicBezTo>
                  <a:cubicBezTo>
                    <a:pt x="195" y="25"/>
                    <a:pt x="195" y="25"/>
                    <a:pt x="195" y="25"/>
                  </a:cubicBezTo>
                  <a:cubicBezTo>
                    <a:pt x="194" y="23"/>
                    <a:pt x="192" y="22"/>
                    <a:pt x="190" y="22"/>
                  </a:cubicBezTo>
                  <a:cubicBezTo>
                    <a:pt x="188" y="22"/>
                    <a:pt x="186" y="23"/>
                    <a:pt x="185" y="24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79" y="30"/>
                    <a:pt x="177" y="31"/>
                    <a:pt x="175" y="31"/>
                  </a:cubicBezTo>
                  <a:cubicBezTo>
                    <a:pt x="173" y="31"/>
                    <a:pt x="172" y="30"/>
                    <a:pt x="171" y="29"/>
                  </a:cubicBezTo>
                  <a:cubicBezTo>
                    <a:pt x="165" y="24"/>
                    <a:pt x="165" y="24"/>
                    <a:pt x="165" y="24"/>
                  </a:cubicBezTo>
                  <a:cubicBezTo>
                    <a:pt x="164" y="23"/>
                    <a:pt x="162" y="22"/>
                    <a:pt x="160" y="22"/>
                  </a:cubicBezTo>
                  <a:cubicBezTo>
                    <a:pt x="158" y="22"/>
                    <a:pt x="157" y="23"/>
                    <a:pt x="155" y="25"/>
                  </a:cubicBezTo>
                  <a:cubicBezTo>
                    <a:pt x="135" y="55"/>
                    <a:pt x="135" y="55"/>
                    <a:pt x="135" y="55"/>
                  </a:cubicBezTo>
                  <a:cubicBezTo>
                    <a:pt x="133" y="58"/>
                    <a:pt x="130" y="59"/>
                    <a:pt x="127" y="59"/>
                  </a:cubicBezTo>
                  <a:cubicBezTo>
                    <a:pt x="124" y="59"/>
                    <a:pt x="121" y="57"/>
                    <a:pt x="119" y="54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34" y="15"/>
                    <a:pt x="0" y="59"/>
                    <a:pt x="0" y="108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86"/>
                    <a:pt x="11" y="196"/>
                    <a:pt x="24" y="196"/>
                  </a:cubicBezTo>
                  <a:cubicBezTo>
                    <a:pt x="327" y="196"/>
                    <a:pt x="327" y="196"/>
                    <a:pt x="327" y="196"/>
                  </a:cubicBezTo>
                  <a:cubicBezTo>
                    <a:pt x="340" y="196"/>
                    <a:pt x="350" y="186"/>
                    <a:pt x="350" y="173"/>
                  </a:cubicBezTo>
                  <a:cubicBezTo>
                    <a:pt x="350" y="108"/>
                    <a:pt x="350" y="108"/>
                    <a:pt x="350" y="108"/>
                  </a:cubicBezTo>
                  <a:cubicBezTo>
                    <a:pt x="350" y="59"/>
                    <a:pt x="316" y="15"/>
                    <a:pt x="268" y="3"/>
                  </a:cubicBezTo>
                  <a:moveTo>
                    <a:pt x="175" y="178"/>
                  </a:moveTo>
                  <a:cubicBezTo>
                    <a:pt x="170" y="178"/>
                    <a:pt x="165" y="174"/>
                    <a:pt x="165" y="168"/>
                  </a:cubicBezTo>
                  <a:cubicBezTo>
                    <a:pt x="165" y="163"/>
                    <a:pt x="170" y="158"/>
                    <a:pt x="175" y="158"/>
                  </a:cubicBezTo>
                  <a:cubicBezTo>
                    <a:pt x="181" y="158"/>
                    <a:pt x="185" y="163"/>
                    <a:pt x="185" y="168"/>
                  </a:cubicBezTo>
                  <a:cubicBezTo>
                    <a:pt x="185" y="174"/>
                    <a:pt x="181" y="178"/>
                    <a:pt x="175" y="178"/>
                  </a:cubicBezTo>
                  <a:moveTo>
                    <a:pt x="175" y="130"/>
                  </a:moveTo>
                  <a:cubicBezTo>
                    <a:pt x="170" y="130"/>
                    <a:pt x="165" y="126"/>
                    <a:pt x="165" y="120"/>
                  </a:cubicBezTo>
                  <a:cubicBezTo>
                    <a:pt x="165" y="115"/>
                    <a:pt x="170" y="110"/>
                    <a:pt x="175" y="110"/>
                  </a:cubicBezTo>
                  <a:cubicBezTo>
                    <a:pt x="181" y="110"/>
                    <a:pt x="185" y="115"/>
                    <a:pt x="185" y="120"/>
                  </a:cubicBezTo>
                  <a:cubicBezTo>
                    <a:pt x="185" y="126"/>
                    <a:pt x="181" y="130"/>
                    <a:pt x="175" y="130"/>
                  </a:cubicBezTo>
                  <a:moveTo>
                    <a:pt x="175" y="82"/>
                  </a:moveTo>
                  <a:cubicBezTo>
                    <a:pt x="170" y="82"/>
                    <a:pt x="165" y="78"/>
                    <a:pt x="165" y="73"/>
                  </a:cubicBezTo>
                  <a:cubicBezTo>
                    <a:pt x="165" y="67"/>
                    <a:pt x="170" y="63"/>
                    <a:pt x="175" y="63"/>
                  </a:cubicBezTo>
                  <a:cubicBezTo>
                    <a:pt x="181" y="63"/>
                    <a:pt x="185" y="67"/>
                    <a:pt x="185" y="73"/>
                  </a:cubicBezTo>
                  <a:cubicBezTo>
                    <a:pt x="185" y="78"/>
                    <a:pt x="181" y="82"/>
                    <a:pt x="175" y="82"/>
                  </a:cubicBezTo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030789" y="4252912"/>
              <a:ext cx="449263" cy="544513"/>
            </a:xfrm>
            <a:custGeom>
              <a:rect b="b" l="l" r="r" t="t"/>
              <a:pathLst>
                <a:path extrusionOk="0" h="303" w="250">
                  <a:moveTo>
                    <a:pt x="16" y="152"/>
                  </a:moveTo>
                  <a:cubicBezTo>
                    <a:pt x="7" y="156"/>
                    <a:pt x="0" y="166"/>
                    <a:pt x="2" y="188"/>
                  </a:cubicBezTo>
                  <a:cubicBezTo>
                    <a:pt x="4" y="211"/>
                    <a:pt x="15" y="221"/>
                    <a:pt x="28" y="224"/>
                  </a:cubicBezTo>
                  <a:cubicBezTo>
                    <a:pt x="46" y="267"/>
                    <a:pt x="81" y="303"/>
                    <a:pt x="122" y="303"/>
                  </a:cubicBezTo>
                  <a:cubicBezTo>
                    <a:pt x="164" y="303"/>
                    <a:pt x="199" y="267"/>
                    <a:pt x="217" y="224"/>
                  </a:cubicBezTo>
                  <a:cubicBezTo>
                    <a:pt x="230" y="222"/>
                    <a:pt x="242" y="212"/>
                    <a:pt x="244" y="188"/>
                  </a:cubicBezTo>
                  <a:cubicBezTo>
                    <a:pt x="246" y="169"/>
                    <a:pt x="241" y="160"/>
                    <a:pt x="235" y="155"/>
                  </a:cubicBezTo>
                  <a:cubicBezTo>
                    <a:pt x="250" y="76"/>
                    <a:pt x="196" y="61"/>
                    <a:pt x="196" y="61"/>
                  </a:cubicBezTo>
                  <a:cubicBezTo>
                    <a:pt x="196" y="61"/>
                    <a:pt x="145" y="0"/>
                    <a:pt x="56" y="48"/>
                  </a:cubicBezTo>
                  <a:cubicBezTo>
                    <a:pt x="39" y="57"/>
                    <a:pt x="21" y="76"/>
                    <a:pt x="9" y="100"/>
                  </a:cubicBezTo>
                  <a:cubicBezTo>
                    <a:pt x="7" y="103"/>
                    <a:pt x="8" y="107"/>
                    <a:pt x="10" y="110"/>
                  </a:cubicBezTo>
                  <a:cubicBezTo>
                    <a:pt x="12" y="113"/>
                    <a:pt x="16" y="115"/>
                    <a:pt x="20" y="114"/>
                  </a:cubicBezTo>
                  <a:cubicBezTo>
                    <a:pt x="10" y="136"/>
                    <a:pt x="16" y="151"/>
                    <a:pt x="16" y="152"/>
                  </a:cubicBezTo>
                  <a:moveTo>
                    <a:pt x="36" y="151"/>
                  </a:moveTo>
                  <a:cubicBezTo>
                    <a:pt x="103" y="151"/>
                    <a:pt x="144" y="123"/>
                    <a:pt x="167" y="98"/>
                  </a:cubicBezTo>
                  <a:cubicBezTo>
                    <a:pt x="191" y="122"/>
                    <a:pt x="203" y="152"/>
                    <a:pt x="209" y="174"/>
                  </a:cubicBezTo>
                  <a:cubicBezTo>
                    <a:pt x="204" y="226"/>
                    <a:pt x="167" y="283"/>
                    <a:pt x="122" y="283"/>
                  </a:cubicBezTo>
                  <a:cubicBezTo>
                    <a:pt x="74" y="283"/>
                    <a:pt x="36" y="217"/>
                    <a:pt x="36" y="163"/>
                  </a:cubicBezTo>
                  <a:cubicBezTo>
                    <a:pt x="36" y="159"/>
                    <a:pt x="36" y="155"/>
                    <a:pt x="36" y="151"/>
                  </a:cubicBezTo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1"/>
          <p:cNvGrpSpPr/>
          <p:nvPr/>
        </p:nvGrpSpPr>
        <p:grpSpPr>
          <a:xfrm>
            <a:off x="5184698" y="892145"/>
            <a:ext cx="1822603" cy="1991586"/>
            <a:chOff x="3873032" y="3147732"/>
            <a:chExt cx="479425" cy="523875"/>
          </a:xfrm>
        </p:grpSpPr>
        <p:sp>
          <p:nvSpPr>
            <p:cNvPr id="245" name="Google Shape;245;p1"/>
            <p:cNvSpPr/>
            <p:nvPr/>
          </p:nvSpPr>
          <p:spPr>
            <a:xfrm>
              <a:off x="3942882" y="3147732"/>
              <a:ext cx="339725" cy="304800"/>
            </a:xfrm>
            <a:custGeom>
              <a:rect b="b" l="l" r="r" t="t"/>
              <a:pathLst>
                <a:path extrusionOk="0" h="192" w="214">
                  <a:moveTo>
                    <a:pt x="0" y="78"/>
                  </a:moveTo>
                  <a:lnTo>
                    <a:pt x="0" y="165"/>
                  </a:lnTo>
                  <a:lnTo>
                    <a:pt x="4" y="165"/>
                  </a:lnTo>
                  <a:lnTo>
                    <a:pt x="34" y="165"/>
                  </a:lnTo>
                  <a:lnTo>
                    <a:pt x="43" y="165"/>
                  </a:lnTo>
                  <a:lnTo>
                    <a:pt x="43" y="174"/>
                  </a:lnTo>
                  <a:lnTo>
                    <a:pt x="43" y="192"/>
                  </a:lnTo>
                  <a:lnTo>
                    <a:pt x="54" y="192"/>
                  </a:lnTo>
                  <a:lnTo>
                    <a:pt x="54" y="174"/>
                  </a:lnTo>
                  <a:lnTo>
                    <a:pt x="54" y="165"/>
                  </a:lnTo>
                  <a:lnTo>
                    <a:pt x="63" y="165"/>
                  </a:lnTo>
                  <a:lnTo>
                    <a:pt x="92" y="165"/>
                  </a:lnTo>
                  <a:lnTo>
                    <a:pt x="102" y="165"/>
                  </a:lnTo>
                  <a:lnTo>
                    <a:pt x="102" y="174"/>
                  </a:lnTo>
                  <a:lnTo>
                    <a:pt x="102" y="192"/>
                  </a:lnTo>
                  <a:lnTo>
                    <a:pt x="113" y="192"/>
                  </a:lnTo>
                  <a:lnTo>
                    <a:pt x="113" y="174"/>
                  </a:lnTo>
                  <a:lnTo>
                    <a:pt x="113" y="165"/>
                  </a:lnTo>
                  <a:lnTo>
                    <a:pt x="121" y="165"/>
                  </a:lnTo>
                  <a:lnTo>
                    <a:pt x="152" y="165"/>
                  </a:lnTo>
                  <a:lnTo>
                    <a:pt x="160" y="165"/>
                  </a:lnTo>
                  <a:lnTo>
                    <a:pt x="160" y="174"/>
                  </a:lnTo>
                  <a:lnTo>
                    <a:pt x="160" y="192"/>
                  </a:lnTo>
                  <a:lnTo>
                    <a:pt x="171" y="192"/>
                  </a:lnTo>
                  <a:lnTo>
                    <a:pt x="171" y="174"/>
                  </a:lnTo>
                  <a:lnTo>
                    <a:pt x="171" y="165"/>
                  </a:lnTo>
                  <a:lnTo>
                    <a:pt x="179" y="165"/>
                  </a:lnTo>
                  <a:lnTo>
                    <a:pt x="210" y="165"/>
                  </a:lnTo>
                  <a:lnTo>
                    <a:pt x="214" y="165"/>
                  </a:lnTo>
                  <a:lnTo>
                    <a:pt x="214" y="78"/>
                  </a:lnTo>
                  <a:lnTo>
                    <a:pt x="200" y="78"/>
                  </a:lnTo>
                  <a:lnTo>
                    <a:pt x="200" y="97"/>
                  </a:lnTo>
                  <a:lnTo>
                    <a:pt x="179" y="97"/>
                  </a:lnTo>
                  <a:lnTo>
                    <a:pt x="179" y="78"/>
                  </a:lnTo>
                  <a:lnTo>
                    <a:pt x="159" y="78"/>
                  </a:lnTo>
                  <a:lnTo>
                    <a:pt x="159" y="97"/>
                  </a:lnTo>
                  <a:lnTo>
                    <a:pt x="138" y="97"/>
                  </a:lnTo>
                  <a:lnTo>
                    <a:pt x="138" y="78"/>
                  </a:lnTo>
                  <a:lnTo>
                    <a:pt x="120" y="78"/>
                  </a:lnTo>
                  <a:lnTo>
                    <a:pt x="120" y="0"/>
                  </a:lnTo>
                  <a:lnTo>
                    <a:pt x="94" y="0"/>
                  </a:lnTo>
                  <a:lnTo>
                    <a:pt x="94" y="78"/>
                  </a:lnTo>
                  <a:lnTo>
                    <a:pt x="76" y="78"/>
                  </a:lnTo>
                  <a:lnTo>
                    <a:pt x="76" y="97"/>
                  </a:lnTo>
                  <a:lnTo>
                    <a:pt x="55" y="97"/>
                  </a:lnTo>
                  <a:lnTo>
                    <a:pt x="55" y="78"/>
                  </a:lnTo>
                  <a:lnTo>
                    <a:pt x="34" y="78"/>
                  </a:lnTo>
                  <a:lnTo>
                    <a:pt x="34" y="97"/>
                  </a:lnTo>
                  <a:lnTo>
                    <a:pt x="14" y="97"/>
                  </a:lnTo>
                  <a:lnTo>
                    <a:pt x="14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Ubuntu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3873032" y="3423957"/>
              <a:ext cx="479425" cy="247650"/>
            </a:xfrm>
            <a:custGeom>
              <a:rect b="b" l="l" r="r" t="t"/>
              <a:pathLst>
                <a:path extrusionOk="0" h="156" w="302">
                  <a:moveTo>
                    <a:pt x="302" y="0"/>
                  </a:moveTo>
                  <a:lnTo>
                    <a:pt x="283" y="0"/>
                  </a:lnTo>
                  <a:lnTo>
                    <a:pt x="283" y="26"/>
                  </a:lnTo>
                  <a:lnTo>
                    <a:pt x="258" y="26"/>
                  </a:lnTo>
                  <a:lnTo>
                    <a:pt x="254" y="26"/>
                  </a:lnTo>
                  <a:lnTo>
                    <a:pt x="254" y="0"/>
                  </a:lnTo>
                  <a:lnTo>
                    <a:pt x="223" y="0"/>
                  </a:lnTo>
                  <a:lnTo>
                    <a:pt x="223" y="26"/>
                  </a:lnTo>
                  <a:lnTo>
                    <a:pt x="196" y="26"/>
                  </a:lnTo>
                  <a:lnTo>
                    <a:pt x="196" y="0"/>
                  </a:lnTo>
                  <a:lnTo>
                    <a:pt x="165" y="0"/>
                  </a:lnTo>
                  <a:lnTo>
                    <a:pt x="165" y="26"/>
                  </a:lnTo>
                  <a:lnTo>
                    <a:pt x="136" y="26"/>
                  </a:lnTo>
                  <a:lnTo>
                    <a:pt x="136" y="0"/>
                  </a:lnTo>
                  <a:lnTo>
                    <a:pt x="107" y="0"/>
                  </a:lnTo>
                  <a:lnTo>
                    <a:pt x="107" y="26"/>
                  </a:lnTo>
                  <a:lnTo>
                    <a:pt x="78" y="26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20" y="26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114" y="156"/>
                  </a:lnTo>
                  <a:lnTo>
                    <a:pt x="114" y="94"/>
                  </a:lnTo>
                  <a:lnTo>
                    <a:pt x="194" y="94"/>
                  </a:lnTo>
                  <a:lnTo>
                    <a:pt x="194" y="156"/>
                  </a:lnTo>
                  <a:lnTo>
                    <a:pt x="302" y="15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Ubuntu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4157195" y="3160432"/>
              <a:ext cx="138113" cy="88900"/>
            </a:xfrm>
            <a:custGeom>
              <a:rect b="b" l="l" r="r" t="t"/>
              <a:pathLst>
                <a:path extrusionOk="0" h="56" w="87">
                  <a:moveTo>
                    <a:pt x="0" y="0"/>
                  </a:moveTo>
                  <a:lnTo>
                    <a:pt x="0" y="56"/>
                  </a:lnTo>
                  <a:lnTo>
                    <a:pt x="87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Ubuntu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0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채권보고서 크롤링 이슈</a:t>
            </a:r>
            <a:endParaRPr/>
          </a:p>
        </p:txBody>
      </p:sp>
      <p:sp>
        <p:nvSpPr>
          <p:cNvPr id="402" name="Google Shape;402;p10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  <p:sp>
        <p:nvSpPr>
          <p:cNvPr id="403" name="Google Shape;403;p10"/>
          <p:cNvSpPr/>
          <p:nvPr/>
        </p:nvSpPr>
        <p:spPr>
          <a:xfrm>
            <a:off x="629209" y="2364532"/>
            <a:ext cx="4398381" cy="71433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채권보고서 제목의 특수문자를 파일이름에 쓰지 못해 에러 발생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4" name="Google Shape;404;p10"/>
          <p:cNvSpPr/>
          <p:nvPr/>
        </p:nvSpPr>
        <p:spPr>
          <a:xfrm>
            <a:off x="629210" y="3865951"/>
            <a:ext cx="4398380" cy="2372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처음에 replace를 반복해 사용했으나, 정규표현식을 이용해 간단하게 정리.</a:t>
            </a:r>
            <a:endParaRPr/>
          </a:p>
        </p:txBody>
      </p:sp>
      <p:cxnSp>
        <p:nvCxnSpPr>
          <p:cNvPr id="405" name="Google Shape;405;p10"/>
          <p:cNvCxnSpPr/>
          <p:nvPr/>
        </p:nvCxnSpPr>
        <p:spPr>
          <a:xfrm>
            <a:off x="2811775" y="3166534"/>
            <a:ext cx="0" cy="230832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6" name="Google Shape;406;p10"/>
          <p:cNvSpPr/>
          <p:nvPr/>
        </p:nvSpPr>
        <p:spPr>
          <a:xfrm>
            <a:off x="624159" y="1943135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이슈2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7" name="Google Shape;407;p10"/>
          <p:cNvSpPr/>
          <p:nvPr/>
        </p:nvSpPr>
        <p:spPr>
          <a:xfrm>
            <a:off x="624158" y="3450281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해결 방안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08" name="Google Shape;4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2" y="2347965"/>
            <a:ext cx="6590686" cy="8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331" y="3276176"/>
            <a:ext cx="6599089" cy="1857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채권보고서 크롤링 이슈</a:t>
            </a:r>
            <a:endParaRPr/>
          </a:p>
        </p:txBody>
      </p:sp>
      <p:sp>
        <p:nvSpPr>
          <p:cNvPr id="415" name="Google Shape;415;p11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  <p:sp>
        <p:nvSpPr>
          <p:cNvPr id="416" name="Google Shape;416;p11"/>
          <p:cNvSpPr/>
          <p:nvPr/>
        </p:nvSpPr>
        <p:spPr>
          <a:xfrm>
            <a:off x="5427652" y="2364532"/>
            <a:ext cx="6112307" cy="387422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1.  처음 try,except를 사용할 때 와일드카드를 사용해야 했음.(pdfminer가 느리기 때문)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2.  with open()내에서 encoding=‘utf8'을 매번 적어야 함.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3.  tika에서 에러가 난 리스트를 반환해 pdfminer로 다시 돌리는 과정을 짰음.</a:t>
            </a:r>
            <a:endParaRPr/>
          </a:p>
        </p:txBody>
      </p:sp>
      <p:sp>
        <p:nvSpPr>
          <p:cNvPr id="417" name="Google Shape;417;p11"/>
          <p:cNvSpPr/>
          <p:nvPr/>
        </p:nvSpPr>
        <p:spPr>
          <a:xfrm>
            <a:off x="629210" y="2364533"/>
            <a:ext cx="4398380" cy="387422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1.  10.02.18 채권보고서는 다운로드가 되지 않는 문제가 발생.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2.  pdf를 txt파일로 저장 시 encoding문제를 해결해야 했음.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3.  tika에서 에러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18" name="Google Shape;418;p11"/>
          <p:cNvCxnSpPr/>
          <p:nvPr/>
        </p:nvCxnSpPr>
        <p:spPr>
          <a:xfrm>
            <a:off x="5127432" y="4063768"/>
            <a:ext cx="184397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9" name="Google Shape;419;p11"/>
          <p:cNvSpPr/>
          <p:nvPr/>
        </p:nvSpPr>
        <p:spPr>
          <a:xfrm>
            <a:off x="624159" y="1943135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그 외 이슈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0" name="Google Shape;420;p11"/>
          <p:cNvSpPr/>
          <p:nvPr/>
        </p:nvSpPr>
        <p:spPr>
          <a:xfrm>
            <a:off x="5427652" y="1943135"/>
            <a:ext cx="6112307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해결 방안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2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의사록 크롤링 이슈</a:t>
            </a:r>
            <a:endParaRPr/>
          </a:p>
        </p:txBody>
      </p:sp>
      <p:sp>
        <p:nvSpPr>
          <p:cNvPr id="427" name="Google Shape;427;p12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  <p:sp>
        <p:nvSpPr>
          <p:cNvPr id="428" name="Google Shape;428;p12"/>
          <p:cNvSpPr/>
          <p:nvPr/>
        </p:nvSpPr>
        <p:spPr>
          <a:xfrm>
            <a:off x="629209" y="2364532"/>
            <a:ext cx="4398381" cy="71433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클릭 시 바로 다운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9" name="Google Shape;429;p12"/>
          <p:cNvSpPr/>
          <p:nvPr/>
        </p:nvSpPr>
        <p:spPr>
          <a:xfrm>
            <a:off x="629210" y="3865951"/>
            <a:ext cx="4398380" cy="2372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html에서 링크를 가져와 도메인에 연결하는 방법을 이용해 pdf를 다운로드함.</a:t>
            </a:r>
            <a:endParaRPr/>
          </a:p>
        </p:txBody>
      </p:sp>
      <p:cxnSp>
        <p:nvCxnSpPr>
          <p:cNvPr id="430" name="Google Shape;430;p12"/>
          <p:cNvCxnSpPr/>
          <p:nvPr/>
        </p:nvCxnSpPr>
        <p:spPr>
          <a:xfrm>
            <a:off x="2811775" y="3166534"/>
            <a:ext cx="0" cy="230832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1" name="Google Shape;431;p12"/>
          <p:cNvSpPr/>
          <p:nvPr/>
        </p:nvSpPr>
        <p:spPr>
          <a:xfrm>
            <a:off x="624159" y="1943135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이슈1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2" name="Google Shape;432;p12"/>
          <p:cNvSpPr/>
          <p:nvPr/>
        </p:nvSpPr>
        <p:spPr>
          <a:xfrm>
            <a:off x="624158" y="3450281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해결 방안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33" name="Google Shape;4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3449" y="2156041"/>
            <a:ext cx="5303777" cy="208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3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의사록 크롤링 이슈</a:t>
            </a:r>
            <a:endParaRPr/>
          </a:p>
        </p:txBody>
      </p:sp>
      <p:sp>
        <p:nvSpPr>
          <p:cNvPr id="440" name="Google Shape;440;p13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  <p:sp>
        <p:nvSpPr>
          <p:cNvPr id="441" name="Google Shape;441;p13"/>
          <p:cNvSpPr/>
          <p:nvPr/>
        </p:nvSpPr>
        <p:spPr>
          <a:xfrm>
            <a:off x="629209" y="2364532"/>
            <a:ext cx="4398381" cy="71433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pdf와 hwp의 순서가 항상 달라지며,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2005년 하반기부터 pdf형식을 지원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2" name="Google Shape;442;p13"/>
          <p:cNvSpPr/>
          <p:nvPr/>
        </p:nvSpPr>
        <p:spPr>
          <a:xfrm>
            <a:off x="629210" y="3865951"/>
            <a:ext cx="4398380" cy="2372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순서를 고정해서 링크를 가져오면 에러발생.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따라서 pdf 형식일 때만 가져오고,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hwp가 등장하는 순간 코드를 브레이크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43" name="Google Shape;443;p13"/>
          <p:cNvCxnSpPr/>
          <p:nvPr/>
        </p:nvCxnSpPr>
        <p:spPr>
          <a:xfrm>
            <a:off x="2811775" y="3166534"/>
            <a:ext cx="0" cy="230832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4" name="Google Shape;444;p13"/>
          <p:cNvSpPr/>
          <p:nvPr/>
        </p:nvSpPr>
        <p:spPr>
          <a:xfrm>
            <a:off x="624159" y="1943135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이슈2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5" name="Google Shape;445;p13"/>
          <p:cNvSpPr/>
          <p:nvPr/>
        </p:nvSpPr>
        <p:spPr>
          <a:xfrm>
            <a:off x="624158" y="3450281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해결 방안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46" name="Google Shape;4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3211" y="2114179"/>
            <a:ext cx="6001588" cy="3029373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13"/>
          <p:cNvSpPr/>
          <p:nvPr/>
        </p:nvSpPr>
        <p:spPr>
          <a:xfrm>
            <a:off x="5845215" y="3305100"/>
            <a:ext cx="5023414" cy="16833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8" name="Google Shape;448;p13"/>
          <p:cNvSpPr/>
          <p:nvPr/>
        </p:nvSpPr>
        <p:spPr>
          <a:xfrm>
            <a:off x="6107573" y="2823930"/>
            <a:ext cx="501570" cy="17391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49" name="Google Shape;44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9143" y="4902118"/>
            <a:ext cx="5296359" cy="10973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5" name="Google Shape;455;p14"/>
          <p:cNvSpPr txBox="1"/>
          <p:nvPr>
            <p:ph type="title"/>
          </p:nvPr>
        </p:nvSpPr>
        <p:spPr>
          <a:xfrm>
            <a:off x="2014709" y="2595740"/>
            <a:ext cx="8162581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Raleway"/>
              <a:buNone/>
            </a:pPr>
            <a:r>
              <a:rPr lang="ko-KR"/>
              <a:t>전처리 이슈</a:t>
            </a:r>
            <a:endParaRPr/>
          </a:p>
        </p:txBody>
      </p:sp>
      <p:sp>
        <p:nvSpPr>
          <p:cNvPr id="456" name="Google Shape;456;p14"/>
          <p:cNvSpPr txBox="1"/>
          <p:nvPr>
            <p:ph idx="1" type="body"/>
          </p:nvPr>
        </p:nvSpPr>
        <p:spPr>
          <a:xfrm>
            <a:off x="2014709" y="2412383"/>
            <a:ext cx="8162581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solidFill>
                  <a:schemeClr val="dk1"/>
                </a:solidFill>
              </a:rPr>
              <a:t>킹땡땡과 IDLE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7" name="Google Shape;457;p14"/>
          <p:cNvSpPr/>
          <p:nvPr/>
        </p:nvSpPr>
        <p:spPr>
          <a:xfrm>
            <a:off x="5736000" y="3543142"/>
            <a:ext cx="720000" cy="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5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뉴스 전처리 이슈</a:t>
            </a:r>
            <a:endParaRPr/>
          </a:p>
        </p:txBody>
      </p:sp>
      <p:sp>
        <p:nvSpPr>
          <p:cNvPr id="464" name="Google Shape;464;p15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  <p:sp>
        <p:nvSpPr>
          <p:cNvPr id="465" name="Google Shape;465;p15"/>
          <p:cNvSpPr/>
          <p:nvPr/>
        </p:nvSpPr>
        <p:spPr>
          <a:xfrm>
            <a:off x="629209" y="2364532"/>
            <a:ext cx="4398381" cy="71433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뉴스 corpus에서 무의미한 text 삭제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66" name="Google Shape;466;p15"/>
          <p:cNvSpPr/>
          <p:nvPr/>
        </p:nvSpPr>
        <p:spPr>
          <a:xfrm>
            <a:off x="629210" y="3865951"/>
            <a:ext cx="4398380" cy="2372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1. 정규표현식으로 (~기자, ~특파원, ~부, (끝))등 내용과 관계없는 부분 제거 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(ngram의 퀄리티가 더 좋아지는지 실험했으나, 큰 차이는 없었음.)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2. 에러 발생 시 yield로 "~뉴스에러"를 저장해, 에러가 발생한 행들을 Drop함. Drop한 행들은 약 2355건 정도이며, 결과적으로 244,495건의 뉴스를 전처리함.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67" name="Google Shape;467;p15"/>
          <p:cNvCxnSpPr/>
          <p:nvPr/>
        </p:nvCxnSpPr>
        <p:spPr>
          <a:xfrm>
            <a:off x="2811775" y="3166534"/>
            <a:ext cx="0" cy="230832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8" name="Google Shape;468;p15"/>
          <p:cNvSpPr/>
          <p:nvPr/>
        </p:nvSpPr>
        <p:spPr>
          <a:xfrm>
            <a:off x="624159" y="1943135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이슈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69" name="Google Shape;469;p15"/>
          <p:cNvSpPr/>
          <p:nvPr/>
        </p:nvSpPr>
        <p:spPr>
          <a:xfrm>
            <a:off x="624158" y="3450281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해결 방안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70" name="Google Shape;470;p15"/>
          <p:cNvPicPr preferRelativeResize="0"/>
          <p:nvPr/>
        </p:nvPicPr>
        <p:blipFill rotWithShape="1">
          <a:blip r:embed="rId3">
            <a:alphaModFix/>
          </a:blip>
          <a:srcRect b="0" l="3963" r="0" t="0"/>
          <a:stretch/>
        </p:blipFill>
        <p:spPr>
          <a:xfrm>
            <a:off x="5208608" y="2364532"/>
            <a:ext cx="6635826" cy="3388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0818" y="1874045"/>
            <a:ext cx="4677428" cy="2981741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16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의사록 전처리 이슈</a:t>
            </a:r>
            <a:endParaRPr/>
          </a:p>
        </p:txBody>
      </p:sp>
      <p:sp>
        <p:nvSpPr>
          <p:cNvPr id="478" name="Google Shape;478;p16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  <p:sp>
        <p:nvSpPr>
          <p:cNvPr id="479" name="Google Shape;479;p16"/>
          <p:cNvSpPr/>
          <p:nvPr/>
        </p:nvSpPr>
        <p:spPr>
          <a:xfrm>
            <a:off x="629209" y="2364532"/>
            <a:ext cx="4398381" cy="71433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의사록의 섹션 분리(섹션2와 섹션3만 사용)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0" name="Google Shape;480;p16"/>
          <p:cNvSpPr/>
          <p:nvPr/>
        </p:nvSpPr>
        <p:spPr>
          <a:xfrm>
            <a:off x="629210" y="3865951"/>
            <a:ext cx="4398380" cy="2372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섹션분리 및 각 섹션을 반환하는 함수를 수정. 섹션 분리의 기준이 되는 상투적 문장을 찾는 정규표현식은 시간문제 상 건드리지 않고 그대로 사용함.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292개의 05년도~19년도 의사록들 중 섹션이 분리되어 2,3섹션에 내용이 존재하는 의사록은 총 147건이었음.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1" name="Google Shape;481;p16"/>
          <p:cNvCxnSpPr/>
          <p:nvPr/>
        </p:nvCxnSpPr>
        <p:spPr>
          <a:xfrm>
            <a:off x="2811775" y="3166534"/>
            <a:ext cx="0" cy="230832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2" name="Google Shape;482;p16"/>
          <p:cNvSpPr/>
          <p:nvPr/>
        </p:nvSpPr>
        <p:spPr>
          <a:xfrm>
            <a:off x="624159" y="1943135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이슈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3" name="Google Shape;483;p16"/>
          <p:cNvSpPr/>
          <p:nvPr/>
        </p:nvSpPr>
        <p:spPr>
          <a:xfrm>
            <a:off x="624158" y="3450281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해결 방안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84" name="Google Shape;4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4855786"/>
            <a:ext cx="5783371" cy="183921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7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의사록 전처리 이슈</a:t>
            </a:r>
            <a:endParaRPr/>
          </a:p>
        </p:txBody>
      </p:sp>
      <p:sp>
        <p:nvSpPr>
          <p:cNvPr id="491" name="Google Shape;491;p17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  <p:sp>
        <p:nvSpPr>
          <p:cNvPr id="492" name="Google Shape;492;p17"/>
          <p:cNvSpPr/>
          <p:nvPr/>
        </p:nvSpPr>
        <p:spPr>
          <a:xfrm>
            <a:off x="629209" y="2364532"/>
            <a:ext cx="4398381" cy="71433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tidy_sentences 함수 수정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3" name="Google Shape;493;p17"/>
          <p:cNvSpPr/>
          <p:nvPr/>
        </p:nvSpPr>
        <p:spPr>
          <a:xfrm>
            <a:off x="629210" y="3865951"/>
            <a:ext cx="4398380" cy="2372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tidy_sentences함수에서 사용한 정규표현식이 문장분리를 잘 못하기 때문에 수정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수정하다가 한계를 느껴 pdf를 txt로 바꾸는 과정에서 '\n'을 ''로 처리하지 않고 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‘  '로 바꾸도록 수정. 문장 분리 성공.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94" name="Google Shape;494;p17"/>
          <p:cNvCxnSpPr/>
          <p:nvPr/>
        </p:nvCxnSpPr>
        <p:spPr>
          <a:xfrm>
            <a:off x="2811775" y="3166534"/>
            <a:ext cx="0" cy="230832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5" name="Google Shape;495;p17"/>
          <p:cNvSpPr/>
          <p:nvPr/>
        </p:nvSpPr>
        <p:spPr>
          <a:xfrm>
            <a:off x="624159" y="1943135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이슈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6" name="Google Shape;496;p17"/>
          <p:cNvSpPr/>
          <p:nvPr/>
        </p:nvSpPr>
        <p:spPr>
          <a:xfrm>
            <a:off x="624158" y="3450281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해결 방안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97" name="Google Shape;4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6650" y="3628866"/>
            <a:ext cx="6516010" cy="2172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5510" y="2125235"/>
            <a:ext cx="5418290" cy="138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8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의사록 전처리 이슈</a:t>
            </a:r>
            <a:endParaRPr/>
          </a:p>
        </p:txBody>
      </p:sp>
      <p:sp>
        <p:nvSpPr>
          <p:cNvPr id="505" name="Google Shape;505;p18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  <p:sp>
        <p:nvSpPr>
          <p:cNvPr id="506" name="Google Shape;506;p18"/>
          <p:cNvSpPr/>
          <p:nvPr/>
        </p:nvSpPr>
        <p:spPr>
          <a:xfrm>
            <a:off x="629209" y="2364532"/>
            <a:ext cx="4398381" cy="71433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문장별 스코어 부여 준비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07" name="Google Shape;507;p18"/>
          <p:cNvSpPr/>
          <p:nvPr/>
        </p:nvSpPr>
        <p:spPr>
          <a:xfrm>
            <a:off x="629210" y="3865951"/>
            <a:ext cx="4398380" cy="2372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섹션이 분리되는 모든 문서에서 섹션2,3에 포함되는 문장들 갯수만큼의 행을 갖는 데이터프레임 생성.</a:t>
            </a:r>
            <a:endParaRPr/>
          </a:p>
        </p:txBody>
      </p:sp>
      <p:cxnSp>
        <p:nvCxnSpPr>
          <p:cNvPr id="508" name="Google Shape;508;p18"/>
          <p:cNvCxnSpPr/>
          <p:nvPr/>
        </p:nvCxnSpPr>
        <p:spPr>
          <a:xfrm>
            <a:off x="2811775" y="3166534"/>
            <a:ext cx="0" cy="230832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9" name="Google Shape;509;p18"/>
          <p:cNvSpPr/>
          <p:nvPr/>
        </p:nvSpPr>
        <p:spPr>
          <a:xfrm>
            <a:off x="624159" y="1943135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이슈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0" name="Google Shape;510;p18"/>
          <p:cNvSpPr/>
          <p:nvPr/>
        </p:nvSpPr>
        <p:spPr>
          <a:xfrm>
            <a:off x="624158" y="3450281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해결 방안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11" name="Google Shape;5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3625" y="2300305"/>
            <a:ext cx="5687219" cy="3381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7" name="Google Shape;517;p19"/>
          <p:cNvSpPr txBox="1"/>
          <p:nvPr>
            <p:ph type="title"/>
          </p:nvPr>
        </p:nvSpPr>
        <p:spPr>
          <a:xfrm>
            <a:off x="2014709" y="2595740"/>
            <a:ext cx="8162581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Raleway"/>
              <a:buNone/>
            </a:pPr>
            <a:r>
              <a:rPr lang="ko-KR"/>
              <a:t>결과 산출</a:t>
            </a:r>
            <a:endParaRPr/>
          </a:p>
        </p:txBody>
      </p:sp>
      <p:sp>
        <p:nvSpPr>
          <p:cNvPr id="518" name="Google Shape;518;p19"/>
          <p:cNvSpPr txBox="1"/>
          <p:nvPr>
            <p:ph idx="1" type="body"/>
          </p:nvPr>
        </p:nvSpPr>
        <p:spPr>
          <a:xfrm>
            <a:off x="2014709" y="2412383"/>
            <a:ext cx="8162581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solidFill>
                  <a:schemeClr val="dk1"/>
                </a:solidFill>
              </a:rPr>
              <a:t>킹땡땡과 IDLE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9" name="Google Shape;519;p19"/>
          <p:cNvSpPr/>
          <p:nvPr/>
        </p:nvSpPr>
        <p:spPr>
          <a:xfrm>
            <a:off x="5736000" y="3543142"/>
            <a:ext cx="720000" cy="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Outline</a:t>
            </a:r>
            <a:endParaRPr/>
          </a:p>
        </p:txBody>
      </p:sp>
      <p:sp>
        <p:nvSpPr>
          <p:cNvPr id="253" name="Google Shape;253;p2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  <p:sp>
        <p:nvSpPr>
          <p:cNvPr id="254" name="Google Shape;254;p2"/>
          <p:cNvSpPr txBox="1"/>
          <p:nvPr/>
        </p:nvSpPr>
        <p:spPr>
          <a:xfrm>
            <a:off x="7499873" y="2512980"/>
            <a:ext cx="26891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Polarity Classification	</a:t>
            </a:r>
            <a:endParaRPr/>
          </a:p>
        </p:txBody>
      </p:sp>
      <p:sp>
        <p:nvSpPr>
          <p:cNvPr id="255" name="Google Shape;255;p2"/>
          <p:cNvSpPr txBox="1"/>
          <p:nvPr/>
        </p:nvSpPr>
        <p:spPr>
          <a:xfrm>
            <a:off x="7499873" y="3631313"/>
            <a:ext cx="32334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Sentiment Measurement</a:t>
            </a:r>
            <a:endParaRPr b="1" sz="1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6" name="Google Shape;256;p2"/>
          <p:cNvSpPr/>
          <p:nvPr/>
        </p:nvSpPr>
        <p:spPr>
          <a:xfrm>
            <a:off x="7499873" y="2820757"/>
            <a:ext cx="41615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Polarity Score 구하기 (positive/ negative 리스트로 분류)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7" name="Google Shape;257;p2"/>
          <p:cNvSpPr txBox="1"/>
          <p:nvPr/>
        </p:nvSpPr>
        <p:spPr>
          <a:xfrm>
            <a:off x="7499873" y="4748612"/>
            <a:ext cx="24840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Result</a:t>
            </a:r>
            <a:endParaRPr b="1" sz="1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8" name="Google Shape;258;p2"/>
          <p:cNvSpPr/>
          <p:nvPr/>
        </p:nvSpPr>
        <p:spPr>
          <a:xfrm>
            <a:off x="7499873" y="3939090"/>
            <a:ext cx="41615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의사록 문장 별 점수 부여 / 의사록 점수 부여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9" name="Google Shape;259;p2"/>
          <p:cNvSpPr/>
          <p:nvPr/>
        </p:nvSpPr>
        <p:spPr>
          <a:xfrm>
            <a:off x="7504471" y="5056389"/>
            <a:ext cx="4161549" cy="326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의사록 점수와 기준금리와의 동향 비교 (matplot)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0" name="Google Shape;260;p2"/>
          <p:cNvSpPr/>
          <p:nvPr/>
        </p:nvSpPr>
        <p:spPr>
          <a:xfrm>
            <a:off x="6721482" y="3715088"/>
            <a:ext cx="705817" cy="705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61" name="Google Shape;261;p2"/>
          <p:cNvGrpSpPr/>
          <p:nvPr/>
        </p:nvGrpSpPr>
        <p:grpSpPr>
          <a:xfrm>
            <a:off x="6893954" y="3828957"/>
            <a:ext cx="360873" cy="478079"/>
            <a:chOff x="6351" y="0"/>
            <a:chExt cx="371475" cy="492125"/>
          </a:xfrm>
        </p:grpSpPr>
        <p:sp>
          <p:nvSpPr>
            <p:cNvPr id="262" name="Google Shape;262;p2"/>
            <p:cNvSpPr/>
            <p:nvPr/>
          </p:nvSpPr>
          <p:spPr>
            <a:xfrm>
              <a:off x="98426" y="88900"/>
              <a:ext cx="185738" cy="184150"/>
            </a:xfrm>
            <a:custGeom>
              <a:rect b="b" l="l" r="r" t="t"/>
              <a:pathLst>
                <a:path extrusionOk="0" h="48" w="48">
                  <a:moveTo>
                    <a:pt x="24" y="48"/>
                  </a:move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"/>
                  </a:moveTo>
                  <a:cubicBezTo>
                    <a:pt x="35" y="4"/>
                    <a:pt x="44" y="13"/>
                    <a:pt x="44" y="24"/>
                  </a:cubicBezTo>
                  <a:cubicBezTo>
                    <a:pt x="44" y="35"/>
                    <a:pt x="35" y="44"/>
                    <a:pt x="24" y="44"/>
                  </a:cubicBezTo>
                  <a:cubicBezTo>
                    <a:pt x="13" y="44"/>
                    <a:pt x="4" y="3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51" y="0"/>
              <a:ext cx="371475" cy="492125"/>
            </a:xfrm>
            <a:custGeom>
              <a:rect b="b" l="l" r="r" t="t"/>
              <a:pathLst>
                <a:path extrusionOk="0" h="128" w="96">
                  <a:moveTo>
                    <a:pt x="48" y="0"/>
                  </a:moveTo>
                  <a:cubicBezTo>
                    <a:pt x="22" y="0"/>
                    <a:pt x="0" y="21"/>
                    <a:pt x="0" y="48"/>
                  </a:cubicBezTo>
                  <a:cubicBezTo>
                    <a:pt x="0" y="76"/>
                    <a:pt x="24" y="105"/>
                    <a:pt x="41" y="125"/>
                  </a:cubicBezTo>
                  <a:cubicBezTo>
                    <a:pt x="42" y="125"/>
                    <a:pt x="44" y="128"/>
                    <a:pt x="48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2" y="128"/>
                    <a:pt x="54" y="125"/>
                    <a:pt x="54" y="125"/>
                  </a:cubicBezTo>
                  <a:cubicBezTo>
                    <a:pt x="72" y="105"/>
                    <a:pt x="96" y="76"/>
                    <a:pt x="96" y="48"/>
                  </a:cubicBezTo>
                  <a:cubicBezTo>
                    <a:pt x="96" y="21"/>
                    <a:pt x="74" y="0"/>
                    <a:pt x="48" y="0"/>
                  </a:cubicBezTo>
                  <a:close/>
                  <a:moveTo>
                    <a:pt x="48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8" y="120"/>
                    <a:pt x="47" y="119"/>
                  </a:cubicBezTo>
                  <a:cubicBezTo>
                    <a:pt x="33" y="103"/>
                    <a:pt x="8" y="74"/>
                    <a:pt x="8" y="48"/>
                  </a:cubicBezTo>
                  <a:cubicBezTo>
                    <a:pt x="8" y="26"/>
                    <a:pt x="26" y="8"/>
                    <a:pt x="48" y="8"/>
                  </a:cubicBezTo>
                  <a:cubicBezTo>
                    <a:pt x="70" y="8"/>
                    <a:pt x="88" y="26"/>
                    <a:pt x="88" y="48"/>
                  </a:cubicBezTo>
                  <a:cubicBezTo>
                    <a:pt x="88" y="74"/>
                    <a:pt x="63" y="103"/>
                    <a:pt x="48" y="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264" name="Google Shape;264;p2"/>
          <p:cNvSpPr/>
          <p:nvPr/>
        </p:nvSpPr>
        <p:spPr>
          <a:xfrm>
            <a:off x="6721482" y="2516018"/>
            <a:ext cx="705817" cy="7058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5" name="Google Shape;265;p2"/>
          <p:cNvSpPr/>
          <p:nvPr/>
        </p:nvSpPr>
        <p:spPr>
          <a:xfrm>
            <a:off x="6866401" y="2676607"/>
            <a:ext cx="415979" cy="384640"/>
          </a:xfrm>
          <a:custGeom>
            <a:rect b="b" l="l" r="r" t="t"/>
            <a:pathLst>
              <a:path extrusionOk="0" h="135" w="146">
                <a:moveTo>
                  <a:pt x="120" y="35"/>
                </a:moveTo>
                <a:lnTo>
                  <a:pt x="120" y="2"/>
                </a:lnTo>
                <a:lnTo>
                  <a:pt x="102" y="2"/>
                </a:lnTo>
                <a:lnTo>
                  <a:pt x="102" y="21"/>
                </a:lnTo>
                <a:lnTo>
                  <a:pt x="73" y="0"/>
                </a:lnTo>
                <a:lnTo>
                  <a:pt x="0" y="56"/>
                </a:lnTo>
                <a:lnTo>
                  <a:pt x="12" y="71"/>
                </a:lnTo>
                <a:lnTo>
                  <a:pt x="19" y="66"/>
                </a:lnTo>
                <a:lnTo>
                  <a:pt x="19" y="135"/>
                </a:lnTo>
                <a:lnTo>
                  <a:pt x="128" y="135"/>
                </a:lnTo>
                <a:lnTo>
                  <a:pt x="128" y="66"/>
                </a:lnTo>
                <a:lnTo>
                  <a:pt x="135" y="71"/>
                </a:lnTo>
                <a:lnTo>
                  <a:pt x="146" y="56"/>
                </a:lnTo>
                <a:lnTo>
                  <a:pt x="120" y="35"/>
                </a:lnTo>
                <a:close/>
                <a:moveTo>
                  <a:pt x="116" y="125"/>
                </a:moveTo>
                <a:lnTo>
                  <a:pt x="92" y="125"/>
                </a:lnTo>
                <a:lnTo>
                  <a:pt x="92" y="85"/>
                </a:lnTo>
                <a:lnTo>
                  <a:pt x="54" y="85"/>
                </a:lnTo>
                <a:lnTo>
                  <a:pt x="54" y="125"/>
                </a:lnTo>
                <a:lnTo>
                  <a:pt x="31" y="125"/>
                </a:lnTo>
                <a:lnTo>
                  <a:pt x="31" y="59"/>
                </a:lnTo>
                <a:lnTo>
                  <a:pt x="73" y="26"/>
                </a:lnTo>
                <a:lnTo>
                  <a:pt x="116" y="59"/>
                </a:lnTo>
                <a:lnTo>
                  <a:pt x="116" y="1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6" name="Google Shape;266;p2"/>
          <p:cNvSpPr/>
          <p:nvPr/>
        </p:nvSpPr>
        <p:spPr>
          <a:xfrm>
            <a:off x="6721482" y="4912155"/>
            <a:ext cx="705817" cy="7058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67" name="Google Shape;267;p2"/>
          <p:cNvGrpSpPr/>
          <p:nvPr/>
        </p:nvGrpSpPr>
        <p:grpSpPr>
          <a:xfrm rot="5400000">
            <a:off x="6878454" y="5069762"/>
            <a:ext cx="391873" cy="390603"/>
            <a:chOff x="5853113" y="3184525"/>
            <a:chExt cx="490538" cy="488950"/>
          </a:xfrm>
        </p:grpSpPr>
        <p:sp>
          <p:nvSpPr>
            <p:cNvPr id="268" name="Google Shape;268;p2"/>
            <p:cNvSpPr/>
            <p:nvPr/>
          </p:nvSpPr>
          <p:spPr>
            <a:xfrm>
              <a:off x="5853113" y="3184525"/>
              <a:ext cx="152400" cy="488950"/>
            </a:xfrm>
            <a:custGeom>
              <a:rect b="b" l="l" r="r" t="t"/>
              <a:pathLst>
                <a:path extrusionOk="0" h="128" w="40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189663" y="3184525"/>
              <a:ext cx="153988" cy="488950"/>
            </a:xfrm>
            <a:custGeom>
              <a:rect b="b" l="l" r="r" t="t"/>
              <a:pathLst>
                <a:path extrusionOk="0" h="128" w="40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021388" y="3184525"/>
              <a:ext cx="153988" cy="488950"/>
            </a:xfrm>
            <a:custGeom>
              <a:rect b="b" l="l" r="r" t="t"/>
              <a:pathLst>
                <a:path extrusionOk="0" h="128" w="40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271" name="Google Shape;271;p2"/>
          <p:cNvCxnSpPr/>
          <p:nvPr/>
        </p:nvCxnSpPr>
        <p:spPr>
          <a:xfrm>
            <a:off x="6096000" y="2201131"/>
            <a:ext cx="0" cy="372418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2" name="Google Shape;272;p2"/>
          <p:cNvSpPr txBox="1"/>
          <p:nvPr/>
        </p:nvSpPr>
        <p:spPr>
          <a:xfrm>
            <a:off x="1447416" y="2512980"/>
            <a:ext cx="19999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Preparing Corpus</a:t>
            </a:r>
            <a:endParaRPr/>
          </a:p>
        </p:txBody>
      </p:sp>
      <p:sp>
        <p:nvSpPr>
          <p:cNvPr id="273" name="Google Shape;273;p2"/>
          <p:cNvSpPr txBox="1"/>
          <p:nvPr/>
        </p:nvSpPr>
        <p:spPr>
          <a:xfrm>
            <a:off x="1447416" y="3631313"/>
            <a:ext cx="19999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Pre-processing</a:t>
            </a:r>
            <a:endParaRPr b="1" sz="1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4" name="Google Shape;274;p2"/>
          <p:cNvSpPr/>
          <p:nvPr/>
        </p:nvSpPr>
        <p:spPr>
          <a:xfrm>
            <a:off x="1447416" y="2820757"/>
            <a:ext cx="41615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뉴스 크롤링/ 채권보고서 크롤링/ 의사록 크롤링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5" name="Google Shape;275;p2"/>
          <p:cNvSpPr txBox="1"/>
          <p:nvPr/>
        </p:nvSpPr>
        <p:spPr>
          <a:xfrm>
            <a:off x="1447416" y="4748612"/>
            <a:ext cx="24840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Feauture Selection</a:t>
            </a:r>
            <a:endParaRPr b="1" sz="1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6" name="Google Shape;276;p2"/>
          <p:cNvSpPr/>
          <p:nvPr/>
        </p:nvSpPr>
        <p:spPr>
          <a:xfrm>
            <a:off x="1447416" y="3939090"/>
            <a:ext cx="41615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데이터프레임 형식으로 데이터 준비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(columns = </a:t>
            </a:r>
            <a:r>
              <a:rPr i="0"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[‘date’, ‘tokens’, ‘Ngrams’, ‘labeling’])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7" name="Google Shape;277;p2"/>
          <p:cNvSpPr/>
          <p:nvPr/>
        </p:nvSpPr>
        <p:spPr>
          <a:xfrm>
            <a:off x="1452014" y="5056389"/>
            <a:ext cx="41615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Token열 불용어 처리/ 15개 미만 빈도 Ngrams 삭제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8" name="Google Shape;278;p2"/>
          <p:cNvSpPr/>
          <p:nvPr/>
        </p:nvSpPr>
        <p:spPr>
          <a:xfrm>
            <a:off x="669025" y="3715088"/>
            <a:ext cx="705817" cy="705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79" name="Google Shape;279;p2"/>
          <p:cNvGrpSpPr/>
          <p:nvPr/>
        </p:nvGrpSpPr>
        <p:grpSpPr>
          <a:xfrm>
            <a:off x="841497" y="3828957"/>
            <a:ext cx="360873" cy="478079"/>
            <a:chOff x="6351" y="0"/>
            <a:chExt cx="371475" cy="492125"/>
          </a:xfrm>
        </p:grpSpPr>
        <p:sp>
          <p:nvSpPr>
            <p:cNvPr id="280" name="Google Shape;280;p2"/>
            <p:cNvSpPr/>
            <p:nvPr/>
          </p:nvSpPr>
          <p:spPr>
            <a:xfrm>
              <a:off x="98426" y="88900"/>
              <a:ext cx="185738" cy="184150"/>
            </a:xfrm>
            <a:custGeom>
              <a:rect b="b" l="l" r="r" t="t"/>
              <a:pathLst>
                <a:path extrusionOk="0" h="48" w="48">
                  <a:moveTo>
                    <a:pt x="24" y="48"/>
                  </a:move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"/>
                  </a:moveTo>
                  <a:cubicBezTo>
                    <a:pt x="35" y="4"/>
                    <a:pt x="44" y="13"/>
                    <a:pt x="44" y="24"/>
                  </a:cubicBezTo>
                  <a:cubicBezTo>
                    <a:pt x="44" y="35"/>
                    <a:pt x="35" y="44"/>
                    <a:pt x="24" y="44"/>
                  </a:cubicBezTo>
                  <a:cubicBezTo>
                    <a:pt x="13" y="44"/>
                    <a:pt x="4" y="3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351" y="0"/>
              <a:ext cx="371475" cy="492125"/>
            </a:xfrm>
            <a:custGeom>
              <a:rect b="b" l="l" r="r" t="t"/>
              <a:pathLst>
                <a:path extrusionOk="0" h="128" w="96">
                  <a:moveTo>
                    <a:pt x="48" y="0"/>
                  </a:moveTo>
                  <a:cubicBezTo>
                    <a:pt x="22" y="0"/>
                    <a:pt x="0" y="21"/>
                    <a:pt x="0" y="48"/>
                  </a:cubicBezTo>
                  <a:cubicBezTo>
                    <a:pt x="0" y="76"/>
                    <a:pt x="24" y="105"/>
                    <a:pt x="41" y="125"/>
                  </a:cubicBezTo>
                  <a:cubicBezTo>
                    <a:pt x="42" y="125"/>
                    <a:pt x="44" y="128"/>
                    <a:pt x="48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2" y="128"/>
                    <a:pt x="54" y="125"/>
                    <a:pt x="54" y="125"/>
                  </a:cubicBezTo>
                  <a:cubicBezTo>
                    <a:pt x="72" y="105"/>
                    <a:pt x="96" y="76"/>
                    <a:pt x="96" y="48"/>
                  </a:cubicBezTo>
                  <a:cubicBezTo>
                    <a:pt x="96" y="21"/>
                    <a:pt x="74" y="0"/>
                    <a:pt x="48" y="0"/>
                  </a:cubicBezTo>
                  <a:close/>
                  <a:moveTo>
                    <a:pt x="48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8" y="120"/>
                    <a:pt x="47" y="119"/>
                  </a:cubicBezTo>
                  <a:cubicBezTo>
                    <a:pt x="33" y="103"/>
                    <a:pt x="8" y="74"/>
                    <a:pt x="8" y="48"/>
                  </a:cubicBezTo>
                  <a:cubicBezTo>
                    <a:pt x="8" y="26"/>
                    <a:pt x="26" y="8"/>
                    <a:pt x="48" y="8"/>
                  </a:cubicBezTo>
                  <a:cubicBezTo>
                    <a:pt x="70" y="8"/>
                    <a:pt x="88" y="26"/>
                    <a:pt x="88" y="48"/>
                  </a:cubicBezTo>
                  <a:cubicBezTo>
                    <a:pt x="88" y="74"/>
                    <a:pt x="63" y="103"/>
                    <a:pt x="48" y="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282" name="Google Shape;282;p2"/>
          <p:cNvSpPr/>
          <p:nvPr/>
        </p:nvSpPr>
        <p:spPr>
          <a:xfrm>
            <a:off x="669025" y="2516018"/>
            <a:ext cx="705817" cy="7058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3" name="Google Shape;283;p2"/>
          <p:cNvSpPr/>
          <p:nvPr/>
        </p:nvSpPr>
        <p:spPr>
          <a:xfrm>
            <a:off x="813944" y="2676607"/>
            <a:ext cx="415979" cy="384640"/>
          </a:xfrm>
          <a:custGeom>
            <a:rect b="b" l="l" r="r" t="t"/>
            <a:pathLst>
              <a:path extrusionOk="0" h="135" w="146">
                <a:moveTo>
                  <a:pt x="120" y="35"/>
                </a:moveTo>
                <a:lnTo>
                  <a:pt x="120" y="2"/>
                </a:lnTo>
                <a:lnTo>
                  <a:pt x="102" y="2"/>
                </a:lnTo>
                <a:lnTo>
                  <a:pt x="102" y="21"/>
                </a:lnTo>
                <a:lnTo>
                  <a:pt x="73" y="0"/>
                </a:lnTo>
                <a:lnTo>
                  <a:pt x="0" y="56"/>
                </a:lnTo>
                <a:lnTo>
                  <a:pt x="12" y="71"/>
                </a:lnTo>
                <a:lnTo>
                  <a:pt x="19" y="66"/>
                </a:lnTo>
                <a:lnTo>
                  <a:pt x="19" y="135"/>
                </a:lnTo>
                <a:lnTo>
                  <a:pt x="128" y="135"/>
                </a:lnTo>
                <a:lnTo>
                  <a:pt x="128" y="66"/>
                </a:lnTo>
                <a:lnTo>
                  <a:pt x="135" y="71"/>
                </a:lnTo>
                <a:lnTo>
                  <a:pt x="146" y="56"/>
                </a:lnTo>
                <a:lnTo>
                  <a:pt x="120" y="35"/>
                </a:lnTo>
                <a:close/>
                <a:moveTo>
                  <a:pt x="116" y="125"/>
                </a:moveTo>
                <a:lnTo>
                  <a:pt x="92" y="125"/>
                </a:lnTo>
                <a:lnTo>
                  <a:pt x="92" y="85"/>
                </a:lnTo>
                <a:lnTo>
                  <a:pt x="54" y="85"/>
                </a:lnTo>
                <a:lnTo>
                  <a:pt x="54" y="125"/>
                </a:lnTo>
                <a:lnTo>
                  <a:pt x="31" y="125"/>
                </a:lnTo>
                <a:lnTo>
                  <a:pt x="31" y="59"/>
                </a:lnTo>
                <a:lnTo>
                  <a:pt x="73" y="26"/>
                </a:lnTo>
                <a:lnTo>
                  <a:pt x="116" y="59"/>
                </a:lnTo>
                <a:lnTo>
                  <a:pt x="116" y="1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4" name="Google Shape;284;p2"/>
          <p:cNvSpPr/>
          <p:nvPr/>
        </p:nvSpPr>
        <p:spPr>
          <a:xfrm>
            <a:off x="669025" y="4912155"/>
            <a:ext cx="705817" cy="7058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85" name="Google Shape;285;p2"/>
          <p:cNvGrpSpPr/>
          <p:nvPr/>
        </p:nvGrpSpPr>
        <p:grpSpPr>
          <a:xfrm rot="5400000">
            <a:off x="825997" y="5069762"/>
            <a:ext cx="391873" cy="390603"/>
            <a:chOff x="5853113" y="3184525"/>
            <a:chExt cx="490538" cy="488950"/>
          </a:xfrm>
        </p:grpSpPr>
        <p:sp>
          <p:nvSpPr>
            <p:cNvPr id="286" name="Google Shape;286;p2"/>
            <p:cNvSpPr/>
            <p:nvPr/>
          </p:nvSpPr>
          <p:spPr>
            <a:xfrm>
              <a:off x="5853113" y="3184525"/>
              <a:ext cx="152400" cy="488950"/>
            </a:xfrm>
            <a:custGeom>
              <a:rect b="b" l="l" r="r" t="t"/>
              <a:pathLst>
                <a:path extrusionOk="0" h="128" w="40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189663" y="3184525"/>
              <a:ext cx="153988" cy="488950"/>
            </a:xfrm>
            <a:custGeom>
              <a:rect b="b" l="l" r="r" t="t"/>
              <a:pathLst>
                <a:path extrusionOk="0" h="128" w="40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021388" y="3184525"/>
              <a:ext cx="153988" cy="488950"/>
            </a:xfrm>
            <a:custGeom>
              <a:rect b="b" l="l" r="r" t="t"/>
              <a:pathLst>
                <a:path extrusionOk="0" h="128" w="40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결과 산출 단계 이슈</a:t>
            </a:r>
            <a:endParaRPr/>
          </a:p>
        </p:txBody>
      </p:sp>
      <p:sp>
        <p:nvSpPr>
          <p:cNvPr id="526" name="Google Shape;526;p20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  <p:sp>
        <p:nvSpPr>
          <p:cNvPr id="527" name="Google Shape;527;p20"/>
          <p:cNvSpPr/>
          <p:nvPr/>
        </p:nvSpPr>
        <p:spPr>
          <a:xfrm>
            <a:off x="629209" y="2364532"/>
            <a:ext cx="4398381" cy="71433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불용어 함수의 작업 속도 개선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8" name="Google Shape;528;p20"/>
          <p:cNvSpPr/>
          <p:nvPr/>
        </p:nvSpPr>
        <p:spPr>
          <a:xfrm>
            <a:off x="629210" y="3865951"/>
            <a:ext cx="4398380" cy="2372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불용어 함수로 통합데이터프레임의 tokens열을 전부 불러와서 한번에 처리함. 각 셀의 데이터가 리스트가 아니라 str인 점을 이용해 정규표현식의 re.sub을 이용해 불용어 토큰들을 지우는 데에 성공함.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29" name="Google Shape;529;p20"/>
          <p:cNvCxnSpPr/>
          <p:nvPr/>
        </p:nvCxnSpPr>
        <p:spPr>
          <a:xfrm>
            <a:off x="2811775" y="3166534"/>
            <a:ext cx="0" cy="230832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0" name="Google Shape;530;p20"/>
          <p:cNvSpPr/>
          <p:nvPr/>
        </p:nvSpPr>
        <p:spPr>
          <a:xfrm>
            <a:off x="624159" y="1943135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이슈1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31" name="Google Shape;531;p20"/>
          <p:cNvSpPr/>
          <p:nvPr/>
        </p:nvSpPr>
        <p:spPr>
          <a:xfrm>
            <a:off x="624158" y="3450281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해결 방안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C:\Users\student\Downloads\label function1.PNG" id="532" name="Google Shape;5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382" y="2721701"/>
            <a:ext cx="53054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1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결과 산출 단계 이슈</a:t>
            </a:r>
            <a:endParaRPr/>
          </a:p>
        </p:txBody>
      </p:sp>
      <p:sp>
        <p:nvSpPr>
          <p:cNvPr id="539" name="Google Shape;539;p21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  <p:sp>
        <p:nvSpPr>
          <p:cNvPr id="540" name="Google Shape;540;p21"/>
          <p:cNvSpPr/>
          <p:nvPr/>
        </p:nvSpPr>
        <p:spPr>
          <a:xfrm>
            <a:off x="629209" y="2364532"/>
            <a:ext cx="4398381" cy="71433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Feature selection 함수 속도 개선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1" name="Google Shape;541;p21"/>
          <p:cNvSpPr/>
          <p:nvPr/>
        </p:nvSpPr>
        <p:spPr>
          <a:xfrm>
            <a:off x="629210" y="3865951"/>
            <a:ext cx="4398380" cy="2372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15회 미만 출현빈도 ngram들을 삭제할 때 value_counts데이터 프레임의 인덱싱을 활용.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42" name="Google Shape;542;p21"/>
          <p:cNvCxnSpPr/>
          <p:nvPr/>
        </p:nvCxnSpPr>
        <p:spPr>
          <a:xfrm>
            <a:off x="2811775" y="3166534"/>
            <a:ext cx="0" cy="230832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3" name="Google Shape;543;p21"/>
          <p:cNvSpPr/>
          <p:nvPr/>
        </p:nvSpPr>
        <p:spPr>
          <a:xfrm>
            <a:off x="624159" y="1943135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이슈2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4" name="Google Shape;544;p21"/>
          <p:cNvSpPr/>
          <p:nvPr/>
        </p:nvSpPr>
        <p:spPr>
          <a:xfrm>
            <a:off x="624158" y="3450281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해결 방안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C:\Users\student\Downloads\label function2.PNG" id="545" name="Google Shape;5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4079" y="2116946"/>
            <a:ext cx="6478950" cy="3705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2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결과 산출 단계 이슈</a:t>
            </a:r>
            <a:endParaRPr/>
          </a:p>
        </p:txBody>
      </p:sp>
      <p:sp>
        <p:nvSpPr>
          <p:cNvPr id="552" name="Google Shape;552;p22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  <p:sp>
        <p:nvSpPr>
          <p:cNvPr id="553" name="Google Shape;553;p22"/>
          <p:cNvSpPr/>
          <p:nvPr/>
        </p:nvSpPr>
        <p:spPr>
          <a:xfrm>
            <a:off x="629209" y="2364532"/>
            <a:ext cx="4398381" cy="71433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Polarity score 계산 함수 속도 개선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4" name="Google Shape;554;p22"/>
          <p:cNvSpPr/>
          <p:nvPr/>
        </p:nvSpPr>
        <p:spPr>
          <a:xfrm>
            <a:off x="629210" y="3865951"/>
            <a:ext cx="4398380" cy="2372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처음에 pos및 neg라벨링이 붙은 데이터프레임의 모든 ngram들을 불러와 한 리스트에 저장 후, polarity score를 계산하고 싶은 ngram을 해당 리스트에서 카운트하는 방식을 이용했으나 너무 느림.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pos_ngram리스트와 neg_ngram리스트를 각 시리즈로 만들어 value_counts에서 인덱싱하는 방법으로 속도 개선.</a:t>
            </a:r>
            <a:endParaRPr/>
          </a:p>
        </p:txBody>
      </p:sp>
      <p:cxnSp>
        <p:nvCxnSpPr>
          <p:cNvPr id="555" name="Google Shape;555;p22"/>
          <p:cNvCxnSpPr/>
          <p:nvPr/>
        </p:nvCxnSpPr>
        <p:spPr>
          <a:xfrm>
            <a:off x="2811775" y="3166534"/>
            <a:ext cx="0" cy="230832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6" name="Google Shape;556;p22"/>
          <p:cNvSpPr/>
          <p:nvPr/>
        </p:nvSpPr>
        <p:spPr>
          <a:xfrm>
            <a:off x="624159" y="1943135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이슈3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7" name="Google Shape;557;p22"/>
          <p:cNvSpPr/>
          <p:nvPr/>
        </p:nvSpPr>
        <p:spPr>
          <a:xfrm>
            <a:off x="624158" y="3450281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해결 방안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C:\Users\student\Downloads\label function3.PNG" id="558" name="Google Shape;558;p22"/>
          <p:cNvPicPr preferRelativeResize="0"/>
          <p:nvPr/>
        </p:nvPicPr>
        <p:blipFill rotWithShape="1">
          <a:blip r:embed="rId3">
            <a:alphaModFix/>
          </a:blip>
          <a:srcRect b="89670" l="0" r="0" t="0"/>
          <a:stretch/>
        </p:blipFill>
        <p:spPr>
          <a:xfrm>
            <a:off x="5295337" y="1533813"/>
            <a:ext cx="3924300" cy="7664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tudent\Downloads\label function3.PNG" id="559" name="Google Shape;559;p22"/>
          <p:cNvPicPr preferRelativeResize="0"/>
          <p:nvPr/>
        </p:nvPicPr>
        <p:blipFill rotWithShape="1">
          <a:blip r:embed="rId3">
            <a:alphaModFix/>
          </a:blip>
          <a:srcRect b="0" l="0" r="0" t="80652"/>
          <a:stretch/>
        </p:blipFill>
        <p:spPr>
          <a:xfrm>
            <a:off x="5295337" y="2313962"/>
            <a:ext cx="3924300" cy="143561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:\Users\student\Downloads\label function4.PNG" id="560" name="Google Shape;56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2384" y="3397366"/>
            <a:ext cx="5566162" cy="325095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3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결과 산출 단계 이슈</a:t>
            </a:r>
            <a:endParaRPr/>
          </a:p>
        </p:txBody>
      </p:sp>
      <p:sp>
        <p:nvSpPr>
          <p:cNvPr id="567" name="Google Shape;567;p23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  <p:sp>
        <p:nvSpPr>
          <p:cNvPr id="568" name="Google Shape;568;p23"/>
          <p:cNvSpPr/>
          <p:nvPr/>
        </p:nvSpPr>
        <p:spPr>
          <a:xfrm>
            <a:off x="629209" y="2364532"/>
            <a:ext cx="4398381" cy="71433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시각화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9" name="Google Shape;569;p23"/>
          <p:cNvSpPr/>
          <p:nvPr/>
        </p:nvSpPr>
        <p:spPr>
          <a:xfrm>
            <a:off x="629210" y="3865951"/>
            <a:ext cx="4398380" cy="2372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의사록 문장과 의사록 문서 스코어 계산 시에는 논문에 나와있는 대로 수식을 이용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기준금리와 비교시각화에서는 스케일링을 통해 한 그래프에 나타냈음.</a:t>
            </a:r>
            <a:endParaRPr/>
          </a:p>
        </p:txBody>
      </p:sp>
      <p:cxnSp>
        <p:nvCxnSpPr>
          <p:cNvPr id="570" name="Google Shape;570;p23"/>
          <p:cNvCxnSpPr/>
          <p:nvPr/>
        </p:nvCxnSpPr>
        <p:spPr>
          <a:xfrm>
            <a:off x="2811775" y="3166534"/>
            <a:ext cx="0" cy="230832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71" name="Google Shape;571;p23"/>
          <p:cNvSpPr/>
          <p:nvPr/>
        </p:nvSpPr>
        <p:spPr>
          <a:xfrm>
            <a:off x="624159" y="1943135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이슈4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2" name="Google Shape;572;p23"/>
          <p:cNvSpPr/>
          <p:nvPr/>
        </p:nvSpPr>
        <p:spPr>
          <a:xfrm>
            <a:off x="624158" y="3450281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해결 방안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73" name="Google Shape;573;p23"/>
          <p:cNvPicPr preferRelativeResize="0"/>
          <p:nvPr/>
        </p:nvPicPr>
        <p:blipFill rotWithShape="1">
          <a:blip r:embed="rId3">
            <a:alphaModFix/>
          </a:blip>
          <a:srcRect b="70436" l="18228" r="43797" t="18290"/>
          <a:stretch/>
        </p:blipFill>
        <p:spPr>
          <a:xfrm>
            <a:off x="5428526" y="2354536"/>
            <a:ext cx="5081288" cy="1206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23"/>
          <p:cNvPicPr preferRelativeResize="0"/>
          <p:nvPr/>
        </p:nvPicPr>
        <p:blipFill rotWithShape="1">
          <a:blip r:embed="rId4">
            <a:alphaModFix/>
          </a:blip>
          <a:srcRect b="15268" l="18703" r="16834" t="32041"/>
          <a:stretch/>
        </p:blipFill>
        <p:spPr>
          <a:xfrm>
            <a:off x="7095281" y="3351400"/>
            <a:ext cx="4143738" cy="270960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4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Result &amp; 아쉬웠던 점</a:t>
            </a:r>
            <a:endParaRPr/>
          </a:p>
        </p:txBody>
      </p:sp>
      <p:sp>
        <p:nvSpPr>
          <p:cNvPr id="581" name="Google Shape;581;p24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  <p:pic>
        <p:nvPicPr>
          <p:cNvPr id="582" name="Google Shape;582;p24"/>
          <p:cNvPicPr preferRelativeResize="0"/>
          <p:nvPr/>
        </p:nvPicPr>
        <p:blipFill rotWithShape="1">
          <a:blip r:embed="rId3">
            <a:alphaModFix/>
          </a:blip>
          <a:srcRect b="15268" l="18703" r="16834" t="32041"/>
          <a:stretch/>
        </p:blipFill>
        <p:spPr>
          <a:xfrm>
            <a:off x="4606481" y="1970098"/>
            <a:ext cx="6589330" cy="430878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583" name="Google Shape;583;p24"/>
          <p:cNvPicPr preferRelativeResize="0"/>
          <p:nvPr/>
        </p:nvPicPr>
        <p:blipFill rotWithShape="1">
          <a:blip r:embed="rId4">
            <a:alphaModFix/>
          </a:blip>
          <a:srcRect b="0" l="3923" r="0" t="0"/>
          <a:stretch/>
        </p:blipFill>
        <p:spPr>
          <a:xfrm>
            <a:off x="1266329" y="1970098"/>
            <a:ext cx="3152139" cy="1779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5"/>
          <p:cNvSpPr/>
          <p:nvPr/>
        </p:nvSpPr>
        <p:spPr>
          <a:xfrm>
            <a:off x="911326" y="2541554"/>
            <a:ext cx="2540035" cy="38116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9" name="Google Shape;589;p25"/>
          <p:cNvSpPr/>
          <p:nvPr/>
        </p:nvSpPr>
        <p:spPr>
          <a:xfrm>
            <a:off x="3514541" y="2541554"/>
            <a:ext cx="2540035" cy="38116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0" name="Google Shape;590;p25"/>
          <p:cNvSpPr/>
          <p:nvPr/>
        </p:nvSpPr>
        <p:spPr>
          <a:xfrm>
            <a:off x="8738741" y="2541554"/>
            <a:ext cx="2540035" cy="38116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1" name="Google Shape;591;p25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우리가 한 일은요</a:t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911327" y="3260416"/>
            <a:ext cx="2540034" cy="227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-"/>
            </a:pP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뉴스 크롤링</a:t>
            </a:r>
            <a:b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뉴스 전처리</a:t>
            </a:r>
            <a:b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콜 금리 크롤링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-"/>
            </a:pP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콜 금리 전처리</a:t>
            </a:r>
            <a:b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의사록, 채권보고서, 뉴스의 data 통합 후 label 붙이기</a:t>
            </a:r>
            <a:b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함수화를 포함한 마무리 작업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-"/>
            </a:pP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Ppt 제작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3" name="Google Shape;593;p25"/>
          <p:cNvSpPr txBox="1"/>
          <p:nvPr/>
        </p:nvSpPr>
        <p:spPr>
          <a:xfrm>
            <a:off x="1082296" y="2666511"/>
            <a:ext cx="21980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고원희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4" name="Google Shape;594;p25"/>
          <p:cNvSpPr/>
          <p:nvPr/>
        </p:nvSpPr>
        <p:spPr>
          <a:xfrm>
            <a:off x="3514542" y="3260416"/>
            <a:ext cx="2540034" cy="1447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-"/>
            </a:pP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뉴스 크롤링</a:t>
            </a:r>
            <a:b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뉴스 전처리</a:t>
            </a:r>
            <a:b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기준 금리 크롤링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171450" lvl="0" marL="17145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-"/>
            </a:pP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기준 금리 전처리</a:t>
            </a:r>
            <a:b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뉴스 Ngram 추출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5" name="Google Shape;595;p25"/>
          <p:cNvSpPr txBox="1"/>
          <p:nvPr/>
        </p:nvSpPr>
        <p:spPr>
          <a:xfrm>
            <a:off x="3685511" y="2666511"/>
            <a:ext cx="21980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심재용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6" name="Google Shape;596;p25"/>
          <p:cNvSpPr/>
          <p:nvPr/>
        </p:nvSpPr>
        <p:spPr>
          <a:xfrm>
            <a:off x="8738741" y="3260416"/>
            <a:ext cx="254003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뉴스 크롤링 도움</a:t>
            </a:r>
            <a:b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뉴스 전처리 도움</a:t>
            </a:r>
            <a:b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의사록 크롤링</a:t>
            </a:r>
            <a:b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채권보고서 크롤링</a:t>
            </a:r>
            <a:b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뉴스 tokens 추출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7" name="Google Shape;597;p25"/>
          <p:cNvSpPr txBox="1"/>
          <p:nvPr/>
        </p:nvSpPr>
        <p:spPr>
          <a:xfrm>
            <a:off x="8909711" y="2666511"/>
            <a:ext cx="21980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임진하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8" name="Google Shape;598;p25"/>
          <p:cNvSpPr txBox="1"/>
          <p:nvPr/>
        </p:nvSpPr>
        <p:spPr>
          <a:xfrm>
            <a:off x="1908004" y="2912808"/>
            <a:ext cx="5466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36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9" name="Google Shape;599;p25"/>
          <p:cNvSpPr txBox="1"/>
          <p:nvPr/>
        </p:nvSpPr>
        <p:spPr>
          <a:xfrm>
            <a:off x="4511219" y="2912808"/>
            <a:ext cx="5466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36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0" name="Google Shape;600;p25"/>
          <p:cNvSpPr txBox="1"/>
          <p:nvPr/>
        </p:nvSpPr>
        <p:spPr>
          <a:xfrm>
            <a:off x="9735419" y="2912808"/>
            <a:ext cx="5466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36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1" name="Google Shape;601;p25"/>
          <p:cNvSpPr/>
          <p:nvPr/>
        </p:nvSpPr>
        <p:spPr>
          <a:xfrm>
            <a:off x="6124026" y="2541554"/>
            <a:ext cx="2540035" cy="38116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2" name="Google Shape;602;p25"/>
          <p:cNvSpPr/>
          <p:nvPr/>
        </p:nvSpPr>
        <p:spPr>
          <a:xfrm>
            <a:off x="6124027" y="3260416"/>
            <a:ext cx="2540034" cy="2832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의사록 크롤링</a:t>
            </a:r>
            <a:b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의사록 전처리</a:t>
            </a:r>
            <a:b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의사록 ngram, tokens 추출</a:t>
            </a:r>
            <a:b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채권보고서 크롤링, 전처리</a:t>
            </a:r>
            <a:b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채권보고서 ngram, tokens 추출</a:t>
            </a:r>
            <a:b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콜금리 전처리</a:t>
            </a:r>
            <a:b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의사록, 채권보고서, 뉴스의 data 통합 후 label 붙이기</a:t>
            </a:r>
            <a:b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ko-K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함수화를 포함한 마무리 작업, 기준금리와 비교 시각화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3" name="Google Shape;603;p25"/>
          <p:cNvSpPr txBox="1"/>
          <p:nvPr/>
        </p:nvSpPr>
        <p:spPr>
          <a:xfrm>
            <a:off x="6294996" y="2666511"/>
            <a:ext cx="21980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유영창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4" name="Google Shape;604;p25"/>
          <p:cNvSpPr txBox="1"/>
          <p:nvPr/>
        </p:nvSpPr>
        <p:spPr>
          <a:xfrm>
            <a:off x="7120704" y="2912808"/>
            <a:ext cx="5466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36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605" name="Google Shape;605;p25"/>
          <p:cNvGrpSpPr/>
          <p:nvPr/>
        </p:nvGrpSpPr>
        <p:grpSpPr>
          <a:xfrm>
            <a:off x="4511219" y="1759951"/>
            <a:ext cx="516664" cy="797095"/>
            <a:chOff x="6227764" y="2052637"/>
            <a:chExt cx="538163" cy="830263"/>
          </a:xfrm>
        </p:grpSpPr>
        <p:sp>
          <p:nvSpPr>
            <p:cNvPr id="606" name="Google Shape;606;p25"/>
            <p:cNvSpPr/>
            <p:nvPr/>
          </p:nvSpPr>
          <p:spPr>
            <a:xfrm>
              <a:off x="6227764" y="2052637"/>
              <a:ext cx="538163" cy="830263"/>
            </a:xfrm>
            <a:custGeom>
              <a:rect b="b" l="l" r="r" t="t"/>
              <a:pathLst>
                <a:path extrusionOk="0" h="463" w="300">
                  <a:moveTo>
                    <a:pt x="228" y="290"/>
                  </a:moveTo>
                  <a:cubicBezTo>
                    <a:pt x="199" y="283"/>
                    <a:pt x="199" y="283"/>
                    <a:pt x="199" y="283"/>
                  </a:cubicBezTo>
                  <a:cubicBezTo>
                    <a:pt x="209" y="273"/>
                    <a:pt x="216" y="259"/>
                    <a:pt x="222" y="246"/>
                  </a:cubicBezTo>
                  <a:cubicBezTo>
                    <a:pt x="232" y="244"/>
                    <a:pt x="242" y="235"/>
                    <a:pt x="243" y="216"/>
                  </a:cubicBezTo>
                  <a:cubicBezTo>
                    <a:pt x="245" y="200"/>
                    <a:pt x="240" y="192"/>
                    <a:pt x="234" y="188"/>
                  </a:cubicBezTo>
                  <a:cubicBezTo>
                    <a:pt x="234" y="142"/>
                    <a:pt x="234" y="142"/>
                    <a:pt x="234" y="142"/>
                  </a:cubicBezTo>
                  <a:cubicBezTo>
                    <a:pt x="250" y="133"/>
                    <a:pt x="267" y="113"/>
                    <a:pt x="267" y="90"/>
                  </a:cubicBezTo>
                  <a:cubicBezTo>
                    <a:pt x="267" y="55"/>
                    <a:pt x="236" y="27"/>
                    <a:pt x="201" y="31"/>
                  </a:cubicBezTo>
                  <a:cubicBezTo>
                    <a:pt x="190" y="13"/>
                    <a:pt x="171" y="0"/>
                    <a:pt x="150" y="0"/>
                  </a:cubicBezTo>
                  <a:cubicBezTo>
                    <a:pt x="129" y="0"/>
                    <a:pt x="110" y="13"/>
                    <a:pt x="100" y="31"/>
                  </a:cubicBezTo>
                  <a:cubicBezTo>
                    <a:pt x="64" y="27"/>
                    <a:pt x="34" y="55"/>
                    <a:pt x="34" y="90"/>
                  </a:cubicBezTo>
                  <a:cubicBezTo>
                    <a:pt x="34" y="113"/>
                    <a:pt x="50" y="133"/>
                    <a:pt x="67" y="142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1" y="192"/>
                    <a:pt x="56" y="200"/>
                    <a:pt x="57" y="216"/>
                  </a:cubicBezTo>
                  <a:cubicBezTo>
                    <a:pt x="59" y="235"/>
                    <a:pt x="68" y="244"/>
                    <a:pt x="78" y="246"/>
                  </a:cubicBezTo>
                  <a:cubicBezTo>
                    <a:pt x="84" y="259"/>
                    <a:pt x="92" y="273"/>
                    <a:pt x="101" y="283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30" y="301"/>
                    <a:pt x="0" y="339"/>
                    <a:pt x="0" y="383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451"/>
                    <a:pt x="13" y="463"/>
                    <a:pt x="27" y="463"/>
                  </a:cubicBezTo>
                  <a:cubicBezTo>
                    <a:pt x="273" y="463"/>
                    <a:pt x="273" y="463"/>
                    <a:pt x="273" y="463"/>
                  </a:cubicBezTo>
                  <a:cubicBezTo>
                    <a:pt x="288" y="463"/>
                    <a:pt x="300" y="451"/>
                    <a:pt x="300" y="436"/>
                  </a:cubicBezTo>
                  <a:cubicBezTo>
                    <a:pt x="300" y="383"/>
                    <a:pt x="300" y="383"/>
                    <a:pt x="300" y="383"/>
                  </a:cubicBezTo>
                  <a:cubicBezTo>
                    <a:pt x="300" y="339"/>
                    <a:pt x="270" y="301"/>
                    <a:pt x="228" y="290"/>
                  </a:cubicBezTo>
                  <a:moveTo>
                    <a:pt x="69" y="447"/>
                  </a:moveTo>
                  <a:cubicBezTo>
                    <a:pt x="27" y="447"/>
                    <a:pt x="27" y="447"/>
                    <a:pt x="27" y="447"/>
                  </a:cubicBezTo>
                  <a:cubicBezTo>
                    <a:pt x="21" y="447"/>
                    <a:pt x="16" y="442"/>
                    <a:pt x="16" y="436"/>
                  </a:cubicBezTo>
                  <a:cubicBezTo>
                    <a:pt x="16" y="383"/>
                    <a:pt x="16" y="383"/>
                    <a:pt x="16" y="383"/>
                  </a:cubicBezTo>
                  <a:cubicBezTo>
                    <a:pt x="16" y="350"/>
                    <a:pt x="37" y="320"/>
                    <a:pt x="69" y="308"/>
                  </a:cubicBezTo>
                  <a:lnTo>
                    <a:pt x="69" y="447"/>
                  </a:lnTo>
                  <a:close/>
                  <a:moveTo>
                    <a:pt x="78" y="130"/>
                  </a:moveTo>
                  <a:cubicBezTo>
                    <a:pt x="64" y="124"/>
                    <a:pt x="50" y="108"/>
                    <a:pt x="50" y="90"/>
                  </a:cubicBezTo>
                  <a:cubicBezTo>
                    <a:pt x="50" y="63"/>
                    <a:pt x="75" y="41"/>
                    <a:pt x="103" y="47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8" y="27"/>
                    <a:pt x="133" y="16"/>
                    <a:pt x="150" y="16"/>
                  </a:cubicBezTo>
                  <a:cubicBezTo>
                    <a:pt x="167" y="16"/>
                    <a:pt x="182" y="27"/>
                    <a:pt x="189" y="43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98" y="47"/>
                    <a:pt x="198" y="47"/>
                    <a:pt x="198" y="47"/>
                  </a:cubicBezTo>
                  <a:cubicBezTo>
                    <a:pt x="225" y="41"/>
                    <a:pt x="250" y="63"/>
                    <a:pt x="250" y="90"/>
                  </a:cubicBezTo>
                  <a:cubicBezTo>
                    <a:pt x="250" y="108"/>
                    <a:pt x="236" y="124"/>
                    <a:pt x="222" y="130"/>
                  </a:cubicBezTo>
                  <a:cubicBezTo>
                    <a:pt x="218" y="132"/>
                    <a:pt x="218" y="132"/>
                    <a:pt x="218" y="132"/>
                  </a:cubicBezTo>
                  <a:cubicBezTo>
                    <a:pt x="218" y="175"/>
                    <a:pt x="218" y="175"/>
                    <a:pt x="218" y="175"/>
                  </a:cubicBezTo>
                  <a:cubicBezTo>
                    <a:pt x="150" y="175"/>
                    <a:pt x="150" y="175"/>
                    <a:pt x="150" y="175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3" y="132"/>
                    <a:pt x="83" y="132"/>
                    <a:pt x="83" y="132"/>
                  </a:cubicBezTo>
                  <a:lnTo>
                    <a:pt x="78" y="130"/>
                  </a:lnTo>
                  <a:close/>
                  <a:moveTo>
                    <a:pt x="84" y="192"/>
                  </a:moveTo>
                  <a:cubicBezTo>
                    <a:pt x="150" y="192"/>
                    <a:pt x="150" y="192"/>
                    <a:pt x="150" y="192"/>
                  </a:cubicBezTo>
                  <a:cubicBezTo>
                    <a:pt x="216" y="192"/>
                    <a:pt x="216" y="192"/>
                    <a:pt x="216" y="192"/>
                  </a:cubicBezTo>
                  <a:cubicBezTo>
                    <a:pt x="216" y="193"/>
                    <a:pt x="216" y="195"/>
                    <a:pt x="216" y="197"/>
                  </a:cubicBezTo>
                  <a:cubicBezTo>
                    <a:pt x="216" y="239"/>
                    <a:pt x="187" y="293"/>
                    <a:pt x="150" y="293"/>
                  </a:cubicBezTo>
                  <a:cubicBezTo>
                    <a:pt x="113" y="293"/>
                    <a:pt x="84" y="239"/>
                    <a:pt x="84" y="197"/>
                  </a:cubicBezTo>
                  <a:cubicBezTo>
                    <a:pt x="84" y="195"/>
                    <a:pt x="84" y="193"/>
                    <a:pt x="84" y="192"/>
                  </a:cubicBezTo>
                  <a:moveTo>
                    <a:pt x="284" y="436"/>
                  </a:moveTo>
                  <a:cubicBezTo>
                    <a:pt x="284" y="442"/>
                    <a:pt x="279" y="447"/>
                    <a:pt x="273" y="447"/>
                  </a:cubicBezTo>
                  <a:cubicBezTo>
                    <a:pt x="85" y="447"/>
                    <a:pt x="85" y="447"/>
                    <a:pt x="85" y="447"/>
                  </a:cubicBezTo>
                  <a:cubicBezTo>
                    <a:pt x="85" y="304"/>
                    <a:pt x="85" y="304"/>
                    <a:pt x="85" y="304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25" y="305"/>
                    <a:pt x="137" y="310"/>
                    <a:pt x="150" y="310"/>
                  </a:cubicBezTo>
                  <a:cubicBezTo>
                    <a:pt x="163" y="310"/>
                    <a:pt x="175" y="305"/>
                    <a:pt x="186" y="296"/>
                  </a:cubicBezTo>
                  <a:cubicBezTo>
                    <a:pt x="224" y="306"/>
                    <a:pt x="224" y="306"/>
                    <a:pt x="224" y="306"/>
                  </a:cubicBezTo>
                  <a:cubicBezTo>
                    <a:pt x="259" y="315"/>
                    <a:pt x="284" y="347"/>
                    <a:pt x="284" y="383"/>
                  </a:cubicBezTo>
                  <a:lnTo>
                    <a:pt x="284" y="436"/>
                  </a:lnTo>
                  <a:close/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6413501" y="2667000"/>
              <a:ext cx="42863" cy="44450"/>
            </a:xfrm>
            <a:prstGeom prst="ellipse">
              <a:avLst/>
            </a:pr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6413501" y="2754312"/>
              <a:ext cx="42863" cy="42863"/>
            </a:xfrm>
            <a:prstGeom prst="ellipse">
              <a:avLst/>
            </a:pr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6500814" y="2667000"/>
              <a:ext cx="42863" cy="44450"/>
            </a:xfrm>
            <a:prstGeom prst="ellipse">
              <a:avLst/>
            </a:pr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6500814" y="2754312"/>
              <a:ext cx="42863" cy="42863"/>
            </a:xfrm>
            <a:prstGeom prst="ellipse">
              <a:avLst/>
            </a:pr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6450014" y="2465387"/>
              <a:ext cx="93663" cy="41275"/>
            </a:xfrm>
            <a:custGeom>
              <a:rect b="b" l="l" r="r" t="t"/>
              <a:pathLst>
                <a:path extrusionOk="0" h="23" w="52">
                  <a:moveTo>
                    <a:pt x="9" y="23"/>
                  </a:moveTo>
                  <a:cubicBezTo>
                    <a:pt x="26" y="23"/>
                    <a:pt x="26" y="23"/>
                    <a:pt x="2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3"/>
                    <a:pt x="52" y="19"/>
                    <a:pt x="52" y="15"/>
                  </a:cubicBezTo>
                  <a:cubicBezTo>
                    <a:pt x="52" y="6"/>
                    <a:pt x="45" y="0"/>
                    <a:pt x="3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9"/>
                    <a:pt x="4" y="23"/>
                    <a:pt x="9" y="23"/>
                  </a:cubicBezTo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2" name="Google Shape;612;p25"/>
          <p:cNvGrpSpPr/>
          <p:nvPr/>
        </p:nvGrpSpPr>
        <p:grpSpPr>
          <a:xfrm>
            <a:off x="7074513" y="1753854"/>
            <a:ext cx="592869" cy="803192"/>
            <a:chOff x="3606801" y="3171825"/>
            <a:chExt cx="617538" cy="836612"/>
          </a:xfrm>
        </p:grpSpPr>
        <p:sp>
          <p:nvSpPr>
            <p:cNvPr id="613" name="Google Shape;613;p25"/>
            <p:cNvSpPr/>
            <p:nvPr/>
          </p:nvSpPr>
          <p:spPr>
            <a:xfrm>
              <a:off x="3711576" y="3171825"/>
              <a:ext cx="407988" cy="506413"/>
            </a:xfrm>
            <a:custGeom>
              <a:rect b="b" l="l" r="r" t="t"/>
              <a:pathLst>
                <a:path extrusionOk="0" h="282" w="227">
                  <a:moveTo>
                    <a:pt x="24" y="208"/>
                  </a:moveTo>
                  <a:cubicBezTo>
                    <a:pt x="40" y="249"/>
                    <a:pt x="73" y="282"/>
                    <a:pt x="113" y="282"/>
                  </a:cubicBezTo>
                  <a:cubicBezTo>
                    <a:pt x="152" y="282"/>
                    <a:pt x="185" y="249"/>
                    <a:pt x="201" y="208"/>
                  </a:cubicBezTo>
                  <a:cubicBezTo>
                    <a:pt x="213" y="206"/>
                    <a:pt x="224" y="196"/>
                    <a:pt x="226" y="175"/>
                  </a:cubicBezTo>
                  <a:cubicBezTo>
                    <a:pt x="227" y="154"/>
                    <a:pt x="221" y="145"/>
                    <a:pt x="212" y="142"/>
                  </a:cubicBezTo>
                  <a:cubicBezTo>
                    <a:pt x="209" y="68"/>
                    <a:pt x="179" y="47"/>
                    <a:pt x="143" y="42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3" y="8"/>
                    <a:pt x="134" y="0"/>
                    <a:pt x="12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1" y="0"/>
                    <a:pt x="83" y="8"/>
                    <a:pt x="83" y="18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45" y="48"/>
                    <a:pt x="16" y="71"/>
                    <a:pt x="13" y="142"/>
                  </a:cubicBezTo>
                  <a:cubicBezTo>
                    <a:pt x="5" y="146"/>
                    <a:pt x="0" y="155"/>
                    <a:pt x="1" y="175"/>
                  </a:cubicBezTo>
                  <a:cubicBezTo>
                    <a:pt x="3" y="195"/>
                    <a:pt x="13" y="205"/>
                    <a:pt x="24" y="208"/>
                  </a:cubicBezTo>
                  <a:moveTo>
                    <a:pt x="83" y="62"/>
                  </a:moveTo>
                  <a:cubicBezTo>
                    <a:pt x="83" y="71"/>
                    <a:pt x="90" y="79"/>
                    <a:pt x="99" y="79"/>
                  </a:cubicBezTo>
                  <a:cubicBezTo>
                    <a:pt x="126" y="79"/>
                    <a:pt x="126" y="79"/>
                    <a:pt x="126" y="79"/>
                  </a:cubicBezTo>
                  <a:cubicBezTo>
                    <a:pt x="135" y="79"/>
                    <a:pt x="143" y="71"/>
                    <a:pt x="143" y="62"/>
                  </a:cubicBezTo>
                  <a:cubicBezTo>
                    <a:pt x="172" y="68"/>
                    <a:pt x="192" y="87"/>
                    <a:pt x="192" y="152"/>
                  </a:cubicBezTo>
                  <a:cubicBezTo>
                    <a:pt x="192" y="202"/>
                    <a:pt x="157" y="262"/>
                    <a:pt x="113" y="262"/>
                  </a:cubicBezTo>
                  <a:cubicBezTo>
                    <a:pt x="69" y="262"/>
                    <a:pt x="33" y="202"/>
                    <a:pt x="33" y="152"/>
                  </a:cubicBezTo>
                  <a:cubicBezTo>
                    <a:pt x="33" y="87"/>
                    <a:pt x="54" y="68"/>
                    <a:pt x="83" y="62"/>
                  </a:cubicBezTo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3606801" y="3640137"/>
              <a:ext cx="617538" cy="368300"/>
            </a:xfrm>
            <a:custGeom>
              <a:rect b="b" l="l" r="r" t="t"/>
              <a:pathLst>
                <a:path extrusionOk="0" h="205" w="344">
                  <a:moveTo>
                    <a:pt x="260" y="6"/>
                  </a:moveTo>
                  <a:cubicBezTo>
                    <a:pt x="240" y="1"/>
                    <a:pt x="240" y="1"/>
                    <a:pt x="240" y="1"/>
                  </a:cubicBezTo>
                  <a:cubicBezTo>
                    <a:pt x="212" y="41"/>
                    <a:pt x="212" y="41"/>
                    <a:pt x="212" y="41"/>
                  </a:cubicBezTo>
                  <a:cubicBezTo>
                    <a:pt x="203" y="54"/>
                    <a:pt x="188" y="62"/>
                    <a:pt x="172" y="62"/>
                  </a:cubicBezTo>
                  <a:cubicBezTo>
                    <a:pt x="157" y="62"/>
                    <a:pt x="142" y="54"/>
                    <a:pt x="133" y="4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34" y="18"/>
                    <a:pt x="0" y="62"/>
                    <a:pt x="0" y="11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90"/>
                    <a:pt x="14" y="205"/>
                    <a:pt x="32" y="205"/>
                  </a:cubicBezTo>
                  <a:cubicBezTo>
                    <a:pt x="312" y="205"/>
                    <a:pt x="312" y="205"/>
                    <a:pt x="312" y="205"/>
                  </a:cubicBezTo>
                  <a:cubicBezTo>
                    <a:pt x="329" y="205"/>
                    <a:pt x="344" y="190"/>
                    <a:pt x="344" y="17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62"/>
                    <a:pt x="309" y="18"/>
                    <a:pt x="260" y="6"/>
                  </a:cubicBezTo>
                  <a:moveTo>
                    <a:pt x="65" y="184"/>
                  </a:moveTo>
                  <a:cubicBezTo>
                    <a:pt x="32" y="184"/>
                    <a:pt x="32" y="184"/>
                    <a:pt x="32" y="184"/>
                  </a:cubicBezTo>
                  <a:cubicBezTo>
                    <a:pt x="25" y="184"/>
                    <a:pt x="19" y="179"/>
                    <a:pt x="19" y="17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79"/>
                    <a:pt x="38" y="50"/>
                    <a:pt x="65" y="34"/>
                  </a:cubicBezTo>
                  <a:lnTo>
                    <a:pt x="65" y="184"/>
                  </a:lnTo>
                  <a:close/>
                  <a:moveTo>
                    <a:pt x="324" y="172"/>
                  </a:moveTo>
                  <a:cubicBezTo>
                    <a:pt x="324" y="179"/>
                    <a:pt x="318" y="184"/>
                    <a:pt x="312" y="184"/>
                  </a:cubicBezTo>
                  <a:cubicBezTo>
                    <a:pt x="278" y="184"/>
                    <a:pt x="278" y="184"/>
                    <a:pt x="278" y="184"/>
                  </a:cubicBezTo>
                  <a:cubicBezTo>
                    <a:pt x="278" y="34"/>
                    <a:pt x="278" y="34"/>
                    <a:pt x="278" y="34"/>
                  </a:cubicBezTo>
                  <a:cubicBezTo>
                    <a:pt x="306" y="50"/>
                    <a:pt x="324" y="79"/>
                    <a:pt x="324" y="112"/>
                  </a:cubicBezTo>
                  <a:lnTo>
                    <a:pt x="324" y="172"/>
                  </a:lnTo>
                  <a:close/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5" name="Google Shape;615;p25"/>
          <p:cNvGrpSpPr/>
          <p:nvPr/>
        </p:nvGrpSpPr>
        <p:grpSpPr>
          <a:xfrm>
            <a:off x="9656394" y="1743186"/>
            <a:ext cx="634018" cy="813860"/>
            <a:chOff x="6173789" y="4292600"/>
            <a:chExt cx="660400" cy="847725"/>
          </a:xfrm>
        </p:grpSpPr>
        <p:sp>
          <p:nvSpPr>
            <p:cNvPr id="616" name="Google Shape;616;p25"/>
            <p:cNvSpPr/>
            <p:nvPr/>
          </p:nvSpPr>
          <p:spPr>
            <a:xfrm>
              <a:off x="6173789" y="4292600"/>
              <a:ext cx="660400" cy="847725"/>
            </a:xfrm>
            <a:custGeom>
              <a:rect b="b" l="l" r="r" t="t"/>
              <a:pathLst>
                <a:path extrusionOk="0" h="472" w="368">
                  <a:moveTo>
                    <a:pt x="279" y="260"/>
                  </a:moveTo>
                  <a:cubicBezTo>
                    <a:pt x="240" y="250"/>
                    <a:pt x="240" y="250"/>
                    <a:pt x="240" y="250"/>
                  </a:cubicBezTo>
                  <a:cubicBezTo>
                    <a:pt x="256" y="236"/>
                    <a:pt x="269" y="216"/>
                    <a:pt x="278" y="195"/>
                  </a:cubicBezTo>
                  <a:cubicBezTo>
                    <a:pt x="291" y="192"/>
                    <a:pt x="303" y="182"/>
                    <a:pt x="305" y="159"/>
                  </a:cubicBezTo>
                  <a:cubicBezTo>
                    <a:pt x="306" y="136"/>
                    <a:pt x="299" y="127"/>
                    <a:pt x="290" y="123"/>
                  </a:cubicBezTo>
                  <a:cubicBezTo>
                    <a:pt x="289" y="116"/>
                    <a:pt x="288" y="109"/>
                    <a:pt x="288" y="103"/>
                  </a:cubicBezTo>
                  <a:cubicBezTo>
                    <a:pt x="284" y="31"/>
                    <a:pt x="248" y="0"/>
                    <a:pt x="190" y="6"/>
                  </a:cubicBezTo>
                  <a:cubicBezTo>
                    <a:pt x="182" y="7"/>
                    <a:pt x="175" y="7"/>
                    <a:pt x="167" y="6"/>
                  </a:cubicBezTo>
                  <a:cubicBezTo>
                    <a:pt x="137" y="1"/>
                    <a:pt x="105" y="24"/>
                    <a:pt x="90" y="49"/>
                  </a:cubicBezTo>
                  <a:cubicBezTo>
                    <a:pt x="70" y="80"/>
                    <a:pt x="77" y="122"/>
                    <a:pt x="77" y="124"/>
                  </a:cubicBezTo>
                  <a:cubicBezTo>
                    <a:pt x="69" y="128"/>
                    <a:pt x="62" y="137"/>
                    <a:pt x="64" y="159"/>
                  </a:cubicBezTo>
                  <a:cubicBezTo>
                    <a:pt x="66" y="181"/>
                    <a:pt x="77" y="192"/>
                    <a:pt x="89" y="194"/>
                  </a:cubicBezTo>
                  <a:cubicBezTo>
                    <a:pt x="98" y="216"/>
                    <a:pt x="111" y="236"/>
                    <a:pt x="128" y="250"/>
                  </a:cubicBezTo>
                  <a:cubicBezTo>
                    <a:pt x="89" y="260"/>
                    <a:pt x="89" y="260"/>
                    <a:pt x="89" y="260"/>
                  </a:cubicBezTo>
                  <a:cubicBezTo>
                    <a:pt x="37" y="273"/>
                    <a:pt x="0" y="320"/>
                    <a:pt x="0" y="374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57"/>
                    <a:pt x="15" y="472"/>
                    <a:pt x="34" y="472"/>
                  </a:cubicBezTo>
                  <a:cubicBezTo>
                    <a:pt x="335" y="472"/>
                    <a:pt x="335" y="472"/>
                    <a:pt x="335" y="472"/>
                  </a:cubicBezTo>
                  <a:cubicBezTo>
                    <a:pt x="353" y="472"/>
                    <a:pt x="368" y="457"/>
                    <a:pt x="368" y="438"/>
                  </a:cubicBezTo>
                  <a:cubicBezTo>
                    <a:pt x="368" y="374"/>
                    <a:pt x="368" y="374"/>
                    <a:pt x="368" y="374"/>
                  </a:cubicBezTo>
                  <a:cubicBezTo>
                    <a:pt x="368" y="320"/>
                    <a:pt x="331" y="273"/>
                    <a:pt x="279" y="260"/>
                  </a:cubicBezTo>
                  <a:moveTo>
                    <a:pt x="64" y="451"/>
                  </a:moveTo>
                  <a:cubicBezTo>
                    <a:pt x="34" y="451"/>
                    <a:pt x="34" y="451"/>
                    <a:pt x="34" y="451"/>
                  </a:cubicBezTo>
                  <a:cubicBezTo>
                    <a:pt x="26" y="451"/>
                    <a:pt x="20" y="445"/>
                    <a:pt x="20" y="438"/>
                  </a:cubicBezTo>
                  <a:cubicBezTo>
                    <a:pt x="20" y="374"/>
                    <a:pt x="20" y="374"/>
                    <a:pt x="20" y="374"/>
                  </a:cubicBezTo>
                  <a:cubicBezTo>
                    <a:pt x="20" y="341"/>
                    <a:pt x="37" y="311"/>
                    <a:pt x="64" y="293"/>
                  </a:cubicBezTo>
                  <a:lnTo>
                    <a:pt x="64" y="451"/>
                  </a:lnTo>
                  <a:close/>
                  <a:moveTo>
                    <a:pt x="98" y="135"/>
                  </a:moveTo>
                  <a:cubicBezTo>
                    <a:pt x="98" y="132"/>
                    <a:pt x="98" y="129"/>
                    <a:pt x="99" y="126"/>
                  </a:cubicBezTo>
                  <a:cubicBezTo>
                    <a:pt x="101" y="118"/>
                    <a:pt x="104" y="112"/>
                    <a:pt x="107" y="106"/>
                  </a:cubicBezTo>
                  <a:cubicBezTo>
                    <a:pt x="113" y="97"/>
                    <a:pt x="121" y="90"/>
                    <a:pt x="131" y="87"/>
                  </a:cubicBezTo>
                  <a:cubicBezTo>
                    <a:pt x="131" y="87"/>
                    <a:pt x="132" y="86"/>
                    <a:pt x="132" y="86"/>
                  </a:cubicBezTo>
                  <a:cubicBezTo>
                    <a:pt x="136" y="85"/>
                    <a:pt x="139" y="86"/>
                    <a:pt x="141" y="90"/>
                  </a:cubicBezTo>
                  <a:cubicBezTo>
                    <a:pt x="143" y="93"/>
                    <a:pt x="143" y="97"/>
                    <a:pt x="141" y="100"/>
                  </a:cubicBezTo>
                  <a:cubicBezTo>
                    <a:pt x="140" y="100"/>
                    <a:pt x="140" y="101"/>
                    <a:pt x="139" y="101"/>
                  </a:cubicBezTo>
                  <a:cubicBezTo>
                    <a:pt x="138" y="103"/>
                    <a:pt x="137" y="105"/>
                    <a:pt x="138" y="107"/>
                  </a:cubicBezTo>
                  <a:cubicBezTo>
                    <a:pt x="139" y="109"/>
                    <a:pt x="141" y="110"/>
                    <a:pt x="144" y="110"/>
                  </a:cubicBezTo>
                  <a:cubicBezTo>
                    <a:pt x="165" y="106"/>
                    <a:pt x="202" y="97"/>
                    <a:pt x="230" y="73"/>
                  </a:cubicBezTo>
                  <a:cubicBezTo>
                    <a:pt x="237" y="66"/>
                    <a:pt x="249" y="67"/>
                    <a:pt x="255" y="74"/>
                  </a:cubicBezTo>
                  <a:cubicBezTo>
                    <a:pt x="261" y="81"/>
                    <a:pt x="265" y="90"/>
                    <a:pt x="267" y="99"/>
                  </a:cubicBezTo>
                  <a:cubicBezTo>
                    <a:pt x="268" y="109"/>
                    <a:pt x="269" y="121"/>
                    <a:pt x="269" y="135"/>
                  </a:cubicBezTo>
                  <a:cubicBezTo>
                    <a:pt x="269" y="188"/>
                    <a:pt x="231" y="253"/>
                    <a:pt x="183" y="253"/>
                  </a:cubicBezTo>
                  <a:cubicBezTo>
                    <a:pt x="136" y="253"/>
                    <a:pt x="98" y="188"/>
                    <a:pt x="98" y="135"/>
                  </a:cubicBezTo>
                  <a:moveTo>
                    <a:pt x="192" y="451"/>
                  </a:moveTo>
                  <a:cubicBezTo>
                    <a:pt x="177" y="451"/>
                    <a:pt x="177" y="451"/>
                    <a:pt x="177" y="451"/>
                  </a:cubicBezTo>
                  <a:cubicBezTo>
                    <a:pt x="106" y="277"/>
                    <a:pt x="106" y="277"/>
                    <a:pt x="106" y="277"/>
                  </a:cubicBezTo>
                  <a:cubicBezTo>
                    <a:pt x="150" y="266"/>
                    <a:pt x="150" y="266"/>
                    <a:pt x="150" y="266"/>
                  </a:cubicBezTo>
                  <a:cubicBezTo>
                    <a:pt x="161" y="270"/>
                    <a:pt x="172" y="273"/>
                    <a:pt x="183" y="273"/>
                  </a:cubicBezTo>
                  <a:cubicBezTo>
                    <a:pt x="195" y="273"/>
                    <a:pt x="207" y="270"/>
                    <a:pt x="217" y="265"/>
                  </a:cubicBezTo>
                  <a:cubicBezTo>
                    <a:pt x="262" y="277"/>
                    <a:pt x="262" y="277"/>
                    <a:pt x="262" y="277"/>
                  </a:cubicBezTo>
                  <a:lnTo>
                    <a:pt x="192" y="451"/>
                  </a:lnTo>
                  <a:close/>
                  <a:moveTo>
                    <a:pt x="348" y="438"/>
                  </a:moveTo>
                  <a:cubicBezTo>
                    <a:pt x="348" y="445"/>
                    <a:pt x="342" y="451"/>
                    <a:pt x="335" y="451"/>
                  </a:cubicBezTo>
                  <a:cubicBezTo>
                    <a:pt x="305" y="451"/>
                    <a:pt x="305" y="451"/>
                    <a:pt x="305" y="451"/>
                  </a:cubicBezTo>
                  <a:cubicBezTo>
                    <a:pt x="305" y="293"/>
                    <a:pt x="305" y="293"/>
                    <a:pt x="305" y="293"/>
                  </a:cubicBezTo>
                  <a:cubicBezTo>
                    <a:pt x="331" y="311"/>
                    <a:pt x="348" y="341"/>
                    <a:pt x="348" y="374"/>
                  </a:cubicBezTo>
                  <a:lnTo>
                    <a:pt x="348" y="438"/>
                  </a:lnTo>
                  <a:close/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6481764" y="4906962"/>
              <a:ext cx="42863" cy="42863"/>
            </a:xfrm>
            <a:prstGeom prst="ellipse">
              <a:avLst/>
            </a:pr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6481764" y="4981575"/>
              <a:ext cx="42863" cy="41275"/>
            </a:xfrm>
            <a:prstGeom prst="ellipse">
              <a:avLst/>
            </a:pr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6419851" y="4797425"/>
              <a:ext cx="168275" cy="82550"/>
            </a:xfrm>
            <a:custGeom>
              <a:rect b="b" l="l" r="r" t="t"/>
              <a:pathLst>
                <a:path extrusionOk="0" h="46" w="94">
                  <a:moveTo>
                    <a:pt x="82" y="2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6" y="5"/>
                    <a:pt x="52" y="3"/>
                    <a:pt x="47" y="3"/>
                  </a:cubicBezTo>
                  <a:cubicBezTo>
                    <a:pt x="42" y="3"/>
                    <a:pt x="38" y="5"/>
                    <a:pt x="34" y="8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2"/>
                    <a:pt x="6" y="46"/>
                    <a:pt x="12" y="45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8" y="41"/>
                    <a:pt x="42" y="43"/>
                    <a:pt x="47" y="43"/>
                  </a:cubicBezTo>
                  <a:cubicBezTo>
                    <a:pt x="52" y="43"/>
                    <a:pt x="56" y="41"/>
                    <a:pt x="60" y="38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8" y="46"/>
                    <a:pt x="94" y="42"/>
                    <a:pt x="94" y="35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5"/>
                    <a:pt x="88" y="0"/>
                    <a:pt x="82" y="2"/>
                  </a:cubicBezTo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0" name="Google Shape;620;p25"/>
          <p:cNvGrpSpPr/>
          <p:nvPr/>
        </p:nvGrpSpPr>
        <p:grpSpPr>
          <a:xfrm>
            <a:off x="1851145" y="1709654"/>
            <a:ext cx="603537" cy="847391"/>
            <a:chOff x="4938714" y="4252912"/>
            <a:chExt cx="628650" cy="882651"/>
          </a:xfrm>
        </p:grpSpPr>
        <p:sp>
          <p:nvSpPr>
            <p:cNvPr id="621" name="Google Shape;621;p25"/>
            <p:cNvSpPr/>
            <p:nvPr/>
          </p:nvSpPr>
          <p:spPr>
            <a:xfrm>
              <a:off x="4938714" y="4784725"/>
              <a:ext cx="628650" cy="350838"/>
            </a:xfrm>
            <a:custGeom>
              <a:rect b="b" l="l" r="r" t="t"/>
              <a:pathLst>
                <a:path extrusionOk="0" h="196" w="350">
                  <a:moveTo>
                    <a:pt x="268" y="3"/>
                  </a:moveTo>
                  <a:cubicBezTo>
                    <a:pt x="257" y="0"/>
                    <a:pt x="257" y="0"/>
                    <a:pt x="257" y="0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0" y="57"/>
                    <a:pt x="227" y="59"/>
                    <a:pt x="224" y="59"/>
                  </a:cubicBezTo>
                  <a:cubicBezTo>
                    <a:pt x="220" y="59"/>
                    <a:pt x="217" y="58"/>
                    <a:pt x="215" y="55"/>
                  </a:cubicBezTo>
                  <a:cubicBezTo>
                    <a:pt x="195" y="25"/>
                    <a:pt x="195" y="25"/>
                    <a:pt x="195" y="25"/>
                  </a:cubicBezTo>
                  <a:cubicBezTo>
                    <a:pt x="194" y="23"/>
                    <a:pt x="192" y="22"/>
                    <a:pt x="190" y="22"/>
                  </a:cubicBezTo>
                  <a:cubicBezTo>
                    <a:pt x="188" y="22"/>
                    <a:pt x="186" y="23"/>
                    <a:pt x="185" y="24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79" y="30"/>
                    <a:pt x="177" y="31"/>
                    <a:pt x="175" y="31"/>
                  </a:cubicBezTo>
                  <a:cubicBezTo>
                    <a:pt x="173" y="31"/>
                    <a:pt x="172" y="30"/>
                    <a:pt x="171" y="29"/>
                  </a:cubicBezTo>
                  <a:cubicBezTo>
                    <a:pt x="165" y="24"/>
                    <a:pt x="165" y="24"/>
                    <a:pt x="165" y="24"/>
                  </a:cubicBezTo>
                  <a:cubicBezTo>
                    <a:pt x="164" y="23"/>
                    <a:pt x="162" y="22"/>
                    <a:pt x="160" y="22"/>
                  </a:cubicBezTo>
                  <a:cubicBezTo>
                    <a:pt x="158" y="22"/>
                    <a:pt x="157" y="23"/>
                    <a:pt x="155" y="25"/>
                  </a:cubicBezTo>
                  <a:cubicBezTo>
                    <a:pt x="135" y="55"/>
                    <a:pt x="135" y="55"/>
                    <a:pt x="135" y="55"/>
                  </a:cubicBezTo>
                  <a:cubicBezTo>
                    <a:pt x="133" y="58"/>
                    <a:pt x="130" y="59"/>
                    <a:pt x="127" y="59"/>
                  </a:cubicBezTo>
                  <a:cubicBezTo>
                    <a:pt x="124" y="59"/>
                    <a:pt x="121" y="57"/>
                    <a:pt x="119" y="54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34" y="15"/>
                    <a:pt x="0" y="59"/>
                    <a:pt x="0" y="108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86"/>
                    <a:pt x="11" y="196"/>
                    <a:pt x="24" y="196"/>
                  </a:cubicBezTo>
                  <a:cubicBezTo>
                    <a:pt x="327" y="196"/>
                    <a:pt x="327" y="196"/>
                    <a:pt x="327" y="196"/>
                  </a:cubicBezTo>
                  <a:cubicBezTo>
                    <a:pt x="340" y="196"/>
                    <a:pt x="350" y="186"/>
                    <a:pt x="350" y="173"/>
                  </a:cubicBezTo>
                  <a:cubicBezTo>
                    <a:pt x="350" y="108"/>
                    <a:pt x="350" y="108"/>
                    <a:pt x="350" y="108"/>
                  </a:cubicBezTo>
                  <a:cubicBezTo>
                    <a:pt x="350" y="59"/>
                    <a:pt x="316" y="15"/>
                    <a:pt x="268" y="3"/>
                  </a:cubicBezTo>
                  <a:moveTo>
                    <a:pt x="175" y="178"/>
                  </a:moveTo>
                  <a:cubicBezTo>
                    <a:pt x="170" y="178"/>
                    <a:pt x="165" y="174"/>
                    <a:pt x="165" y="168"/>
                  </a:cubicBezTo>
                  <a:cubicBezTo>
                    <a:pt x="165" y="163"/>
                    <a:pt x="170" y="158"/>
                    <a:pt x="175" y="158"/>
                  </a:cubicBezTo>
                  <a:cubicBezTo>
                    <a:pt x="181" y="158"/>
                    <a:pt x="185" y="163"/>
                    <a:pt x="185" y="168"/>
                  </a:cubicBezTo>
                  <a:cubicBezTo>
                    <a:pt x="185" y="174"/>
                    <a:pt x="181" y="178"/>
                    <a:pt x="175" y="178"/>
                  </a:cubicBezTo>
                  <a:moveTo>
                    <a:pt x="175" y="130"/>
                  </a:moveTo>
                  <a:cubicBezTo>
                    <a:pt x="170" y="130"/>
                    <a:pt x="165" y="126"/>
                    <a:pt x="165" y="120"/>
                  </a:cubicBezTo>
                  <a:cubicBezTo>
                    <a:pt x="165" y="115"/>
                    <a:pt x="170" y="110"/>
                    <a:pt x="175" y="110"/>
                  </a:cubicBezTo>
                  <a:cubicBezTo>
                    <a:pt x="181" y="110"/>
                    <a:pt x="185" y="115"/>
                    <a:pt x="185" y="120"/>
                  </a:cubicBezTo>
                  <a:cubicBezTo>
                    <a:pt x="185" y="126"/>
                    <a:pt x="181" y="130"/>
                    <a:pt x="175" y="130"/>
                  </a:cubicBezTo>
                  <a:moveTo>
                    <a:pt x="175" y="82"/>
                  </a:moveTo>
                  <a:cubicBezTo>
                    <a:pt x="170" y="82"/>
                    <a:pt x="165" y="78"/>
                    <a:pt x="165" y="73"/>
                  </a:cubicBezTo>
                  <a:cubicBezTo>
                    <a:pt x="165" y="67"/>
                    <a:pt x="170" y="63"/>
                    <a:pt x="175" y="63"/>
                  </a:cubicBezTo>
                  <a:cubicBezTo>
                    <a:pt x="181" y="63"/>
                    <a:pt x="185" y="67"/>
                    <a:pt x="185" y="73"/>
                  </a:cubicBezTo>
                  <a:cubicBezTo>
                    <a:pt x="185" y="78"/>
                    <a:pt x="181" y="82"/>
                    <a:pt x="175" y="82"/>
                  </a:cubicBezTo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5030789" y="4252912"/>
              <a:ext cx="449263" cy="544513"/>
            </a:xfrm>
            <a:custGeom>
              <a:rect b="b" l="l" r="r" t="t"/>
              <a:pathLst>
                <a:path extrusionOk="0" h="303" w="250">
                  <a:moveTo>
                    <a:pt x="16" y="152"/>
                  </a:moveTo>
                  <a:cubicBezTo>
                    <a:pt x="7" y="156"/>
                    <a:pt x="0" y="166"/>
                    <a:pt x="2" y="188"/>
                  </a:cubicBezTo>
                  <a:cubicBezTo>
                    <a:pt x="4" y="211"/>
                    <a:pt x="15" y="221"/>
                    <a:pt x="28" y="224"/>
                  </a:cubicBezTo>
                  <a:cubicBezTo>
                    <a:pt x="46" y="267"/>
                    <a:pt x="81" y="303"/>
                    <a:pt x="122" y="303"/>
                  </a:cubicBezTo>
                  <a:cubicBezTo>
                    <a:pt x="164" y="303"/>
                    <a:pt x="199" y="267"/>
                    <a:pt x="217" y="224"/>
                  </a:cubicBezTo>
                  <a:cubicBezTo>
                    <a:pt x="230" y="222"/>
                    <a:pt x="242" y="212"/>
                    <a:pt x="244" y="188"/>
                  </a:cubicBezTo>
                  <a:cubicBezTo>
                    <a:pt x="246" y="169"/>
                    <a:pt x="241" y="160"/>
                    <a:pt x="235" y="155"/>
                  </a:cubicBezTo>
                  <a:cubicBezTo>
                    <a:pt x="250" y="76"/>
                    <a:pt x="196" y="61"/>
                    <a:pt x="196" y="61"/>
                  </a:cubicBezTo>
                  <a:cubicBezTo>
                    <a:pt x="196" y="61"/>
                    <a:pt x="145" y="0"/>
                    <a:pt x="56" y="48"/>
                  </a:cubicBezTo>
                  <a:cubicBezTo>
                    <a:pt x="39" y="57"/>
                    <a:pt x="21" y="76"/>
                    <a:pt x="9" y="100"/>
                  </a:cubicBezTo>
                  <a:cubicBezTo>
                    <a:pt x="7" y="103"/>
                    <a:pt x="8" y="107"/>
                    <a:pt x="10" y="110"/>
                  </a:cubicBezTo>
                  <a:cubicBezTo>
                    <a:pt x="12" y="113"/>
                    <a:pt x="16" y="115"/>
                    <a:pt x="20" y="114"/>
                  </a:cubicBezTo>
                  <a:cubicBezTo>
                    <a:pt x="10" y="136"/>
                    <a:pt x="16" y="151"/>
                    <a:pt x="16" y="152"/>
                  </a:cubicBezTo>
                  <a:moveTo>
                    <a:pt x="36" y="151"/>
                  </a:moveTo>
                  <a:cubicBezTo>
                    <a:pt x="103" y="151"/>
                    <a:pt x="144" y="123"/>
                    <a:pt x="167" y="98"/>
                  </a:cubicBezTo>
                  <a:cubicBezTo>
                    <a:pt x="191" y="122"/>
                    <a:pt x="203" y="152"/>
                    <a:pt x="209" y="174"/>
                  </a:cubicBezTo>
                  <a:cubicBezTo>
                    <a:pt x="204" y="226"/>
                    <a:pt x="167" y="283"/>
                    <a:pt x="122" y="283"/>
                  </a:cubicBezTo>
                  <a:cubicBezTo>
                    <a:pt x="74" y="283"/>
                    <a:pt x="36" y="217"/>
                    <a:pt x="36" y="163"/>
                  </a:cubicBezTo>
                  <a:cubicBezTo>
                    <a:pt x="36" y="159"/>
                    <a:pt x="36" y="155"/>
                    <a:pt x="36" y="151"/>
                  </a:cubicBezTo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3" name="Google Shape;623;p25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6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우리가 사용한 인프라는요</a:t>
            </a:r>
            <a:endParaRPr/>
          </a:p>
        </p:txBody>
      </p:sp>
      <p:sp>
        <p:nvSpPr>
          <p:cNvPr id="630" name="Google Shape;630;p26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  <p:pic>
        <p:nvPicPr>
          <p:cNvPr id="631" name="Google Shape;63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975271"/>
            <a:ext cx="6774767" cy="208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0082" y="3263141"/>
            <a:ext cx="5692633" cy="286536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7"/>
          <p:cNvSpPr/>
          <p:nvPr/>
        </p:nvSpPr>
        <p:spPr>
          <a:xfrm>
            <a:off x="-10882" y="-2874"/>
            <a:ext cx="12192000" cy="6858000"/>
          </a:xfrm>
          <a:prstGeom prst="rect">
            <a:avLst/>
          </a:prstGeom>
          <a:solidFill>
            <a:schemeClr val="dk2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9" name="Google Shape;639;p27"/>
          <p:cNvSpPr txBox="1"/>
          <p:nvPr>
            <p:ph type="ctrTitle"/>
          </p:nvPr>
        </p:nvSpPr>
        <p:spPr>
          <a:xfrm>
            <a:off x="1524000" y="1863867"/>
            <a:ext cx="9144000" cy="1193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Raleway"/>
              <a:buNone/>
            </a:pPr>
            <a:r>
              <a:rPr b="1" lang="ko-KR">
                <a:solidFill>
                  <a:schemeClr val="lt2"/>
                </a:solidFill>
              </a:rPr>
              <a:t>Thank you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640" name="Google Shape;640;p27"/>
          <p:cNvSpPr/>
          <p:nvPr/>
        </p:nvSpPr>
        <p:spPr>
          <a:xfrm>
            <a:off x="3771901" y="3158024"/>
            <a:ext cx="4795156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641" name="Google Shape;641;p27"/>
          <p:cNvGrpSpPr/>
          <p:nvPr/>
        </p:nvGrpSpPr>
        <p:grpSpPr>
          <a:xfrm>
            <a:off x="5100394" y="3766904"/>
            <a:ext cx="717551" cy="1107017"/>
            <a:chOff x="6227764" y="2052637"/>
            <a:chExt cx="538163" cy="830263"/>
          </a:xfrm>
        </p:grpSpPr>
        <p:sp>
          <p:nvSpPr>
            <p:cNvPr id="642" name="Google Shape;642;p27"/>
            <p:cNvSpPr/>
            <p:nvPr/>
          </p:nvSpPr>
          <p:spPr>
            <a:xfrm>
              <a:off x="6227764" y="2052637"/>
              <a:ext cx="538163" cy="830263"/>
            </a:xfrm>
            <a:custGeom>
              <a:rect b="b" l="l" r="r" t="t"/>
              <a:pathLst>
                <a:path extrusionOk="0" h="463" w="300">
                  <a:moveTo>
                    <a:pt x="228" y="290"/>
                  </a:moveTo>
                  <a:cubicBezTo>
                    <a:pt x="199" y="283"/>
                    <a:pt x="199" y="283"/>
                    <a:pt x="199" y="283"/>
                  </a:cubicBezTo>
                  <a:cubicBezTo>
                    <a:pt x="209" y="273"/>
                    <a:pt x="216" y="259"/>
                    <a:pt x="222" y="246"/>
                  </a:cubicBezTo>
                  <a:cubicBezTo>
                    <a:pt x="232" y="244"/>
                    <a:pt x="242" y="235"/>
                    <a:pt x="243" y="216"/>
                  </a:cubicBezTo>
                  <a:cubicBezTo>
                    <a:pt x="245" y="200"/>
                    <a:pt x="240" y="192"/>
                    <a:pt x="234" y="188"/>
                  </a:cubicBezTo>
                  <a:cubicBezTo>
                    <a:pt x="234" y="142"/>
                    <a:pt x="234" y="142"/>
                    <a:pt x="234" y="142"/>
                  </a:cubicBezTo>
                  <a:cubicBezTo>
                    <a:pt x="250" y="133"/>
                    <a:pt x="267" y="113"/>
                    <a:pt x="267" y="90"/>
                  </a:cubicBezTo>
                  <a:cubicBezTo>
                    <a:pt x="267" y="55"/>
                    <a:pt x="236" y="27"/>
                    <a:pt x="201" y="31"/>
                  </a:cubicBezTo>
                  <a:cubicBezTo>
                    <a:pt x="190" y="13"/>
                    <a:pt x="171" y="0"/>
                    <a:pt x="150" y="0"/>
                  </a:cubicBezTo>
                  <a:cubicBezTo>
                    <a:pt x="129" y="0"/>
                    <a:pt x="110" y="13"/>
                    <a:pt x="100" y="31"/>
                  </a:cubicBezTo>
                  <a:cubicBezTo>
                    <a:pt x="64" y="27"/>
                    <a:pt x="34" y="55"/>
                    <a:pt x="34" y="90"/>
                  </a:cubicBezTo>
                  <a:cubicBezTo>
                    <a:pt x="34" y="113"/>
                    <a:pt x="50" y="133"/>
                    <a:pt x="67" y="142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1" y="192"/>
                    <a:pt x="56" y="200"/>
                    <a:pt x="57" y="216"/>
                  </a:cubicBezTo>
                  <a:cubicBezTo>
                    <a:pt x="59" y="235"/>
                    <a:pt x="68" y="244"/>
                    <a:pt x="78" y="246"/>
                  </a:cubicBezTo>
                  <a:cubicBezTo>
                    <a:pt x="84" y="259"/>
                    <a:pt x="92" y="273"/>
                    <a:pt x="101" y="283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30" y="301"/>
                    <a:pt x="0" y="339"/>
                    <a:pt x="0" y="383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451"/>
                    <a:pt x="13" y="463"/>
                    <a:pt x="27" y="463"/>
                  </a:cubicBezTo>
                  <a:cubicBezTo>
                    <a:pt x="273" y="463"/>
                    <a:pt x="273" y="463"/>
                    <a:pt x="273" y="463"/>
                  </a:cubicBezTo>
                  <a:cubicBezTo>
                    <a:pt x="288" y="463"/>
                    <a:pt x="300" y="451"/>
                    <a:pt x="300" y="436"/>
                  </a:cubicBezTo>
                  <a:cubicBezTo>
                    <a:pt x="300" y="383"/>
                    <a:pt x="300" y="383"/>
                    <a:pt x="300" y="383"/>
                  </a:cubicBezTo>
                  <a:cubicBezTo>
                    <a:pt x="300" y="339"/>
                    <a:pt x="270" y="301"/>
                    <a:pt x="228" y="290"/>
                  </a:cubicBezTo>
                  <a:moveTo>
                    <a:pt x="69" y="447"/>
                  </a:moveTo>
                  <a:cubicBezTo>
                    <a:pt x="27" y="447"/>
                    <a:pt x="27" y="447"/>
                    <a:pt x="27" y="447"/>
                  </a:cubicBezTo>
                  <a:cubicBezTo>
                    <a:pt x="21" y="447"/>
                    <a:pt x="16" y="442"/>
                    <a:pt x="16" y="436"/>
                  </a:cubicBezTo>
                  <a:cubicBezTo>
                    <a:pt x="16" y="383"/>
                    <a:pt x="16" y="383"/>
                    <a:pt x="16" y="383"/>
                  </a:cubicBezTo>
                  <a:cubicBezTo>
                    <a:pt x="16" y="350"/>
                    <a:pt x="37" y="320"/>
                    <a:pt x="69" y="308"/>
                  </a:cubicBezTo>
                  <a:lnTo>
                    <a:pt x="69" y="447"/>
                  </a:lnTo>
                  <a:close/>
                  <a:moveTo>
                    <a:pt x="78" y="130"/>
                  </a:moveTo>
                  <a:cubicBezTo>
                    <a:pt x="64" y="124"/>
                    <a:pt x="50" y="108"/>
                    <a:pt x="50" y="90"/>
                  </a:cubicBezTo>
                  <a:cubicBezTo>
                    <a:pt x="50" y="63"/>
                    <a:pt x="75" y="41"/>
                    <a:pt x="103" y="47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8" y="27"/>
                    <a:pt x="133" y="16"/>
                    <a:pt x="150" y="16"/>
                  </a:cubicBezTo>
                  <a:cubicBezTo>
                    <a:pt x="167" y="16"/>
                    <a:pt x="182" y="27"/>
                    <a:pt x="189" y="43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98" y="47"/>
                    <a:pt x="198" y="47"/>
                    <a:pt x="198" y="47"/>
                  </a:cubicBezTo>
                  <a:cubicBezTo>
                    <a:pt x="225" y="41"/>
                    <a:pt x="250" y="63"/>
                    <a:pt x="250" y="90"/>
                  </a:cubicBezTo>
                  <a:cubicBezTo>
                    <a:pt x="250" y="108"/>
                    <a:pt x="236" y="124"/>
                    <a:pt x="222" y="130"/>
                  </a:cubicBezTo>
                  <a:cubicBezTo>
                    <a:pt x="218" y="132"/>
                    <a:pt x="218" y="132"/>
                    <a:pt x="218" y="132"/>
                  </a:cubicBezTo>
                  <a:cubicBezTo>
                    <a:pt x="218" y="175"/>
                    <a:pt x="218" y="175"/>
                    <a:pt x="218" y="175"/>
                  </a:cubicBezTo>
                  <a:cubicBezTo>
                    <a:pt x="150" y="175"/>
                    <a:pt x="150" y="175"/>
                    <a:pt x="150" y="175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3" y="132"/>
                    <a:pt x="83" y="132"/>
                    <a:pt x="83" y="132"/>
                  </a:cubicBezTo>
                  <a:lnTo>
                    <a:pt x="78" y="130"/>
                  </a:lnTo>
                  <a:close/>
                  <a:moveTo>
                    <a:pt x="84" y="192"/>
                  </a:moveTo>
                  <a:cubicBezTo>
                    <a:pt x="150" y="192"/>
                    <a:pt x="150" y="192"/>
                    <a:pt x="150" y="192"/>
                  </a:cubicBezTo>
                  <a:cubicBezTo>
                    <a:pt x="216" y="192"/>
                    <a:pt x="216" y="192"/>
                    <a:pt x="216" y="192"/>
                  </a:cubicBezTo>
                  <a:cubicBezTo>
                    <a:pt x="216" y="193"/>
                    <a:pt x="216" y="195"/>
                    <a:pt x="216" y="197"/>
                  </a:cubicBezTo>
                  <a:cubicBezTo>
                    <a:pt x="216" y="239"/>
                    <a:pt x="187" y="293"/>
                    <a:pt x="150" y="293"/>
                  </a:cubicBezTo>
                  <a:cubicBezTo>
                    <a:pt x="113" y="293"/>
                    <a:pt x="84" y="239"/>
                    <a:pt x="84" y="197"/>
                  </a:cubicBezTo>
                  <a:cubicBezTo>
                    <a:pt x="84" y="195"/>
                    <a:pt x="84" y="193"/>
                    <a:pt x="84" y="192"/>
                  </a:cubicBezTo>
                  <a:moveTo>
                    <a:pt x="284" y="436"/>
                  </a:moveTo>
                  <a:cubicBezTo>
                    <a:pt x="284" y="442"/>
                    <a:pt x="279" y="447"/>
                    <a:pt x="273" y="447"/>
                  </a:cubicBezTo>
                  <a:cubicBezTo>
                    <a:pt x="85" y="447"/>
                    <a:pt x="85" y="447"/>
                    <a:pt x="85" y="447"/>
                  </a:cubicBezTo>
                  <a:cubicBezTo>
                    <a:pt x="85" y="304"/>
                    <a:pt x="85" y="304"/>
                    <a:pt x="85" y="304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25" y="305"/>
                    <a:pt x="137" y="310"/>
                    <a:pt x="150" y="310"/>
                  </a:cubicBezTo>
                  <a:cubicBezTo>
                    <a:pt x="163" y="310"/>
                    <a:pt x="175" y="305"/>
                    <a:pt x="186" y="296"/>
                  </a:cubicBezTo>
                  <a:cubicBezTo>
                    <a:pt x="224" y="306"/>
                    <a:pt x="224" y="306"/>
                    <a:pt x="224" y="306"/>
                  </a:cubicBezTo>
                  <a:cubicBezTo>
                    <a:pt x="259" y="315"/>
                    <a:pt x="284" y="347"/>
                    <a:pt x="284" y="383"/>
                  </a:cubicBezTo>
                  <a:lnTo>
                    <a:pt x="284" y="436"/>
                  </a:lnTo>
                  <a:close/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6413501" y="2667000"/>
              <a:ext cx="42863" cy="44450"/>
            </a:xfrm>
            <a:prstGeom prst="ellipse">
              <a:avLst/>
            </a:pr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6413501" y="2754312"/>
              <a:ext cx="42863" cy="42863"/>
            </a:xfrm>
            <a:prstGeom prst="ellipse">
              <a:avLst/>
            </a:pr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6500814" y="2667000"/>
              <a:ext cx="42863" cy="44450"/>
            </a:xfrm>
            <a:prstGeom prst="ellipse">
              <a:avLst/>
            </a:pr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6500814" y="2754312"/>
              <a:ext cx="42863" cy="42863"/>
            </a:xfrm>
            <a:prstGeom prst="ellipse">
              <a:avLst/>
            </a:pr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6450014" y="2465387"/>
              <a:ext cx="93663" cy="41275"/>
            </a:xfrm>
            <a:custGeom>
              <a:rect b="b" l="l" r="r" t="t"/>
              <a:pathLst>
                <a:path extrusionOk="0" h="23" w="52">
                  <a:moveTo>
                    <a:pt x="9" y="23"/>
                  </a:moveTo>
                  <a:cubicBezTo>
                    <a:pt x="26" y="23"/>
                    <a:pt x="26" y="23"/>
                    <a:pt x="2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3"/>
                    <a:pt x="52" y="19"/>
                    <a:pt x="52" y="15"/>
                  </a:cubicBezTo>
                  <a:cubicBezTo>
                    <a:pt x="52" y="6"/>
                    <a:pt x="45" y="0"/>
                    <a:pt x="3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9"/>
                    <a:pt x="4" y="23"/>
                    <a:pt x="9" y="23"/>
                  </a:cubicBezTo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8" name="Google Shape;648;p27"/>
          <p:cNvGrpSpPr/>
          <p:nvPr/>
        </p:nvGrpSpPr>
        <p:grpSpPr>
          <a:xfrm>
            <a:off x="6249233" y="3758437"/>
            <a:ext cx="823384" cy="1115484"/>
            <a:chOff x="3606801" y="3171825"/>
            <a:chExt cx="617538" cy="836612"/>
          </a:xfrm>
        </p:grpSpPr>
        <p:sp>
          <p:nvSpPr>
            <p:cNvPr id="649" name="Google Shape;649;p27"/>
            <p:cNvSpPr/>
            <p:nvPr/>
          </p:nvSpPr>
          <p:spPr>
            <a:xfrm>
              <a:off x="3711576" y="3171825"/>
              <a:ext cx="407988" cy="506413"/>
            </a:xfrm>
            <a:custGeom>
              <a:rect b="b" l="l" r="r" t="t"/>
              <a:pathLst>
                <a:path extrusionOk="0" h="282" w="227">
                  <a:moveTo>
                    <a:pt x="24" y="208"/>
                  </a:moveTo>
                  <a:cubicBezTo>
                    <a:pt x="40" y="249"/>
                    <a:pt x="73" y="282"/>
                    <a:pt x="113" y="282"/>
                  </a:cubicBezTo>
                  <a:cubicBezTo>
                    <a:pt x="152" y="282"/>
                    <a:pt x="185" y="249"/>
                    <a:pt x="201" y="208"/>
                  </a:cubicBezTo>
                  <a:cubicBezTo>
                    <a:pt x="213" y="206"/>
                    <a:pt x="224" y="196"/>
                    <a:pt x="226" y="175"/>
                  </a:cubicBezTo>
                  <a:cubicBezTo>
                    <a:pt x="227" y="154"/>
                    <a:pt x="221" y="145"/>
                    <a:pt x="212" y="142"/>
                  </a:cubicBezTo>
                  <a:cubicBezTo>
                    <a:pt x="209" y="68"/>
                    <a:pt x="179" y="47"/>
                    <a:pt x="143" y="42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3" y="8"/>
                    <a:pt x="134" y="0"/>
                    <a:pt x="12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1" y="0"/>
                    <a:pt x="83" y="8"/>
                    <a:pt x="83" y="18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45" y="48"/>
                    <a:pt x="16" y="71"/>
                    <a:pt x="13" y="142"/>
                  </a:cubicBezTo>
                  <a:cubicBezTo>
                    <a:pt x="5" y="146"/>
                    <a:pt x="0" y="155"/>
                    <a:pt x="1" y="175"/>
                  </a:cubicBezTo>
                  <a:cubicBezTo>
                    <a:pt x="3" y="195"/>
                    <a:pt x="13" y="205"/>
                    <a:pt x="24" y="208"/>
                  </a:cubicBezTo>
                  <a:moveTo>
                    <a:pt x="83" y="62"/>
                  </a:moveTo>
                  <a:cubicBezTo>
                    <a:pt x="83" y="71"/>
                    <a:pt x="90" y="79"/>
                    <a:pt x="99" y="79"/>
                  </a:cubicBezTo>
                  <a:cubicBezTo>
                    <a:pt x="126" y="79"/>
                    <a:pt x="126" y="79"/>
                    <a:pt x="126" y="79"/>
                  </a:cubicBezTo>
                  <a:cubicBezTo>
                    <a:pt x="135" y="79"/>
                    <a:pt x="143" y="71"/>
                    <a:pt x="143" y="62"/>
                  </a:cubicBezTo>
                  <a:cubicBezTo>
                    <a:pt x="172" y="68"/>
                    <a:pt x="192" y="87"/>
                    <a:pt x="192" y="152"/>
                  </a:cubicBezTo>
                  <a:cubicBezTo>
                    <a:pt x="192" y="202"/>
                    <a:pt x="157" y="262"/>
                    <a:pt x="113" y="262"/>
                  </a:cubicBezTo>
                  <a:cubicBezTo>
                    <a:pt x="69" y="262"/>
                    <a:pt x="33" y="202"/>
                    <a:pt x="33" y="152"/>
                  </a:cubicBezTo>
                  <a:cubicBezTo>
                    <a:pt x="33" y="87"/>
                    <a:pt x="54" y="68"/>
                    <a:pt x="83" y="62"/>
                  </a:cubicBezTo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3606801" y="3640137"/>
              <a:ext cx="617538" cy="368300"/>
            </a:xfrm>
            <a:custGeom>
              <a:rect b="b" l="l" r="r" t="t"/>
              <a:pathLst>
                <a:path extrusionOk="0" h="205" w="344">
                  <a:moveTo>
                    <a:pt x="260" y="6"/>
                  </a:moveTo>
                  <a:cubicBezTo>
                    <a:pt x="240" y="1"/>
                    <a:pt x="240" y="1"/>
                    <a:pt x="240" y="1"/>
                  </a:cubicBezTo>
                  <a:cubicBezTo>
                    <a:pt x="212" y="41"/>
                    <a:pt x="212" y="41"/>
                    <a:pt x="212" y="41"/>
                  </a:cubicBezTo>
                  <a:cubicBezTo>
                    <a:pt x="203" y="54"/>
                    <a:pt x="188" y="62"/>
                    <a:pt x="172" y="62"/>
                  </a:cubicBezTo>
                  <a:cubicBezTo>
                    <a:pt x="157" y="62"/>
                    <a:pt x="142" y="54"/>
                    <a:pt x="133" y="4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34" y="18"/>
                    <a:pt x="0" y="62"/>
                    <a:pt x="0" y="11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90"/>
                    <a:pt x="14" y="205"/>
                    <a:pt x="32" y="205"/>
                  </a:cubicBezTo>
                  <a:cubicBezTo>
                    <a:pt x="312" y="205"/>
                    <a:pt x="312" y="205"/>
                    <a:pt x="312" y="205"/>
                  </a:cubicBezTo>
                  <a:cubicBezTo>
                    <a:pt x="329" y="205"/>
                    <a:pt x="344" y="190"/>
                    <a:pt x="344" y="17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62"/>
                    <a:pt x="309" y="18"/>
                    <a:pt x="260" y="6"/>
                  </a:cubicBezTo>
                  <a:moveTo>
                    <a:pt x="65" y="184"/>
                  </a:moveTo>
                  <a:cubicBezTo>
                    <a:pt x="32" y="184"/>
                    <a:pt x="32" y="184"/>
                    <a:pt x="32" y="184"/>
                  </a:cubicBezTo>
                  <a:cubicBezTo>
                    <a:pt x="25" y="184"/>
                    <a:pt x="19" y="179"/>
                    <a:pt x="19" y="17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79"/>
                    <a:pt x="38" y="50"/>
                    <a:pt x="65" y="34"/>
                  </a:cubicBezTo>
                  <a:lnTo>
                    <a:pt x="65" y="184"/>
                  </a:lnTo>
                  <a:close/>
                  <a:moveTo>
                    <a:pt x="324" y="172"/>
                  </a:moveTo>
                  <a:cubicBezTo>
                    <a:pt x="324" y="179"/>
                    <a:pt x="318" y="184"/>
                    <a:pt x="312" y="184"/>
                  </a:cubicBezTo>
                  <a:cubicBezTo>
                    <a:pt x="278" y="184"/>
                    <a:pt x="278" y="184"/>
                    <a:pt x="278" y="184"/>
                  </a:cubicBezTo>
                  <a:cubicBezTo>
                    <a:pt x="278" y="34"/>
                    <a:pt x="278" y="34"/>
                    <a:pt x="278" y="34"/>
                  </a:cubicBezTo>
                  <a:cubicBezTo>
                    <a:pt x="306" y="50"/>
                    <a:pt x="324" y="79"/>
                    <a:pt x="324" y="112"/>
                  </a:cubicBezTo>
                  <a:lnTo>
                    <a:pt x="324" y="172"/>
                  </a:lnTo>
                  <a:close/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1" name="Google Shape;651;p27"/>
          <p:cNvGrpSpPr/>
          <p:nvPr/>
        </p:nvGrpSpPr>
        <p:grpSpPr>
          <a:xfrm>
            <a:off x="7437667" y="3743621"/>
            <a:ext cx="880533" cy="1130300"/>
            <a:chOff x="6173789" y="4292600"/>
            <a:chExt cx="660400" cy="847725"/>
          </a:xfrm>
        </p:grpSpPr>
        <p:sp>
          <p:nvSpPr>
            <p:cNvPr id="652" name="Google Shape;652;p27"/>
            <p:cNvSpPr/>
            <p:nvPr/>
          </p:nvSpPr>
          <p:spPr>
            <a:xfrm>
              <a:off x="6173789" y="4292600"/>
              <a:ext cx="660400" cy="847725"/>
            </a:xfrm>
            <a:custGeom>
              <a:rect b="b" l="l" r="r" t="t"/>
              <a:pathLst>
                <a:path extrusionOk="0" h="472" w="368">
                  <a:moveTo>
                    <a:pt x="279" y="260"/>
                  </a:moveTo>
                  <a:cubicBezTo>
                    <a:pt x="240" y="250"/>
                    <a:pt x="240" y="250"/>
                    <a:pt x="240" y="250"/>
                  </a:cubicBezTo>
                  <a:cubicBezTo>
                    <a:pt x="256" y="236"/>
                    <a:pt x="269" y="216"/>
                    <a:pt x="278" y="195"/>
                  </a:cubicBezTo>
                  <a:cubicBezTo>
                    <a:pt x="291" y="192"/>
                    <a:pt x="303" y="182"/>
                    <a:pt x="305" y="159"/>
                  </a:cubicBezTo>
                  <a:cubicBezTo>
                    <a:pt x="306" y="136"/>
                    <a:pt x="299" y="127"/>
                    <a:pt x="290" y="123"/>
                  </a:cubicBezTo>
                  <a:cubicBezTo>
                    <a:pt x="289" y="116"/>
                    <a:pt x="288" y="109"/>
                    <a:pt x="288" y="103"/>
                  </a:cubicBezTo>
                  <a:cubicBezTo>
                    <a:pt x="284" y="31"/>
                    <a:pt x="248" y="0"/>
                    <a:pt x="190" y="6"/>
                  </a:cubicBezTo>
                  <a:cubicBezTo>
                    <a:pt x="182" y="7"/>
                    <a:pt x="175" y="7"/>
                    <a:pt x="167" y="6"/>
                  </a:cubicBezTo>
                  <a:cubicBezTo>
                    <a:pt x="137" y="1"/>
                    <a:pt x="105" y="24"/>
                    <a:pt x="90" y="49"/>
                  </a:cubicBezTo>
                  <a:cubicBezTo>
                    <a:pt x="70" y="80"/>
                    <a:pt x="77" y="122"/>
                    <a:pt x="77" y="124"/>
                  </a:cubicBezTo>
                  <a:cubicBezTo>
                    <a:pt x="69" y="128"/>
                    <a:pt x="62" y="137"/>
                    <a:pt x="64" y="159"/>
                  </a:cubicBezTo>
                  <a:cubicBezTo>
                    <a:pt x="66" y="181"/>
                    <a:pt x="77" y="192"/>
                    <a:pt x="89" y="194"/>
                  </a:cubicBezTo>
                  <a:cubicBezTo>
                    <a:pt x="98" y="216"/>
                    <a:pt x="111" y="236"/>
                    <a:pt x="128" y="250"/>
                  </a:cubicBezTo>
                  <a:cubicBezTo>
                    <a:pt x="89" y="260"/>
                    <a:pt x="89" y="260"/>
                    <a:pt x="89" y="260"/>
                  </a:cubicBezTo>
                  <a:cubicBezTo>
                    <a:pt x="37" y="273"/>
                    <a:pt x="0" y="320"/>
                    <a:pt x="0" y="374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57"/>
                    <a:pt x="15" y="472"/>
                    <a:pt x="34" y="472"/>
                  </a:cubicBezTo>
                  <a:cubicBezTo>
                    <a:pt x="335" y="472"/>
                    <a:pt x="335" y="472"/>
                    <a:pt x="335" y="472"/>
                  </a:cubicBezTo>
                  <a:cubicBezTo>
                    <a:pt x="353" y="472"/>
                    <a:pt x="368" y="457"/>
                    <a:pt x="368" y="438"/>
                  </a:cubicBezTo>
                  <a:cubicBezTo>
                    <a:pt x="368" y="374"/>
                    <a:pt x="368" y="374"/>
                    <a:pt x="368" y="374"/>
                  </a:cubicBezTo>
                  <a:cubicBezTo>
                    <a:pt x="368" y="320"/>
                    <a:pt x="331" y="273"/>
                    <a:pt x="279" y="260"/>
                  </a:cubicBezTo>
                  <a:moveTo>
                    <a:pt x="64" y="451"/>
                  </a:moveTo>
                  <a:cubicBezTo>
                    <a:pt x="34" y="451"/>
                    <a:pt x="34" y="451"/>
                    <a:pt x="34" y="451"/>
                  </a:cubicBezTo>
                  <a:cubicBezTo>
                    <a:pt x="26" y="451"/>
                    <a:pt x="20" y="445"/>
                    <a:pt x="20" y="438"/>
                  </a:cubicBezTo>
                  <a:cubicBezTo>
                    <a:pt x="20" y="374"/>
                    <a:pt x="20" y="374"/>
                    <a:pt x="20" y="374"/>
                  </a:cubicBezTo>
                  <a:cubicBezTo>
                    <a:pt x="20" y="341"/>
                    <a:pt x="37" y="311"/>
                    <a:pt x="64" y="293"/>
                  </a:cubicBezTo>
                  <a:lnTo>
                    <a:pt x="64" y="451"/>
                  </a:lnTo>
                  <a:close/>
                  <a:moveTo>
                    <a:pt x="98" y="135"/>
                  </a:moveTo>
                  <a:cubicBezTo>
                    <a:pt x="98" y="132"/>
                    <a:pt x="98" y="129"/>
                    <a:pt x="99" y="126"/>
                  </a:cubicBezTo>
                  <a:cubicBezTo>
                    <a:pt x="101" y="118"/>
                    <a:pt x="104" y="112"/>
                    <a:pt x="107" y="106"/>
                  </a:cubicBezTo>
                  <a:cubicBezTo>
                    <a:pt x="113" y="97"/>
                    <a:pt x="121" y="90"/>
                    <a:pt x="131" y="87"/>
                  </a:cubicBezTo>
                  <a:cubicBezTo>
                    <a:pt x="131" y="87"/>
                    <a:pt x="132" y="86"/>
                    <a:pt x="132" y="86"/>
                  </a:cubicBezTo>
                  <a:cubicBezTo>
                    <a:pt x="136" y="85"/>
                    <a:pt x="139" y="86"/>
                    <a:pt x="141" y="90"/>
                  </a:cubicBezTo>
                  <a:cubicBezTo>
                    <a:pt x="143" y="93"/>
                    <a:pt x="143" y="97"/>
                    <a:pt x="141" y="100"/>
                  </a:cubicBezTo>
                  <a:cubicBezTo>
                    <a:pt x="140" y="100"/>
                    <a:pt x="140" y="101"/>
                    <a:pt x="139" y="101"/>
                  </a:cubicBezTo>
                  <a:cubicBezTo>
                    <a:pt x="138" y="103"/>
                    <a:pt x="137" y="105"/>
                    <a:pt x="138" y="107"/>
                  </a:cubicBezTo>
                  <a:cubicBezTo>
                    <a:pt x="139" y="109"/>
                    <a:pt x="141" y="110"/>
                    <a:pt x="144" y="110"/>
                  </a:cubicBezTo>
                  <a:cubicBezTo>
                    <a:pt x="165" y="106"/>
                    <a:pt x="202" y="97"/>
                    <a:pt x="230" y="73"/>
                  </a:cubicBezTo>
                  <a:cubicBezTo>
                    <a:pt x="237" y="66"/>
                    <a:pt x="249" y="67"/>
                    <a:pt x="255" y="74"/>
                  </a:cubicBezTo>
                  <a:cubicBezTo>
                    <a:pt x="261" y="81"/>
                    <a:pt x="265" y="90"/>
                    <a:pt x="267" y="99"/>
                  </a:cubicBezTo>
                  <a:cubicBezTo>
                    <a:pt x="268" y="109"/>
                    <a:pt x="269" y="121"/>
                    <a:pt x="269" y="135"/>
                  </a:cubicBezTo>
                  <a:cubicBezTo>
                    <a:pt x="269" y="188"/>
                    <a:pt x="231" y="253"/>
                    <a:pt x="183" y="253"/>
                  </a:cubicBezTo>
                  <a:cubicBezTo>
                    <a:pt x="136" y="253"/>
                    <a:pt x="98" y="188"/>
                    <a:pt x="98" y="135"/>
                  </a:cubicBezTo>
                  <a:moveTo>
                    <a:pt x="192" y="451"/>
                  </a:moveTo>
                  <a:cubicBezTo>
                    <a:pt x="177" y="451"/>
                    <a:pt x="177" y="451"/>
                    <a:pt x="177" y="451"/>
                  </a:cubicBezTo>
                  <a:cubicBezTo>
                    <a:pt x="106" y="277"/>
                    <a:pt x="106" y="277"/>
                    <a:pt x="106" y="277"/>
                  </a:cubicBezTo>
                  <a:cubicBezTo>
                    <a:pt x="150" y="266"/>
                    <a:pt x="150" y="266"/>
                    <a:pt x="150" y="266"/>
                  </a:cubicBezTo>
                  <a:cubicBezTo>
                    <a:pt x="161" y="270"/>
                    <a:pt x="172" y="273"/>
                    <a:pt x="183" y="273"/>
                  </a:cubicBezTo>
                  <a:cubicBezTo>
                    <a:pt x="195" y="273"/>
                    <a:pt x="207" y="270"/>
                    <a:pt x="217" y="265"/>
                  </a:cubicBezTo>
                  <a:cubicBezTo>
                    <a:pt x="262" y="277"/>
                    <a:pt x="262" y="277"/>
                    <a:pt x="262" y="277"/>
                  </a:cubicBezTo>
                  <a:lnTo>
                    <a:pt x="192" y="451"/>
                  </a:lnTo>
                  <a:close/>
                  <a:moveTo>
                    <a:pt x="348" y="438"/>
                  </a:moveTo>
                  <a:cubicBezTo>
                    <a:pt x="348" y="445"/>
                    <a:pt x="342" y="451"/>
                    <a:pt x="335" y="451"/>
                  </a:cubicBezTo>
                  <a:cubicBezTo>
                    <a:pt x="305" y="451"/>
                    <a:pt x="305" y="451"/>
                    <a:pt x="305" y="451"/>
                  </a:cubicBezTo>
                  <a:cubicBezTo>
                    <a:pt x="305" y="293"/>
                    <a:pt x="305" y="293"/>
                    <a:pt x="305" y="293"/>
                  </a:cubicBezTo>
                  <a:cubicBezTo>
                    <a:pt x="331" y="311"/>
                    <a:pt x="348" y="341"/>
                    <a:pt x="348" y="374"/>
                  </a:cubicBezTo>
                  <a:lnTo>
                    <a:pt x="348" y="438"/>
                  </a:lnTo>
                  <a:close/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6481764" y="4906962"/>
              <a:ext cx="42863" cy="42863"/>
            </a:xfrm>
            <a:prstGeom prst="ellipse">
              <a:avLst/>
            </a:pr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6481764" y="4981575"/>
              <a:ext cx="42863" cy="41275"/>
            </a:xfrm>
            <a:prstGeom prst="ellipse">
              <a:avLst/>
            </a:pr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6419851" y="4797425"/>
              <a:ext cx="168275" cy="82550"/>
            </a:xfrm>
            <a:custGeom>
              <a:rect b="b" l="l" r="r" t="t"/>
              <a:pathLst>
                <a:path extrusionOk="0" h="46" w="94">
                  <a:moveTo>
                    <a:pt x="82" y="2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6" y="5"/>
                    <a:pt x="52" y="3"/>
                    <a:pt x="47" y="3"/>
                  </a:cubicBezTo>
                  <a:cubicBezTo>
                    <a:pt x="42" y="3"/>
                    <a:pt x="38" y="5"/>
                    <a:pt x="34" y="8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2"/>
                    <a:pt x="6" y="46"/>
                    <a:pt x="12" y="45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8" y="41"/>
                    <a:pt x="42" y="43"/>
                    <a:pt x="47" y="43"/>
                  </a:cubicBezTo>
                  <a:cubicBezTo>
                    <a:pt x="52" y="43"/>
                    <a:pt x="56" y="41"/>
                    <a:pt x="60" y="38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8" y="46"/>
                    <a:pt x="94" y="42"/>
                    <a:pt x="94" y="35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5"/>
                    <a:pt x="88" y="0"/>
                    <a:pt x="82" y="2"/>
                  </a:cubicBezTo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27"/>
          <p:cNvGrpSpPr/>
          <p:nvPr/>
        </p:nvGrpSpPr>
        <p:grpSpPr>
          <a:xfrm>
            <a:off x="3869874" y="3697053"/>
            <a:ext cx="838200" cy="1176868"/>
            <a:chOff x="4938714" y="4252912"/>
            <a:chExt cx="628650" cy="882651"/>
          </a:xfrm>
        </p:grpSpPr>
        <p:sp>
          <p:nvSpPr>
            <p:cNvPr id="657" name="Google Shape;657;p27"/>
            <p:cNvSpPr/>
            <p:nvPr/>
          </p:nvSpPr>
          <p:spPr>
            <a:xfrm>
              <a:off x="4938714" y="4784725"/>
              <a:ext cx="628650" cy="350838"/>
            </a:xfrm>
            <a:custGeom>
              <a:rect b="b" l="l" r="r" t="t"/>
              <a:pathLst>
                <a:path extrusionOk="0" h="196" w="350">
                  <a:moveTo>
                    <a:pt x="268" y="3"/>
                  </a:moveTo>
                  <a:cubicBezTo>
                    <a:pt x="257" y="0"/>
                    <a:pt x="257" y="0"/>
                    <a:pt x="257" y="0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0" y="57"/>
                    <a:pt x="227" y="59"/>
                    <a:pt x="224" y="59"/>
                  </a:cubicBezTo>
                  <a:cubicBezTo>
                    <a:pt x="220" y="59"/>
                    <a:pt x="217" y="58"/>
                    <a:pt x="215" y="55"/>
                  </a:cubicBezTo>
                  <a:cubicBezTo>
                    <a:pt x="195" y="25"/>
                    <a:pt x="195" y="25"/>
                    <a:pt x="195" y="25"/>
                  </a:cubicBezTo>
                  <a:cubicBezTo>
                    <a:pt x="194" y="23"/>
                    <a:pt x="192" y="22"/>
                    <a:pt x="190" y="22"/>
                  </a:cubicBezTo>
                  <a:cubicBezTo>
                    <a:pt x="188" y="22"/>
                    <a:pt x="186" y="23"/>
                    <a:pt x="185" y="24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79" y="30"/>
                    <a:pt x="177" y="31"/>
                    <a:pt x="175" y="31"/>
                  </a:cubicBezTo>
                  <a:cubicBezTo>
                    <a:pt x="173" y="31"/>
                    <a:pt x="172" y="30"/>
                    <a:pt x="171" y="29"/>
                  </a:cubicBezTo>
                  <a:cubicBezTo>
                    <a:pt x="165" y="24"/>
                    <a:pt x="165" y="24"/>
                    <a:pt x="165" y="24"/>
                  </a:cubicBezTo>
                  <a:cubicBezTo>
                    <a:pt x="164" y="23"/>
                    <a:pt x="162" y="22"/>
                    <a:pt x="160" y="22"/>
                  </a:cubicBezTo>
                  <a:cubicBezTo>
                    <a:pt x="158" y="22"/>
                    <a:pt x="157" y="23"/>
                    <a:pt x="155" y="25"/>
                  </a:cubicBezTo>
                  <a:cubicBezTo>
                    <a:pt x="135" y="55"/>
                    <a:pt x="135" y="55"/>
                    <a:pt x="135" y="55"/>
                  </a:cubicBezTo>
                  <a:cubicBezTo>
                    <a:pt x="133" y="58"/>
                    <a:pt x="130" y="59"/>
                    <a:pt x="127" y="59"/>
                  </a:cubicBezTo>
                  <a:cubicBezTo>
                    <a:pt x="124" y="59"/>
                    <a:pt x="121" y="57"/>
                    <a:pt x="119" y="54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34" y="15"/>
                    <a:pt x="0" y="59"/>
                    <a:pt x="0" y="108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86"/>
                    <a:pt x="11" y="196"/>
                    <a:pt x="24" y="196"/>
                  </a:cubicBezTo>
                  <a:cubicBezTo>
                    <a:pt x="327" y="196"/>
                    <a:pt x="327" y="196"/>
                    <a:pt x="327" y="196"/>
                  </a:cubicBezTo>
                  <a:cubicBezTo>
                    <a:pt x="340" y="196"/>
                    <a:pt x="350" y="186"/>
                    <a:pt x="350" y="173"/>
                  </a:cubicBezTo>
                  <a:cubicBezTo>
                    <a:pt x="350" y="108"/>
                    <a:pt x="350" y="108"/>
                    <a:pt x="350" y="108"/>
                  </a:cubicBezTo>
                  <a:cubicBezTo>
                    <a:pt x="350" y="59"/>
                    <a:pt x="316" y="15"/>
                    <a:pt x="268" y="3"/>
                  </a:cubicBezTo>
                  <a:moveTo>
                    <a:pt x="175" y="178"/>
                  </a:moveTo>
                  <a:cubicBezTo>
                    <a:pt x="170" y="178"/>
                    <a:pt x="165" y="174"/>
                    <a:pt x="165" y="168"/>
                  </a:cubicBezTo>
                  <a:cubicBezTo>
                    <a:pt x="165" y="163"/>
                    <a:pt x="170" y="158"/>
                    <a:pt x="175" y="158"/>
                  </a:cubicBezTo>
                  <a:cubicBezTo>
                    <a:pt x="181" y="158"/>
                    <a:pt x="185" y="163"/>
                    <a:pt x="185" y="168"/>
                  </a:cubicBezTo>
                  <a:cubicBezTo>
                    <a:pt x="185" y="174"/>
                    <a:pt x="181" y="178"/>
                    <a:pt x="175" y="178"/>
                  </a:cubicBezTo>
                  <a:moveTo>
                    <a:pt x="175" y="130"/>
                  </a:moveTo>
                  <a:cubicBezTo>
                    <a:pt x="170" y="130"/>
                    <a:pt x="165" y="126"/>
                    <a:pt x="165" y="120"/>
                  </a:cubicBezTo>
                  <a:cubicBezTo>
                    <a:pt x="165" y="115"/>
                    <a:pt x="170" y="110"/>
                    <a:pt x="175" y="110"/>
                  </a:cubicBezTo>
                  <a:cubicBezTo>
                    <a:pt x="181" y="110"/>
                    <a:pt x="185" y="115"/>
                    <a:pt x="185" y="120"/>
                  </a:cubicBezTo>
                  <a:cubicBezTo>
                    <a:pt x="185" y="126"/>
                    <a:pt x="181" y="130"/>
                    <a:pt x="175" y="130"/>
                  </a:cubicBezTo>
                  <a:moveTo>
                    <a:pt x="175" y="82"/>
                  </a:moveTo>
                  <a:cubicBezTo>
                    <a:pt x="170" y="82"/>
                    <a:pt x="165" y="78"/>
                    <a:pt x="165" y="73"/>
                  </a:cubicBezTo>
                  <a:cubicBezTo>
                    <a:pt x="165" y="67"/>
                    <a:pt x="170" y="63"/>
                    <a:pt x="175" y="63"/>
                  </a:cubicBezTo>
                  <a:cubicBezTo>
                    <a:pt x="181" y="63"/>
                    <a:pt x="185" y="67"/>
                    <a:pt x="185" y="73"/>
                  </a:cubicBezTo>
                  <a:cubicBezTo>
                    <a:pt x="185" y="78"/>
                    <a:pt x="181" y="82"/>
                    <a:pt x="175" y="82"/>
                  </a:cubicBezTo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5030789" y="4252912"/>
              <a:ext cx="449263" cy="544513"/>
            </a:xfrm>
            <a:custGeom>
              <a:rect b="b" l="l" r="r" t="t"/>
              <a:pathLst>
                <a:path extrusionOk="0" h="303" w="250">
                  <a:moveTo>
                    <a:pt x="16" y="152"/>
                  </a:moveTo>
                  <a:cubicBezTo>
                    <a:pt x="7" y="156"/>
                    <a:pt x="0" y="166"/>
                    <a:pt x="2" y="188"/>
                  </a:cubicBezTo>
                  <a:cubicBezTo>
                    <a:pt x="4" y="211"/>
                    <a:pt x="15" y="221"/>
                    <a:pt x="28" y="224"/>
                  </a:cubicBezTo>
                  <a:cubicBezTo>
                    <a:pt x="46" y="267"/>
                    <a:pt x="81" y="303"/>
                    <a:pt x="122" y="303"/>
                  </a:cubicBezTo>
                  <a:cubicBezTo>
                    <a:pt x="164" y="303"/>
                    <a:pt x="199" y="267"/>
                    <a:pt x="217" y="224"/>
                  </a:cubicBezTo>
                  <a:cubicBezTo>
                    <a:pt x="230" y="222"/>
                    <a:pt x="242" y="212"/>
                    <a:pt x="244" y="188"/>
                  </a:cubicBezTo>
                  <a:cubicBezTo>
                    <a:pt x="246" y="169"/>
                    <a:pt x="241" y="160"/>
                    <a:pt x="235" y="155"/>
                  </a:cubicBezTo>
                  <a:cubicBezTo>
                    <a:pt x="250" y="76"/>
                    <a:pt x="196" y="61"/>
                    <a:pt x="196" y="61"/>
                  </a:cubicBezTo>
                  <a:cubicBezTo>
                    <a:pt x="196" y="61"/>
                    <a:pt x="145" y="0"/>
                    <a:pt x="56" y="48"/>
                  </a:cubicBezTo>
                  <a:cubicBezTo>
                    <a:pt x="39" y="57"/>
                    <a:pt x="21" y="76"/>
                    <a:pt x="9" y="100"/>
                  </a:cubicBezTo>
                  <a:cubicBezTo>
                    <a:pt x="7" y="103"/>
                    <a:pt x="8" y="107"/>
                    <a:pt x="10" y="110"/>
                  </a:cubicBezTo>
                  <a:cubicBezTo>
                    <a:pt x="12" y="113"/>
                    <a:pt x="16" y="115"/>
                    <a:pt x="20" y="114"/>
                  </a:cubicBezTo>
                  <a:cubicBezTo>
                    <a:pt x="10" y="136"/>
                    <a:pt x="16" y="151"/>
                    <a:pt x="16" y="152"/>
                  </a:cubicBezTo>
                  <a:moveTo>
                    <a:pt x="36" y="151"/>
                  </a:moveTo>
                  <a:cubicBezTo>
                    <a:pt x="103" y="151"/>
                    <a:pt x="144" y="123"/>
                    <a:pt x="167" y="98"/>
                  </a:cubicBezTo>
                  <a:cubicBezTo>
                    <a:pt x="191" y="122"/>
                    <a:pt x="203" y="152"/>
                    <a:pt x="209" y="174"/>
                  </a:cubicBezTo>
                  <a:cubicBezTo>
                    <a:pt x="204" y="226"/>
                    <a:pt x="167" y="283"/>
                    <a:pt x="122" y="283"/>
                  </a:cubicBezTo>
                  <a:cubicBezTo>
                    <a:pt x="74" y="283"/>
                    <a:pt x="36" y="217"/>
                    <a:pt x="36" y="163"/>
                  </a:cubicBezTo>
                  <a:cubicBezTo>
                    <a:pt x="36" y="159"/>
                    <a:pt x="36" y="155"/>
                    <a:pt x="36" y="151"/>
                  </a:cubicBezTo>
                </a:path>
              </a:pathLst>
            </a:cu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9" name="Google Shape;659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8"/>
          <p:cNvSpPr/>
          <p:nvPr/>
        </p:nvSpPr>
        <p:spPr>
          <a:xfrm>
            <a:off x="-10882" y="-2874"/>
            <a:ext cx="12192000" cy="6858000"/>
          </a:xfrm>
          <a:prstGeom prst="rect">
            <a:avLst/>
          </a:prstGeom>
          <a:solidFill>
            <a:schemeClr val="dk2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6" name="Google Shape;666;p28"/>
          <p:cNvSpPr txBox="1"/>
          <p:nvPr>
            <p:ph type="ctrTitle"/>
          </p:nvPr>
        </p:nvSpPr>
        <p:spPr>
          <a:xfrm>
            <a:off x="1524000" y="1863867"/>
            <a:ext cx="9144000" cy="1193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Raleway"/>
              <a:buNone/>
            </a:pPr>
            <a:r>
              <a:rPr b="1" lang="ko-KR">
                <a:solidFill>
                  <a:schemeClr val="lt2"/>
                </a:solidFill>
              </a:rPr>
              <a:t>Q&amp;A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667" name="Google Shape;667;p28"/>
          <p:cNvSpPr/>
          <p:nvPr/>
        </p:nvSpPr>
        <p:spPr>
          <a:xfrm>
            <a:off x="3771901" y="3158024"/>
            <a:ext cx="4795156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8" name="Google Shape;668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 </a:t>
            </a:r>
            <a:endParaRPr/>
          </a:p>
        </p:txBody>
      </p:sp>
      <p:grpSp>
        <p:nvGrpSpPr>
          <p:cNvPr id="669" name="Google Shape;669;p28"/>
          <p:cNvGrpSpPr/>
          <p:nvPr/>
        </p:nvGrpSpPr>
        <p:grpSpPr>
          <a:xfrm>
            <a:off x="5473294" y="3536131"/>
            <a:ext cx="1223648" cy="1337099"/>
            <a:chOff x="3873032" y="3147732"/>
            <a:chExt cx="479425" cy="523875"/>
          </a:xfrm>
        </p:grpSpPr>
        <p:sp>
          <p:nvSpPr>
            <p:cNvPr id="670" name="Google Shape;670;p28"/>
            <p:cNvSpPr/>
            <p:nvPr/>
          </p:nvSpPr>
          <p:spPr>
            <a:xfrm>
              <a:off x="3942882" y="3147732"/>
              <a:ext cx="339725" cy="304800"/>
            </a:xfrm>
            <a:custGeom>
              <a:rect b="b" l="l" r="r" t="t"/>
              <a:pathLst>
                <a:path extrusionOk="0" h="192" w="214">
                  <a:moveTo>
                    <a:pt x="0" y="78"/>
                  </a:moveTo>
                  <a:lnTo>
                    <a:pt x="0" y="165"/>
                  </a:lnTo>
                  <a:lnTo>
                    <a:pt x="4" y="165"/>
                  </a:lnTo>
                  <a:lnTo>
                    <a:pt x="34" y="165"/>
                  </a:lnTo>
                  <a:lnTo>
                    <a:pt x="43" y="165"/>
                  </a:lnTo>
                  <a:lnTo>
                    <a:pt x="43" y="174"/>
                  </a:lnTo>
                  <a:lnTo>
                    <a:pt x="43" y="192"/>
                  </a:lnTo>
                  <a:lnTo>
                    <a:pt x="54" y="192"/>
                  </a:lnTo>
                  <a:lnTo>
                    <a:pt x="54" y="174"/>
                  </a:lnTo>
                  <a:lnTo>
                    <a:pt x="54" y="165"/>
                  </a:lnTo>
                  <a:lnTo>
                    <a:pt x="63" y="165"/>
                  </a:lnTo>
                  <a:lnTo>
                    <a:pt x="92" y="165"/>
                  </a:lnTo>
                  <a:lnTo>
                    <a:pt x="102" y="165"/>
                  </a:lnTo>
                  <a:lnTo>
                    <a:pt x="102" y="174"/>
                  </a:lnTo>
                  <a:lnTo>
                    <a:pt x="102" y="192"/>
                  </a:lnTo>
                  <a:lnTo>
                    <a:pt x="113" y="192"/>
                  </a:lnTo>
                  <a:lnTo>
                    <a:pt x="113" y="174"/>
                  </a:lnTo>
                  <a:lnTo>
                    <a:pt x="113" y="165"/>
                  </a:lnTo>
                  <a:lnTo>
                    <a:pt x="121" y="165"/>
                  </a:lnTo>
                  <a:lnTo>
                    <a:pt x="152" y="165"/>
                  </a:lnTo>
                  <a:lnTo>
                    <a:pt x="160" y="165"/>
                  </a:lnTo>
                  <a:lnTo>
                    <a:pt x="160" y="174"/>
                  </a:lnTo>
                  <a:lnTo>
                    <a:pt x="160" y="192"/>
                  </a:lnTo>
                  <a:lnTo>
                    <a:pt x="171" y="192"/>
                  </a:lnTo>
                  <a:lnTo>
                    <a:pt x="171" y="174"/>
                  </a:lnTo>
                  <a:lnTo>
                    <a:pt x="171" y="165"/>
                  </a:lnTo>
                  <a:lnTo>
                    <a:pt x="179" y="165"/>
                  </a:lnTo>
                  <a:lnTo>
                    <a:pt x="210" y="165"/>
                  </a:lnTo>
                  <a:lnTo>
                    <a:pt x="214" y="165"/>
                  </a:lnTo>
                  <a:lnTo>
                    <a:pt x="214" y="78"/>
                  </a:lnTo>
                  <a:lnTo>
                    <a:pt x="200" y="78"/>
                  </a:lnTo>
                  <a:lnTo>
                    <a:pt x="200" y="97"/>
                  </a:lnTo>
                  <a:lnTo>
                    <a:pt x="179" y="97"/>
                  </a:lnTo>
                  <a:lnTo>
                    <a:pt x="179" y="78"/>
                  </a:lnTo>
                  <a:lnTo>
                    <a:pt x="159" y="78"/>
                  </a:lnTo>
                  <a:lnTo>
                    <a:pt x="159" y="97"/>
                  </a:lnTo>
                  <a:lnTo>
                    <a:pt x="138" y="97"/>
                  </a:lnTo>
                  <a:lnTo>
                    <a:pt x="138" y="78"/>
                  </a:lnTo>
                  <a:lnTo>
                    <a:pt x="120" y="78"/>
                  </a:lnTo>
                  <a:lnTo>
                    <a:pt x="120" y="0"/>
                  </a:lnTo>
                  <a:lnTo>
                    <a:pt x="94" y="0"/>
                  </a:lnTo>
                  <a:lnTo>
                    <a:pt x="94" y="78"/>
                  </a:lnTo>
                  <a:lnTo>
                    <a:pt x="76" y="78"/>
                  </a:lnTo>
                  <a:lnTo>
                    <a:pt x="76" y="97"/>
                  </a:lnTo>
                  <a:lnTo>
                    <a:pt x="55" y="97"/>
                  </a:lnTo>
                  <a:lnTo>
                    <a:pt x="55" y="78"/>
                  </a:lnTo>
                  <a:lnTo>
                    <a:pt x="34" y="78"/>
                  </a:lnTo>
                  <a:lnTo>
                    <a:pt x="34" y="97"/>
                  </a:lnTo>
                  <a:lnTo>
                    <a:pt x="14" y="97"/>
                  </a:lnTo>
                  <a:lnTo>
                    <a:pt x="14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Ubuntu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873032" y="3423957"/>
              <a:ext cx="479425" cy="247650"/>
            </a:xfrm>
            <a:custGeom>
              <a:rect b="b" l="l" r="r" t="t"/>
              <a:pathLst>
                <a:path extrusionOk="0" h="156" w="302">
                  <a:moveTo>
                    <a:pt x="302" y="0"/>
                  </a:moveTo>
                  <a:lnTo>
                    <a:pt x="283" y="0"/>
                  </a:lnTo>
                  <a:lnTo>
                    <a:pt x="283" y="26"/>
                  </a:lnTo>
                  <a:lnTo>
                    <a:pt x="258" y="26"/>
                  </a:lnTo>
                  <a:lnTo>
                    <a:pt x="254" y="26"/>
                  </a:lnTo>
                  <a:lnTo>
                    <a:pt x="254" y="0"/>
                  </a:lnTo>
                  <a:lnTo>
                    <a:pt x="223" y="0"/>
                  </a:lnTo>
                  <a:lnTo>
                    <a:pt x="223" y="26"/>
                  </a:lnTo>
                  <a:lnTo>
                    <a:pt x="196" y="26"/>
                  </a:lnTo>
                  <a:lnTo>
                    <a:pt x="196" y="0"/>
                  </a:lnTo>
                  <a:lnTo>
                    <a:pt x="165" y="0"/>
                  </a:lnTo>
                  <a:lnTo>
                    <a:pt x="165" y="26"/>
                  </a:lnTo>
                  <a:lnTo>
                    <a:pt x="136" y="26"/>
                  </a:lnTo>
                  <a:lnTo>
                    <a:pt x="136" y="0"/>
                  </a:lnTo>
                  <a:lnTo>
                    <a:pt x="107" y="0"/>
                  </a:lnTo>
                  <a:lnTo>
                    <a:pt x="107" y="26"/>
                  </a:lnTo>
                  <a:lnTo>
                    <a:pt x="78" y="26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20" y="26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114" y="156"/>
                  </a:lnTo>
                  <a:lnTo>
                    <a:pt x="114" y="94"/>
                  </a:lnTo>
                  <a:lnTo>
                    <a:pt x="194" y="94"/>
                  </a:lnTo>
                  <a:lnTo>
                    <a:pt x="194" y="156"/>
                  </a:lnTo>
                  <a:lnTo>
                    <a:pt x="302" y="15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Ubuntu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157195" y="3160432"/>
              <a:ext cx="138113" cy="88900"/>
            </a:xfrm>
            <a:custGeom>
              <a:rect b="b" l="l" r="r" t="t"/>
              <a:pathLst>
                <a:path extrusionOk="0" h="56" w="87">
                  <a:moveTo>
                    <a:pt x="0" y="0"/>
                  </a:moveTo>
                  <a:lnTo>
                    <a:pt x="0" y="56"/>
                  </a:lnTo>
                  <a:lnTo>
                    <a:pt x="87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Ubuntu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Outline</a:t>
            </a:r>
            <a:endParaRPr/>
          </a:p>
        </p:txBody>
      </p:sp>
      <p:sp>
        <p:nvSpPr>
          <p:cNvPr id="294" name="Google Shape;294;p3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  <p:sp>
        <p:nvSpPr>
          <p:cNvPr id="295" name="Google Shape;295;p3"/>
          <p:cNvSpPr/>
          <p:nvPr/>
        </p:nvSpPr>
        <p:spPr>
          <a:xfrm>
            <a:off x="676275" y="1876425"/>
            <a:ext cx="2409825" cy="10966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뉴스 크롤링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(VScode scrapy)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6" name="Google Shape;296;p3"/>
          <p:cNvSpPr/>
          <p:nvPr/>
        </p:nvSpPr>
        <p:spPr>
          <a:xfrm>
            <a:off x="676274" y="3505200"/>
            <a:ext cx="2409825" cy="10966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채권 보고서 크롤링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(Jupiter Notebook)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7" name="Google Shape;297;p3"/>
          <p:cNvSpPr/>
          <p:nvPr/>
        </p:nvSpPr>
        <p:spPr>
          <a:xfrm>
            <a:off x="676274" y="5133975"/>
            <a:ext cx="2409825" cy="10966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금통위 의사록 크롤링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(Jupiter Notebook)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8" name="Google Shape;298;p3"/>
          <p:cNvSpPr/>
          <p:nvPr/>
        </p:nvSpPr>
        <p:spPr>
          <a:xfrm>
            <a:off x="4124325" y="1876425"/>
            <a:ext cx="2409825" cy="10966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전처리, DataFrame화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(date, tokens, ngrams)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9" name="Google Shape;299;p3"/>
          <p:cNvSpPr/>
          <p:nvPr/>
        </p:nvSpPr>
        <p:spPr>
          <a:xfrm>
            <a:off x="4124324" y="3505200"/>
            <a:ext cx="2409825" cy="10966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전처리, DataFrame화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(date, tokens, ngrams)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0" name="Google Shape;300;p3"/>
          <p:cNvSpPr/>
          <p:nvPr/>
        </p:nvSpPr>
        <p:spPr>
          <a:xfrm>
            <a:off x="4124324" y="5133975"/>
            <a:ext cx="2409825" cy="10966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전처리, DataFrame화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(date, tokens, ngrams)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01" name="Google Shape;301;p3"/>
          <p:cNvCxnSpPr/>
          <p:nvPr/>
        </p:nvCxnSpPr>
        <p:spPr>
          <a:xfrm>
            <a:off x="3171823" y="2431255"/>
            <a:ext cx="8280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2" name="Google Shape;302;p3"/>
          <p:cNvSpPr/>
          <p:nvPr/>
        </p:nvSpPr>
        <p:spPr>
          <a:xfrm>
            <a:off x="3167061" y="1977548"/>
            <a:ext cx="876300" cy="4127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CSV</a:t>
            </a:r>
            <a:endParaRPr/>
          </a:p>
        </p:txBody>
      </p:sp>
      <p:cxnSp>
        <p:nvCxnSpPr>
          <p:cNvPr id="303" name="Google Shape;303;p3"/>
          <p:cNvCxnSpPr/>
          <p:nvPr/>
        </p:nvCxnSpPr>
        <p:spPr>
          <a:xfrm>
            <a:off x="3171823" y="4079080"/>
            <a:ext cx="8280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4" name="Google Shape;304;p3"/>
          <p:cNvSpPr/>
          <p:nvPr/>
        </p:nvSpPr>
        <p:spPr>
          <a:xfrm>
            <a:off x="3167062" y="3618858"/>
            <a:ext cx="876300" cy="4127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PDF</a:t>
            </a:r>
            <a:endParaRPr/>
          </a:p>
        </p:txBody>
      </p:sp>
      <p:cxnSp>
        <p:nvCxnSpPr>
          <p:cNvPr id="305" name="Google Shape;305;p3"/>
          <p:cNvCxnSpPr/>
          <p:nvPr/>
        </p:nvCxnSpPr>
        <p:spPr>
          <a:xfrm>
            <a:off x="3171823" y="5707855"/>
            <a:ext cx="8280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6" name="Google Shape;306;p3"/>
          <p:cNvSpPr/>
          <p:nvPr/>
        </p:nvSpPr>
        <p:spPr>
          <a:xfrm>
            <a:off x="3167061" y="5247632"/>
            <a:ext cx="876300" cy="4127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PDF</a:t>
            </a:r>
            <a:endParaRPr/>
          </a:p>
        </p:txBody>
      </p:sp>
      <p:sp>
        <p:nvSpPr>
          <p:cNvPr id="307" name="Google Shape;307;p3"/>
          <p:cNvSpPr/>
          <p:nvPr/>
        </p:nvSpPr>
        <p:spPr>
          <a:xfrm>
            <a:off x="3167061" y="4137648"/>
            <a:ext cx="876300" cy="4127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txt</a:t>
            </a:r>
            <a:endParaRPr/>
          </a:p>
        </p:txBody>
      </p:sp>
      <p:sp>
        <p:nvSpPr>
          <p:cNvPr id="308" name="Google Shape;308;p3"/>
          <p:cNvSpPr/>
          <p:nvPr/>
        </p:nvSpPr>
        <p:spPr>
          <a:xfrm>
            <a:off x="3167061" y="5761493"/>
            <a:ext cx="876300" cy="4127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txt</a:t>
            </a:r>
            <a:endParaRPr/>
          </a:p>
        </p:txBody>
      </p:sp>
      <p:cxnSp>
        <p:nvCxnSpPr>
          <p:cNvPr id="309" name="Google Shape;309;p3"/>
          <p:cNvCxnSpPr/>
          <p:nvPr/>
        </p:nvCxnSpPr>
        <p:spPr>
          <a:xfrm>
            <a:off x="6658652" y="2431255"/>
            <a:ext cx="895350" cy="650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0" name="Google Shape;310;p3"/>
          <p:cNvCxnSpPr/>
          <p:nvPr/>
        </p:nvCxnSpPr>
        <p:spPr>
          <a:xfrm flipH="1" rot="10800000">
            <a:off x="6658650" y="2516980"/>
            <a:ext cx="895350" cy="155559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1" name="Google Shape;311;p3"/>
          <p:cNvCxnSpPr/>
          <p:nvPr/>
        </p:nvCxnSpPr>
        <p:spPr>
          <a:xfrm flipH="1" rot="10800000">
            <a:off x="6677023" y="2688430"/>
            <a:ext cx="876977" cy="3019426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2" name="Google Shape;312;p3"/>
          <p:cNvSpPr/>
          <p:nvPr/>
        </p:nvSpPr>
        <p:spPr>
          <a:xfrm>
            <a:off x="7696874" y="1874045"/>
            <a:ext cx="3914101" cy="435657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AutoNum type="arabicPeriod"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날짜를 기준으로 pos/neg라벨링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AutoNum type="arabicPeriod"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Tokens 열 불용어 처리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AutoNum type="arabicPeriod"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tokens열, ngrams열에서 총 15회 미만 빈도의 ngram제거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AutoNum type="arabicPeriod"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각 ngram의 polarity score구하기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AutoNum type="arabicPeriod"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Polarity score로 ngram을 hawk/dove로 분류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AutoNum type="arabicPeriod"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의사록 문장에 점수 부여, 문장을 hawk/dove로 분류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AutoNum type="arabicPeriod"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의사록 문서에 점수 부여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8" name="Google Shape;318;p4"/>
          <p:cNvSpPr txBox="1"/>
          <p:nvPr>
            <p:ph type="title"/>
          </p:nvPr>
        </p:nvSpPr>
        <p:spPr>
          <a:xfrm>
            <a:off x="2014709" y="2595740"/>
            <a:ext cx="8162581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Raleway"/>
              <a:buNone/>
            </a:pPr>
            <a:r>
              <a:rPr lang="ko-KR"/>
              <a:t>크롤링 이슈</a:t>
            </a:r>
            <a:endParaRPr/>
          </a:p>
        </p:txBody>
      </p:sp>
      <p:sp>
        <p:nvSpPr>
          <p:cNvPr id="319" name="Google Shape;319;p4"/>
          <p:cNvSpPr txBox="1"/>
          <p:nvPr>
            <p:ph idx="1" type="body"/>
          </p:nvPr>
        </p:nvSpPr>
        <p:spPr>
          <a:xfrm>
            <a:off x="2014709" y="2412383"/>
            <a:ext cx="8162581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solidFill>
                  <a:schemeClr val="dk1"/>
                </a:solidFill>
              </a:rPr>
              <a:t>킹땡땡과 IDLE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0" name="Google Shape;320;p4"/>
          <p:cNvSpPr/>
          <p:nvPr/>
        </p:nvSpPr>
        <p:spPr>
          <a:xfrm>
            <a:off x="5736000" y="3543142"/>
            <a:ext cx="720000" cy="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뉴스 크롤링 이슈</a:t>
            </a:r>
            <a:endParaRPr/>
          </a:p>
        </p:txBody>
      </p:sp>
      <p:sp>
        <p:nvSpPr>
          <p:cNvPr id="326" name="Google Shape;326;p5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  <p:pic>
        <p:nvPicPr>
          <p:cNvPr id="327" name="Google Shape;3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51" y="1957268"/>
            <a:ext cx="5682928" cy="1862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"/>
          <p:cNvPicPr preferRelativeResize="0"/>
          <p:nvPr/>
        </p:nvPicPr>
        <p:blipFill rotWithShape="1">
          <a:blip r:embed="rId4">
            <a:alphaModFix/>
          </a:blip>
          <a:srcRect b="0" l="3052" r="0" t="0"/>
          <a:stretch/>
        </p:blipFill>
        <p:spPr>
          <a:xfrm>
            <a:off x="5278054" y="4025688"/>
            <a:ext cx="6750723" cy="1891123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"/>
          <p:cNvSpPr/>
          <p:nvPr/>
        </p:nvSpPr>
        <p:spPr>
          <a:xfrm>
            <a:off x="629209" y="2364532"/>
            <a:ext cx="4398381" cy="71433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원하는 언론사 3사만을 필터링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30" name="Google Shape;330;p5"/>
          <p:cNvCxnSpPr/>
          <p:nvPr/>
        </p:nvCxnSpPr>
        <p:spPr>
          <a:xfrm>
            <a:off x="2811775" y="3166534"/>
            <a:ext cx="0" cy="230832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1" name="Google Shape;331;p5"/>
          <p:cNvSpPr/>
          <p:nvPr/>
        </p:nvSpPr>
        <p:spPr>
          <a:xfrm>
            <a:off x="624159" y="1943135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이슈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2" name="Google Shape;332;p5"/>
          <p:cNvSpPr/>
          <p:nvPr/>
        </p:nvSpPr>
        <p:spPr>
          <a:xfrm>
            <a:off x="624158" y="3450281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해결 방안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3" name="Google Shape;333;p5"/>
          <p:cNvSpPr/>
          <p:nvPr/>
        </p:nvSpPr>
        <p:spPr>
          <a:xfrm>
            <a:off x="629210" y="3865951"/>
            <a:ext cx="4398380" cy="2372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scrapy request 시 쿠키를 포함하여 request,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연합뉴스, 연합인포, 이데일리의 결과만을 response받아서 처리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946" y="1492079"/>
            <a:ext cx="5040840" cy="174490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6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뉴스 크롤링 이슈</a:t>
            </a:r>
            <a:endParaRPr/>
          </a:p>
        </p:txBody>
      </p:sp>
      <p:sp>
        <p:nvSpPr>
          <p:cNvPr id="341" name="Google Shape;341;p6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  <p:sp>
        <p:nvSpPr>
          <p:cNvPr id="342" name="Google Shape;342;p6"/>
          <p:cNvSpPr/>
          <p:nvPr/>
        </p:nvSpPr>
        <p:spPr>
          <a:xfrm>
            <a:off x="629209" y="2364532"/>
            <a:ext cx="4398381" cy="71433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뉴스사마다 다른 형식의 웹페이지 사용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3" name="Google Shape;343;p6"/>
          <p:cNvSpPr/>
          <p:nvPr/>
        </p:nvSpPr>
        <p:spPr>
          <a:xfrm>
            <a:off x="629210" y="3865951"/>
            <a:ext cx="4398380" cy="2372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1. 오래된 뉴스들은 전부 네이버 뉴스 형식을 따른다.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2. 이데일리는 특정 연도에서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redirecting 에러가 있다.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3. 연합인포맥스는 삭제된 link가 있다.</a:t>
            </a:r>
            <a:endParaRPr/>
          </a:p>
        </p:txBody>
      </p:sp>
      <p:cxnSp>
        <p:nvCxnSpPr>
          <p:cNvPr id="344" name="Google Shape;344;p6"/>
          <p:cNvCxnSpPr/>
          <p:nvPr/>
        </p:nvCxnSpPr>
        <p:spPr>
          <a:xfrm>
            <a:off x="2811775" y="3166534"/>
            <a:ext cx="0" cy="230832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5" name="Google Shape;345;p6"/>
          <p:cNvSpPr/>
          <p:nvPr/>
        </p:nvSpPr>
        <p:spPr>
          <a:xfrm>
            <a:off x="624159" y="1943135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이슈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6" name="Google Shape;346;p6"/>
          <p:cNvSpPr/>
          <p:nvPr/>
        </p:nvSpPr>
        <p:spPr>
          <a:xfrm>
            <a:off x="624158" y="3450281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연관 이슈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7" name="Google Shape;347;p6"/>
          <p:cNvSpPr/>
          <p:nvPr/>
        </p:nvSpPr>
        <p:spPr>
          <a:xfrm>
            <a:off x="5463243" y="3865951"/>
            <a:ext cx="6076716" cy="23728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네이버 형식이 없는 연합인포맥스를 제외한 이데일리, 연합뉴스는 네이버 뉴스 형식으로만 크롤링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8" name="Google Shape;348;p6"/>
          <p:cNvSpPr/>
          <p:nvPr/>
        </p:nvSpPr>
        <p:spPr>
          <a:xfrm>
            <a:off x="5463243" y="3450281"/>
            <a:ext cx="6076716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연관 이슈 1 해결 방안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49" name="Google Shape;349;p6"/>
          <p:cNvCxnSpPr/>
          <p:nvPr/>
        </p:nvCxnSpPr>
        <p:spPr>
          <a:xfrm>
            <a:off x="5163880" y="5000476"/>
            <a:ext cx="230438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7"/>
          <p:cNvPicPr preferRelativeResize="0"/>
          <p:nvPr/>
        </p:nvPicPr>
        <p:blipFill rotWithShape="1">
          <a:blip r:embed="rId3">
            <a:alphaModFix/>
          </a:blip>
          <a:srcRect b="23590" l="0" r="0" t="3713"/>
          <a:stretch/>
        </p:blipFill>
        <p:spPr>
          <a:xfrm>
            <a:off x="6264338" y="1494188"/>
            <a:ext cx="5659033" cy="184636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7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뉴스 크롤링 이슈</a:t>
            </a:r>
            <a:endParaRPr/>
          </a:p>
        </p:txBody>
      </p:sp>
      <p:sp>
        <p:nvSpPr>
          <p:cNvPr id="357" name="Google Shape;357;p7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  <p:sp>
        <p:nvSpPr>
          <p:cNvPr id="358" name="Google Shape;358;p7"/>
          <p:cNvSpPr/>
          <p:nvPr/>
        </p:nvSpPr>
        <p:spPr>
          <a:xfrm>
            <a:off x="629209" y="2364532"/>
            <a:ext cx="4398381" cy="71433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뉴스사마다 다른 형식의 웹페이지 사용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9" name="Google Shape;359;p7"/>
          <p:cNvSpPr/>
          <p:nvPr/>
        </p:nvSpPr>
        <p:spPr>
          <a:xfrm>
            <a:off x="629210" y="3865951"/>
            <a:ext cx="4398380" cy="2372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1. 오래된 뉴스들은 전부 네이버 뉴스 형식을 따른다.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2. 이데일리는 특정 연도에서</a:t>
            </a:r>
            <a:endParaRPr b="1" sz="18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 redirecting 에러가 있다.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3. 연합인포맥스는 삭제된 link가 있다.</a:t>
            </a:r>
            <a:endParaRPr/>
          </a:p>
        </p:txBody>
      </p:sp>
      <p:cxnSp>
        <p:nvCxnSpPr>
          <p:cNvPr id="360" name="Google Shape;360;p7"/>
          <p:cNvCxnSpPr/>
          <p:nvPr/>
        </p:nvCxnSpPr>
        <p:spPr>
          <a:xfrm>
            <a:off x="2811775" y="3166534"/>
            <a:ext cx="0" cy="230832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1" name="Google Shape;361;p7"/>
          <p:cNvSpPr/>
          <p:nvPr/>
        </p:nvSpPr>
        <p:spPr>
          <a:xfrm>
            <a:off x="624159" y="1943135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이슈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2" name="Google Shape;362;p7"/>
          <p:cNvSpPr/>
          <p:nvPr/>
        </p:nvSpPr>
        <p:spPr>
          <a:xfrm>
            <a:off x="624158" y="3450281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연관 이슈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3" name="Google Shape;363;p7"/>
          <p:cNvSpPr/>
          <p:nvPr/>
        </p:nvSpPr>
        <p:spPr>
          <a:xfrm>
            <a:off x="5463243" y="3865951"/>
            <a:ext cx="6076716" cy="23728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AutoNum type="arabicPeriod"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Href에 있는 뉴스 id만 추출, 이데일리 홈 url에 붙여 크롤링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AutoNum type="arabicPeriod"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네이버 뉴스 형식으로 크롤링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(연관 이슈1과 맞물려, 본 팀은 이 방법을 사용하여 진행하였음)</a:t>
            </a:r>
            <a:endParaRPr/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4" name="Google Shape;364;p7"/>
          <p:cNvSpPr/>
          <p:nvPr/>
        </p:nvSpPr>
        <p:spPr>
          <a:xfrm>
            <a:off x="5463243" y="3450281"/>
            <a:ext cx="6076716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연관 이슈 2 해결 방안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65" name="Google Shape;365;p7"/>
          <p:cNvCxnSpPr/>
          <p:nvPr/>
        </p:nvCxnSpPr>
        <p:spPr>
          <a:xfrm>
            <a:off x="5163880" y="5000476"/>
            <a:ext cx="230438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뉴스 크롤링 이슈</a:t>
            </a:r>
            <a:endParaRPr/>
          </a:p>
        </p:txBody>
      </p:sp>
      <p:sp>
        <p:nvSpPr>
          <p:cNvPr id="372" name="Google Shape;372;p8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  <p:sp>
        <p:nvSpPr>
          <p:cNvPr id="373" name="Google Shape;373;p8"/>
          <p:cNvSpPr/>
          <p:nvPr/>
        </p:nvSpPr>
        <p:spPr>
          <a:xfrm>
            <a:off x="629209" y="2364532"/>
            <a:ext cx="4398381" cy="71433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뉴스사마다 다른 형식의 웹페이지 사용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4" name="Google Shape;374;p8"/>
          <p:cNvSpPr/>
          <p:nvPr/>
        </p:nvSpPr>
        <p:spPr>
          <a:xfrm>
            <a:off x="629210" y="3865951"/>
            <a:ext cx="4398380" cy="2372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1. 오래된 뉴스들은 전부 네이버 뉴스 형식을 따른다.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2. 이데일리는 특정 연도에서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redirecting 에러가 있다.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3. 연합인포맥스는 삭제된 link가 있다.</a:t>
            </a:r>
            <a:endParaRPr/>
          </a:p>
        </p:txBody>
      </p:sp>
      <p:cxnSp>
        <p:nvCxnSpPr>
          <p:cNvPr id="375" name="Google Shape;375;p8"/>
          <p:cNvCxnSpPr/>
          <p:nvPr/>
        </p:nvCxnSpPr>
        <p:spPr>
          <a:xfrm>
            <a:off x="2811775" y="3166534"/>
            <a:ext cx="0" cy="230832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6" name="Google Shape;376;p8"/>
          <p:cNvSpPr/>
          <p:nvPr/>
        </p:nvSpPr>
        <p:spPr>
          <a:xfrm>
            <a:off x="624159" y="1943135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이슈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7" name="Google Shape;377;p8"/>
          <p:cNvSpPr/>
          <p:nvPr/>
        </p:nvSpPr>
        <p:spPr>
          <a:xfrm>
            <a:off x="624158" y="3450281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연관 이슈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8" name="Google Shape;378;p8"/>
          <p:cNvSpPr/>
          <p:nvPr/>
        </p:nvSpPr>
        <p:spPr>
          <a:xfrm>
            <a:off x="5463243" y="3865951"/>
            <a:ext cx="6076716" cy="23728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ngram, token을 구할 때 text가 “연합인포맥스 에러”인 column은 다른 date, title, href가  NaN이기 때문에 date이 NaN이면 drop을 해서 걸러냄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9" name="Google Shape;379;p8"/>
          <p:cNvSpPr/>
          <p:nvPr/>
        </p:nvSpPr>
        <p:spPr>
          <a:xfrm>
            <a:off x="5463243" y="3450281"/>
            <a:ext cx="6076716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연관 이슈 3 해결 방안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80" name="Google Shape;380;p8"/>
          <p:cNvCxnSpPr/>
          <p:nvPr/>
        </p:nvCxnSpPr>
        <p:spPr>
          <a:xfrm>
            <a:off x="5163880" y="5000476"/>
            <a:ext cx="230438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81" name="Google Shape;38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5889" y="1798168"/>
            <a:ext cx="5229552" cy="1483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"/>
          <p:cNvSpPr txBox="1"/>
          <p:nvPr>
            <p:ph type="title"/>
          </p:nvPr>
        </p:nvSpPr>
        <p:spPr>
          <a:xfrm>
            <a:off x="838200" y="579120"/>
            <a:ext cx="10515600" cy="1111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ko-KR"/>
              <a:t>채권보고서 크롤링 이슈</a:t>
            </a:r>
            <a:endParaRPr/>
          </a:p>
        </p:txBody>
      </p:sp>
      <p:sp>
        <p:nvSpPr>
          <p:cNvPr id="388" name="Google Shape;388;p9"/>
          <p:cNvSpPr txBox="1"/>
          <p:nvPr>
            <p:ph idx="1" type="body"/>
          </p:nvPr>
        </p:nvSpPr>
        <p:spPr>
          <a:xfrm>
            <a:off x="838200" y="395763"/>
            <a:ext cx="1051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ko-KR"/>
              <a:t>킹땡땡과 IDLE</a:t>
            </a:r>
            <a:endParaRPr/>
          </a:p>
        </p:txBody>
      </p:sp>
      <p:sp>
        <p:nvSpPr>
          <p:cNvPr id="389" name="Google Shape;389;p9"/>
          <p:cNvSpPr/>
          <p:nvPr/>
        </p:nvSpPr>
        <p:spPr>
          <a:xfrm>
            <a:off x="629209" y="2364532"/>
            <a:ext cx="4398381" cy="71433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다운로드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629210" y="3865951"/>
            <a:ext cx="4398380" cy="2372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pdf링크를 통해 바로 읽어오는 방식을 이용해 다운로드</a:t>
            </a:r>
            <a:endParaRPr b="1"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91" name="Google Shape;391;p9"/>
          <p:cNvCxnSpPr/>
          <p:nvPr/>
        </p:nvCxnSpPr>
        <p:spPr>
          <a:xfrm>
            <a:off x="2811775" y="3166534"/>
            <a:ext cx="0" cy="230832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2" name="Google Shape;392;p9"/>
          <p:cNvSpPr/>
          <p:nvPr/>
        </p:nvSpPr>
        <p:spPr>
          <a:xfrm>
            <a:off x="624159" y="1943135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이슈1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3" name="Google Shape;393;p9"/>
          <p:cNvSpPr/>
          <p:nvPr/>
        </p:nvSpPr>
        <p:spPr>
          <a:xfrm>
            <a:off x="624158" y="3450281"/>
            <a:ext cx="4398381" cy="3571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해결 방안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94" name="Google Shape;3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7285" y="3628866"/>
            <a:ext cx="4577749" cy="130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7596" y="2248972"/>
            <a:ext cx="4793395" cy="1173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lami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A3C951"/>
      </a:accent1>
      <a:accent2>
        <a:srgbClr val="A3C73A"/>
      </a:accent2>
      <a:accent3>
        <a:srgbClr val="729B25"/>
      </a:accent3>
      <a:accent4>
        <a:srgbClr val="2D6409"/>
      </a:accent4>
      <a:accent5>
        <a:srgbClr val="2C4A28"/>
      </a:accent5>
      <a:accent6>
        <a:srgbClr val="1A28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2018-05-24T07:20:51Z</dcterms:created>
  <dc:creator>muse</dc:creator>
</cp:coreProperties>
</file>