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86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9924-409F-47E6-B599-78EC91E3946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AFAD-DDAF-4AA3-BDD0-919DB914E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DS Project</a:t>
            </a:r>
            <a:endParaRPr lang="en-US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17-014 </a:t>
            </a: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김도형</a:t>
            </a:r>
            <a:r>
              <a:rPr lang="en-US" altLang="ko-KR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17-033 </a:t>
            </a:r>
            <a:r>
              <a:rPr lang="ko-KR" altLang="en-US" dirty="0" smtClean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김찬영</a:t>
            </a:r>
            <a:endParaRPr lang="en-US" altLang="ko-KR" dirty="0" smtClean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31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소개</a:t>
            </a:r>
            <a:endParaRPr 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제작으로 하루의 소중한 시간을 날리는 한과영 학생들을 위한 자동 템플릿 조정 프로그램입니다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00" y="3537937"/>
            <a:ext cx="4448400" cy="250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0" y="3534706"/>
            <a:ext cx="4454144" cy="250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16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목표</a:t>
            </a:r>
            <a:endParaRPr 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1837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기본적인 흰 바탕에 검은 글씨로 된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와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적용시키고 싶은 템플릿을 가진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샘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플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 있으면 기본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에 해당 템플릿을 적용시킨 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 생성한다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endParaRPr 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0" y="3073501"/>
            <a:ext cx="3595666" cy="2022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55" y="4359070"/>
            <a:ext cx="3744356" cy="210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00" y="3178307"/>
            <a:ext cx="4454144" cy="250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구부러진 연결선 12"/>
          <p:cNvCxnSpPr/>
          <p:nvPr/>
        </p:nvCxnSpPr>
        <p:spPr>
          <a:xfrm rot="5400000" flipH="1" flipV="1">
            <a:off x="6012905" y="3322023"/>
            <a:ext cx="949501" cy="98136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10800000" flipH="1" flipV="1">
            <a:off x="4297970" y="3284489"/>
            <a:ext cx="949501" cy="98136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00241" y="6061676"/>
            <a:ext cx="1145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샘플 </a:t>
            </a:r>
            <a:r>
              <a:rPr lang="en-US" altLang="ko-KR" sz="2000" dirty="0" smtClean="0"/>
              <a:t>PPT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7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9778" y="118537"/>
            <a:ext cx="5006622" cy="3268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63734" y="118537"/>
            <a:ext cx="5006622" cy="32681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479778" y="118537"/>
            <a:ext cx="5006622" cy="77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슬라이드 제목</a:t>
            </a:r>
            <a:endParaRPr lang="en-US" dirty="0">
              <a:solidFill>
                <a:schemeClr val="tx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9778" y="897470"/>
            <a:ext cx="5006622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9779" y="897470"/>
            <a:ext cx="1631244" cy="2489200"/>
            <a:chOff x="479778" y="1145822"/>
            <a:chExt cx="1738489" cy="2489200"/>
          </a:xfrm>
        </p:grpSpPr>
        <p:sp>
          <p:nvSpPr>
            <p:cNvPr id="11" name="직사각형 10"/>
            <p:cNvSpPr/>
            <p:nvPr/>
          </p:nvSpPr>
          <p:spPr>
            <a:xfrm>
              <a:off x="479778" y="1145822"/>
              <a:ext cx="1738489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endParaRPr 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캡션</a:t>
              </a:r>
              <a:r>
                <a:rPr lang="en-US" altLang="ko-KR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1</a:t>
              </a:r>
              <a:endParaRPr lang="en-US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9422" y="1433689"/>
              <a:ext cx="1292578" cy="982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그림</a:t>
              </a:r>
              <a:r>
                <a:rPr lang="en-US" altLang="ko-KR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1</a:t>
              </a:r>
              <a:endParaRPr lang="en-US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167467" y="894650"/>
            <a:ext cx="1631244" cy="2489200"/>
            <a:chOff x="479778" y="1145822"/>
            <a:chExt cx="1738489" cy="2489200"/>
          </a:xfrm>
        </p:grpSpPr>
        <p:sp>
          <p:nvSpPr>
            <p:cNvPr id="20" name="직사각형 19"/>
            <p:cNvSpPr/>
            <p:nvPr/>
          </p:nvSpPr>
          <p:spPr>
            <a:xfrm>
              <a:off x="479778" y="1145822"/>
              <a:ext cx="1738489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endParaRPr 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캡션</a:t>
              </a:r>
              <a:r>
                <a:rPr lang="en-US" altLang="ko-KR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</a:t>
              </a:r>
              <a:endParaRPr lang="en-US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9422" y="1433689"/>
              <a:ext cx="1292578" cy="982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그림</a:t>
              </a:r>
              <a:r>
                <a:rPr lang="en-US" altLang="ko-KR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</a:t>
              </a:r>
              <a:endParaRPr lang="en-US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55156" y="897470"/>
            <a:ext cx="1631244" cy="2489200"/>
            <a:chOff x="479778" y="1145822"/>
            <a:chExt cx="1738489" cy="2489200"/>
          </a:xfrm>
        </p:grpSpPr>
        <p:sp>
          <p:nvSpPr>
            <p:cNvPr id="23" name="직사각형 22"/>
            <p:cNvSpPr/>
            <p:nvPr/>
          </p:nvSpPr>
          <p:spPr>
            <a:xfrm>
              <a:off x="479778" y="1145822"/>
              <a:ext cx="1738489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endParaRPr 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캡션</a:t>
              </a:r>
              <a:r>
                <a:rPr lang="en-US" altLang="ko-KR" dirty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3</a:t>
              </a:r>
              <a:endParaRPr lang="en-US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9422" y="1433689"/>
              <a:ext cx="1292578" cy="982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그림</a:t>
              </a:r>
              <a:r>
                <a:rPr lang="en-US" altLang="ko-KR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3</a:t>
              </a:r>
              <a:endParaRPr lang="en-US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163734" y="118537"/>
            <a:ext cx="5006622" cy="3265313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/>
          <p:cNvSpPr/>
          <p:nvPr/>
        </p:nvSpPr>
        <p:spPr>
          <a:xfrm>
            <a:off x="6434223" y="172764"/>
            <a:ext cx="2958666" cy="778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Christmas</a:t>
            </a:r>
            <a:endParaRPr 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34138" y="736500"/>
            <a:ext cx="1324800" cy="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20" y="894650"/>
            <a:ext cx="2238225" cy="22382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13556" y="2324923"/>
            <a:ext cx="16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Oh yeah I like the Christmas tree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913556" y="2370670"/>
            <a:ext cx="0" cy="415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316133" y="287870"/>
            <a:ext cx="1851378" cy="7168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6333110" y="1119821"/>
            <a:ext cx="2963289" cy="19451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/>
          <p:cNvSpPr/>
          <p:nvPr/>
        </p:nvSpPr>
        <p:spPr>
          <a:xfrm>
            <a:off x="3347913" y="3527415"/>
            <a:ext cx="5006622" cy="32681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/>
          <p:cNvSpPr/>
          <p:nvPr/>
        </p:nvSpPr>
        <p:spPr>
          <a:xfrm>
            <a:off x="3347913" y="3527415"/>
            <a:ext cx="5006622" cy="3265313"/>
          </a:xfrm>
          <a:prstGeom prst="rect">
            <a:avLst/>
          </a:prstGeom>
          <a:solidFill>
            <a:schemeClr val="dk1">
              <a:alpha val="4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/>
          <p:cNvSpPr/>
          <p:nvPr/>
        </p:nvSpPr>
        <p:spPr>
          <a:xfrm>
            <a:off x="3618402" y="3581642"/>
            <a:ext cx="2958666" cy="778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DS Project</a:t>
            </a:r>
            <a:endParaRPr lang="en-US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52181" y="4145378"/>
            <a:ext cx="1324800" cy="9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66313" y="5748842"/>
            <a:ext cx="16086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20170622 </a:t>
            </a:r>
          </a:p>
          <a:p>
            <a:r>
              <a:rPr lang="en-US" altLang="ko-KR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&lt; </a:t>
            </a:r>
            <a:r>
              <a:rPr lang="ko-KR" altLang="en-US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마지막처럼 </a:t>
            </a:r>
            <a:r>
              <a:rPr lang="en-US" altLang="ko-KR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&gt;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ㄹㅇ</a:t>
            </a:r>
            <a:r>
              <a:rPr lang="ko-KR" altLang="en-US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050" dirty="0" err="1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마지막인듯</a:t>
            </a:r>
            <a:r>
              <a:rPr lang="en-US" altLang="ko-KR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endParaRPr lang="en-US" sz="105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866313" y="5794589"/>
            <a:ext cx="0" cy="600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93" y="4693105"/>
            <a:ext cx="1078050" cy="161630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41" y="4693105"/>
            <a:ext cx="1626653" cy="91499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881402" y="5745869"/>
            <a:ext cx="16086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20160808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&lt;</a:t>
            </a:r>
            <a:r>
              <a:rPr lang="ko-KR" altLang="en-US" sz="1050" dirty="0" err="1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붐바야</a:t>
            </a:r>
            <a:r>
              <a:rPr lang="en-US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&gt;</a:t>
            </a:r>
          </a:p>
          <a:p>
            <a:r>
              <a:rPr lang="ko-KR" altLang="en-US" sz="1050" dirty="0" err="1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블핑</a:t>
            </a:r>
            <a:r>
              <a:rPr lang="ko-KR" altLang="en-US" sz="10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탄신일</a:t>
            </a:r>
            <a:endParaRPr lang="en-US" altLang="ko-KR" sz="1050" dirty="0" smtClean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881402" y="5791616"/>
            <a:ext cx="0" cy="6005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4871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일정</a:t>
            </a:r>
            <a:endParaRPr 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3600" y="1470434"/>
            <a:ext cx="4240200" cy="4706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~4/30 </a:t>
            </a:r>
            <a:r>
              <a:rPr lang="en-US" altLang="ko-KR" sz="20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ppt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Open XML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형식 파악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~5/9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템플릿 구조 처리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기본 폼 제작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~5/23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메인 프로그램 제작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~6/7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디버깅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6837"/>
          <a:stretch/>
        </p:blipFill>
        <p:spPr>
          <a:xfrm>
            <a:off x="838200" y="1208288"/>
            <a:ext cx="5764312" cy="16129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0566"/>
          <a:stretch/>
        </p:blipFill>
        <p:spPr>
          <a:xfrm>
            <a:off x="838201" y="2821275"/>
            <a:ext cx="5764311" cy="31529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47838"/>
          <a:stretch/>
        </p:blipFill>
        <p:spPr>
          <a:xfrm>
            <a:off x="838200" y="5974225"/>
            <a:ext cx="5764312" cy="808176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4989600" y="5974224"/>
            <a:ext cx="712800" cy="712800"/>
          </a:xfrm>
          <a:prstGeom prst="donut">
            <a:avLst>
              <a:gd name="adj" fmla="val 1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4191600" y="5974224"/>
            <a:ext cx="712800" cy="712800"/>
          </a:xfrm>
          <a:prstGeom prst="donut">
            <a:avLst>
              <a:gd name="adj" fmla="val 1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4191600" y="4458494"/>
            <a:ext cx="712800" cy="712800"/>
          </a:xfrm>
          <a:prstGeom prst="donut">
            <a:avLst>
              <a:gd name="adj" fmla="val 1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>
            <a:off x="5855816" y="1360030"/>
            <a:ext cx="668160" cy="57600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5085692" y="3054514"/>
            <a:ext cx="1379908" cy="38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2667692" y="3849747"/>
            <a:ext cx="3797908" cy="38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059570" y="4681169"/>
            <a:ext cx="2088020" cy="38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113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a옛날사진관2</vt:lpstr>
      <vt:lpstr>a옛날사진관3</vt:lpstr>
      <vt:lpstr>a옛날사진관4</vt:lpstr>
      <vt:lpstr>맑은 고딕</vt:lpstr>
      <vt:lpstr>Arial</vt:lpstr>
      <vt:lpstr>Calibri</vt:lpstr>
      <vt:lpstr>Calibri Light</vt:lpstr>
      <vt:lpstr>Office 테마</vt:lpstr>
      <vt:lpstr>DS Project</vt:lpstr>
      <vt:lpstr>소개</vt:lpstr>
      <vt:lpstr>목표</vt:lpstr>
      <vt:lpstr>PowerPoint 프레젠테이션</vt:lpstr>
      <vt:lpstr>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</dc:title>
  <dc:creator>김 도형</dc:creator>
  <cp:lastModifiedBy>김 도형</cp:lastModifiedBy>
  <cp:revision>15</cp:revision>
  <dcterms:created xsi:type="dcterms:W3CDTF">2018-04-23T12:24:44Z</dcterms:created>
  <dcterms:modified xsi:type="dcterms:W3CDTF">2018-04-23T17:14:19Z</dcterms:modified>
</cp:coreProperties>
</file>