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4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3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8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8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9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8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5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6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2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D626E-D2B9-4517-8FCA-2C1B85368B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8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rgbClr val="FF0000"/>
                </a:solidFill>
              </a:rPr>
              <a:t>h1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1486" y="6193971"/>
            <a:ext cx="14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Text Box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83330" y="6101638"/>
            <a:ext cx="185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New Text Box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h2</a:t>
            </a:r>
            <a:endParaRPr 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00892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722" y="1365364"/>
            <a:ext cx="4004555" cy="5001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980" y="1690688"/>
            <a:ext cx="2862722" cy="43513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7063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/>
              </a:rPr>
              <a:t>h3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6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h1</vt:lpstr>
      <vt:lpstr>h2</vt:lpstr>
      <vt:lpstr>h3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도형</dc:creator>
  <cp:lastModifiedBy>김 도형</cp:lastModifiedBy>
  <cp:revision>6</cp:revision>
  <dcterms:created xsi:type="dcterms:W3CDTF">2018-04-24T01:39:16Z</dcterms:created>
  <dcterms:modified xsi:type="dcterms:W3CDTF">2018-04-26T06:43:53Z</dcterms:modified>
</cp:coreProperties>
</file>