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58" y="9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D626E-D2B9-4517-8FCA-2C1B85368B6A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38A46-E69C-488D-9003-8C7D68FFF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647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D626E-D2B9-4517-8FCA-2C1B85368B6A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38A46-E69C-488D-9003-8C7D68FFF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932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D626E-D2B9-4517-8FCA-2C1B85368B6A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38A46-E69C-488D-9003-8C7D68FFF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587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D626E-D2B9-4517-8FCA-2C1B85368B6A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38A46-E69C-488D-9003-8C7D68FFF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982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D626E-D2B9-4517-8FCA-2C1B85368B6A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38A46-E69C-488D-9003-8C7D68FFF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697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D626E-D2B9-4517-8FCA-2C1B85368B6A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38A46-E69C-488D-9003-8C7D68FFF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986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D626E-D2B9-4517-8FCA-2C1B85368B6A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38A46-E69C-488D-9003-8C7D68FFF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8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D626E-D2B9-4517-8FCA-2C1B85368B6A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38A46-E69C-488D-9003-8C7D68FFF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050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D626E-D2B9-4517-8FCA-2C1B85368B6A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38A46-E69C-488D-9003-8C7D68FFF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430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D626E-D2B9-4517-8FCA-2C1B85368B6A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38A46-E69C-488D-9003-8C7D68FFF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560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D626E-D2B9-4517-8FCA-2C1B85368B6A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38A46-E69C-488D-9003-8C7D68FFF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328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7D626E-D2B9-4517-8FCA-2C1B85368B6A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938A46-E69C-488D-9003-8C7D68FFF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989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i="1" u="sng" dirty="0" smtClean="0">
                <a:solidFill>
                  <a:srgbClr val="FF0000"/>
                </a:solidFill>
              </a:rPr>
              <a:t>h1</a:t>
            </a:r>
            <a:endParaRPr lang="en-US" b="1" i="1" u="sng" dirty="0">
              <a:solidFill>
                <a:srgbClr val="FF0000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solidFill>
            <a:srgbClr val="FFC000"/>
          </a:solidFill>
        </p:spPr>
        <p:txBody>
          <a:bodyPr/>
          <a:lstStyle/>
          <a:p>
            <a:r>
              <a:rPr lang="en-US" dirty="0" smtClean="0"/>
              <a:t>h1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01486" y="6193971"/>
            <a:ext cx="1441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New Text Box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83330" y="6101638"/>
            <a:ext cx="18580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</a:rPr>
              <a:t>New Text Box</a:t>
            </a:r>
            <a:endParaRPr lang="en-US" sz="2400" dirty="0">
              <a:solidFill>
                <a:srgbClr val="0070C0"/>
              </a:solidFill>
            </a:endParaRP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h2</a:t>
            </a:r>
            <a:endParaRPr 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2900892" cy="4351338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3722" y="1365364"/>
            <a:ext cx="4004555" cy="500198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6980" y="1690688"/>
            <a:ext cx="2862722" cy="435133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170639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h3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0679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1004</TotalTime>
  <Words>10</Words>
  <Application>Microsoft Office PowerPoint</Application>
  <PresentationFormat>와이드스크린</PresentationFormat>
  <Paragraphs>6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맑은 고딕</vt:lpstr>
      <vt:lpstr>Arial</vt:lpstr>
      <vt:lpstr>Calibri</vt:lpstr>
      <vt:lpstr>Calibri Light</vt:lpstr>
      <vt:lpstr>Office 테마</vt:lpstr>
      <vt:lpstr>h1</vt:lpstr>
      <vt:lpstr>h2</vt:lpstr>
      <vt:lpstr>h3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도형</dc:creator>
  <cp:lastModifiedBy>김 도형</cp:lastModifiedBy>
  <cp:revision>6</cp:revision>
  <dcterms:created xsi:type="dcterms:W3CDTF">2018-04-24T01:39:16Z</dcterms:created>
  <dcterms:modified xsi:type="dcterms:W3CDTF">2018-04-26T23:51:53Z</dcterms:modified>
</cp:coreProperties>
</file>