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8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26E-D2B9-4517-8FCA-2C1B85368B6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4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26E-D2B9-4517-8FCA-2C1B85368B6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3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26E-D2B9-4517-8FCA-2C1B85368B6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8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26E-D2B9-4517-8FCA-2C1B85368B6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8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26E-D2B9-4517-8FCA-2C1B85368B6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9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26E-D2B9-4517-8FCA-2C1B85368B6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8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26E-D2B9-4517-8FCA-2C1B85368B6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26E-D2B9-4517-8FCA-2C1B85368B6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5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26E-D2B9-4517-8FCA-2C1B85368B6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26E-D2B9-4517-8FCA-2C1B85368B6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6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26E-D2B9-4517-8FCA-2C1B85368B6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2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D626E-D2B9-4517-8FCA-2C1B85368B6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8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3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3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h3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h1</vt:lpstr>
      <vt:lpstr>h2</vt:lpstr>
      <vt:lpstr>h3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도형</dc:creator>
  <cp:lastModifiedBy>김 도형</cp:lastModifiedBy>
  <cp:revision>2</cp:revision>
  <dcterms:created xsi:type="dcterms:W3CDTF">2018-04-24T01:39:16Z</dcterms:created>
  <dcterms:modified xsi:type="dcterms:W3CDTF">2018-04-24T05:39:57Z</dcterms:modified>
</cp:coreProperties>
</file>