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h1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1486" y="6193971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Text 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101" y="6193971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Text Box</a:t>
            </a:r>
            <a:endParaRPr lang="en-US" dirty="0"/>
          </a:p>
        </p:txBody>
      </p:sp>
    </p:spTree>
    <p:ext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h1</vt:lpstr>
      <vt:lpstr>h2</vt:lpstr>
      <vt:lpstr>h3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도형</dc:creator>
  <cp:lastModifiedBy>김 도형</cp:lastModifiedBy>
  <cp:revision>4</cp:revision>
  <dcterms:created xsi:type="dcterms:W3CDTF">2018-04-24T01:39:16Z</dcterms:created>
  <dcterms:modified xsi:type="dcterms:W3CDTF">2018-04-24T14:37:30Z</dcterms:modified>
</cp:coreProperties>
</file>