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9924-409F-47E6-B599-78EC91E3946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AFAD-DDAF-4AA3-BDD0-919DB914E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6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9924-409F-47E6-B599-78EC91E3946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AFAD-DDAF-4AA3-BDD0-919DB914E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0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9924-409F-47E6-B599-78EC91E3946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AFAD-DDAF-4AA3-BDD0-919DB914E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4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9924-409F-47E6-B599-78EC91E3946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AFAD-DDAF-4AA3-BDD0-919DB914E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6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9924-409F-47E6-B599-78EC91E3946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AFAD-DDAF-4AA3-BDD0-919DB914E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9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9924-409F-47E6-B599-78EC91E3946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AFAD-DDAF-4AA3-BDD0-919DB914E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7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9924-409F-47E6-B599-78EC91E3946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AFAD-DDAF-4AA3-BDD0-919DB914E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7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9924-409F-47E6-B599-78EC91E3946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AFAD-DDAF-4AA3-BDD0-919DB914E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8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9924-409F-47E6-B599-78EC91E3946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AFAD-DDAF-4AA3-BDD0-919DB914E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9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9924-409F-47E6-B599-78EC91E3946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AFAD-DDAF-4AA3-BDD0-919DB914E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3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9924-409F-47E6-B599-78EC91E3946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AFAD-DDAF-4AA3-BDD0-919DB914E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3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B9924-409F-47E6-B599-78EC91E3946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4AFAD-DDAF-4AA3-BDD0-919DB914E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1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DS Project</a:t>
            </a:r>
            <a:endParaRPr lang="en-US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17-014 </a:t>
            </a:r>
            <a:r>
              <a:rPr lang="ko-KR" altLang="en-US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김도형</a:t>
            </a:r>
            <a:r>
              <a:rPr lang="en-US" altLang="ko-KR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17-033 </a:t>
            </a:r>
            <a:r>
              <a:rPr lang="ko-KR" altLang="en-US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김찬영</a:t>
            </a:r>
            <a:endParaRPr lang="en-US" altLang="ko-KR" dirty="0" smtClean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31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소개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PPT </a:t>
            </a:r>
            <a:r>
              <a:rPr lang="ko-KR" altLang="en-US" dirty="0" smtClean="0"/>
              <a:t>제작으로 하루의 소중한 시간을 날리는 한과영 학생들을 위한 자동 템플릿 조정 프로그램입니다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00" y="3537937"/>
            <a:ext cx="4448400" cy="2502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400" y="3534706"/>
            <a:ext cx="4454144" cy="2505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316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구현범위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21837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기본적인 흰 바탕에 검은 글씨로 된 </a:t>
            </a:r>
            <a:r>
              <a:rPr lang="en-US" altLang="ko-KR" dirty="0" smtClean="0"/>
              <a:t>PPT</a:t>
            </a:r>
            <a:r>
              <a:rPr lang="ko-KR" altLang="en-US" dirty="0"/>
              <a:t>와</a:t>
            </a:r>
            <a:r>
              <a:rPr lang="ko-KR" altLang="en-US" dirty="0" smtClean="0"/>
              <a:t> 적용시키고 싶은 템플릿을 가진 </a:t>
            </a:r>
            <a:r>
              <a:rPr lang="ko-KR" altLang="en-US" dirty="0"/>
              <a:t>샘</a:t>
            </a:r>
            <a:r>
              <a:rPr lang="ko-KR" altLang="en-US" dirty="0" smtClean="0"/>
              <a:t>플 </a:t>
            </a:r>
            <a:r>
              <a:rPr lang="en-US" altLang="ko-KR" dirty="0" smtClean="0"/>
              <a:t>PPT</a:t>
            </a:r>
            <a:r>
              <a:rPr lang="ko-KR" altLang="en-US" dirty="0" smtClean="0"/>
              <a:t>가 있으면 기본 </a:t>
            </a:r>
            <a:r>
              <a:rPr lang="en-US" altLang="ko-KR" dirty="0" smtClean="0"/>
              <a:t>PPT</a:t>
            </a:r>
            <a:r>
              <a:rPr lang="ko-KR" altLang="en-US" dirty="0" smtClean="0"/>
              <a:t>에 해당 템플릿을 적용시킨 </a:t>
            </a:r>
            <a:r>
              <a:rPr lang="en-US" altLang="ko-KR" dirty="0" smtClean="0"/>
              <a:t>PPT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00" y="3073501"/>
            <a:ext cx="3595666" cy="2022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555" y="4359070"/>
            <a:ext cx="3744356" cy="2106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600" y="3178307"/>
            <a:ext cx="4454144" cy="2505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구부러진 연결선 12"/>
          <p:cNvCxnSpPr/>
          <p:nvPr/>
        </p:nvCxnSpPr>
        <p:spPr>
          <a:xfrm rot="5400000" flipH="1" flipV="1">
            <a:off x="6012905" y="3322023"/>
            <a:ext cx="949501" cy="981367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/>
          <p:nvPr/>
        </p:nvCxnSpPr>
        <p:spPr>
          <a:xfrm rot="10800000" flipH="1" flipV="1">
            <a:off x="4297970" y="3284489"/>
            <a:ext cx="949501" cy="981367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00241" y="6061676"/>
            <a:ext cx="1145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/>
              <a:t>샘플 </a:t>
            </a:r>
            <a:r>
              <a:rPr lang="en-US" altLang="ko-KR" sz="2000" dirty="0" smtClean="0"/>
              <a:t>PPT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473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44871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일정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13600" y="1825625"/>
            <a:ext cx="4240200" cy="4351338"/>
          </a:xfrm>
        </p:spPr>
        <p:txBody>
          <a:bodyPr/>
          <a:lstStyle/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66837"/>
          <a:stretch/>
        </p:blipFill>
        <p:spPr>
          <a:xfrm>
            <a:off x="838200" y="1208288"/>
            <a:ext cx="5764312" cy="16129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20566"/>
          <a:stretch/>
        </p:blipFill>
        <p:spPr>
          <a:xfrm>
            <a:off x="838201" y="2821275"/>
            <a:ext cx="5764311" cy="31529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b="47838"/>
          <a:stretch/>
        </p:blipFill>
        <p:spPr>
          <a:xfrm>
            <a:off x="838200" y="5974225"/>
            <a:ext cx="5764312" cy="808176"/>
          </a:xfrm>
          <a:prstGeom prst="rect">
            <a:avLst/>
          </a:prstGeom>
        </p:spPr>
      </p:pic>
      <p:sp>
        <p:nvSpPr>
          <p:cNvPr id="7" name="도넛 6"/>
          <p:cNvSpPr/>
          <p:nvPr/>
        </p:nvSpPr>
        <p:spPr>
          <a:xfrm>
            <a:off x="4989600" y="5974224"/>
            <a:ext cx="712800" cy="712800"/>
          </a:xfrm>
          <a:prstGeom prst="donut">
            <a:avLst>
              <a:gd name="adj" fmla="val 13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도넛 7"/>
          <p:cNvSpPr/>
          <p:nvPr/>
        </p:nvSpPr>
        <p:spPr>
          <a:xfrm>
            <a:off x="4191600" y="5974224"/>
            <a:ext cx="712800" cy="712800"/>
          </a:xfrm>
          <a:prstGeom prst="donut">
            <a:avLst>
              <a:gd name="adj" fmla="val 13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도넛 8"/>
          <p:cNvSpPr/>
          <p:nvPr/>
        </p:nvSpPr>
        <p:spPr>
          <a:xfrm>
            <a:off x="4191600" y="4458494"/>
            <a:ext cx="712800" cy="712800"/>
          </a:xfrm>
          <a:prstGeom prst="donut">
            <a:avLst>
              <a:gd name="adj" fmla="val 13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>
            <a:off x="5855816" y="1360030"/>
            <a:ext cx="668160" cy="5760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/>
          <p:cNvSpPr/>
          <p:nvPr/>
        </p:nvSpPr>
        <p:spPr>
          <a:xfrm>
            <a:off x="5085692" y="3054514"/>
            <a:ext cx="1379908" cy="388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/>
          <p:cNvSpPr/>
          <p:nvPr/>
        </p:nvSpPr>
        <p:spPr>
          <a:xfrm>
            <a:off x="2667692" y="3849747"/>
            <a:ext cx="3797908" cy="388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/>
          <p:cNvSpPr/>
          <p:nvPr/>
        </p:nvSpPr>
        <p:spPr>
          <a:xfrm>
            <a:off x="1059570" y="4681169"/>
            <a:ext cx="2088020" cy="388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0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52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a옛날사진관4</vt:lpstr>
      <vt:lpstr>맑은 고딕</vt:lpstr>
      <vt:lpstr>Arial</vt:lpstr>
      <vt:lpstr>Calibri</vt:lpstr>
      <vt:lpstr>Calibri Light</vt:lpstr>
      <vt:lpstr>Office 테마</vt:lpstr>
      <vt:lpstr>DS Project</vt:lpstr>
      <vt:lpstr>소개</vt:lpstr>
      <vt:lpstr>구현범위</vt:lpstr>
      <vt:lpstr>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Project</dc:title>
  <dc:creator>김 도형</dc:creator>
  <cp:lastModifiedBy>김 도형</cp:lastModifiedBy>
  <cp:revision>8</cp:revision>
  <dcterms:created xsi:type="dcterms:W3CDTF">2018-04-23T12:24:44Z</dcterms:created>
  <dcterms:modified xsi:type="dcterms:W3CDTF">2018-04-23T15:10:22Z</dcterms:modified>
</cp:coreProperties>
</file>