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8" r:id="rId1"/>
    <p:sldMasterId id="2147483791" r:id="rId2"/>
  </p:sldMasterIdLst>
  <p:notesMasterIdLst>
    <p:notesMasterId r:id="rId12"/>
  </p:notesMasterIdLst>
  <p:sldIdLst>
    <p:sldId id="664" r:id="rId3"/>
    <p:sldId id="669" r:id="rId4"/>
    <p:sldId id="670" r:id="rId5"/>
    <p:sldId id="668" r:id="rId6"/>
    <p:sldId id="665" r:id="rId7"/>
    <p:sldId id="667" r:id="rId8"/>
    <p:sldId id="675" r:id="rId9"/>
    <p:sldId id="674" r:id="rId10"/>
    <p:sldId id="672" r:id="rId11"/>
  </p:sldIdLst>
  <p:sldSz cx="24387175" cy="13716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Open Sans Bold" panose="020B0806030504020204" pitchFamily="34" charset="0"/>
      <p:bold r:id="rId21"/>
    </p:embeddedFont>
    <p:embeddedFont>
      <p:font typeface="Open Sans Light" panose="020B0306030504020204" pitchFamily="34" charset="0"/>
      <p:regular r:id="rId22"/>
      <p:italic r:id="rId23"/>
    </p:embeddedFont>
    <p:embeddedFont>
      <p:font typeface="Open Sans Semibold" panose="020B0706030804020204" pitchFamily="34" charset="0"/>
      <p:regular r:id="rId24"/>
      <p:bold r:id="rId25"/>
      <p:italic r:id="rId26"/>
      <p:boldItalic r:id="rId27"/>
    </p:embeddedFont>
    <p:embeddedFont>
      <p:font typeface="Wingdings 3" pitchFamily="2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44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B73"/>
    <a:srgbClr val="EAB200"/>
    <a:srgbClr val="3399FF"/>
    <a:srgbClr val="006699"/>
    <a:srgbClr val="0099FF"/>
    <a:srgbClr val="FF9933"/>
    <a:srgbClr val="FF6600"/>
    <a:srgbClr val="0099CC"/>
    <a:srgbClr val="00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3" autoAdjust="0"/>
    <p:restoredTop sz="83721" autoAdjust="0"/>
  </p:normalViewPr>
  <p:slideViewPr>
    <p:cSldViewPr snapToGrid="0">
      <p:cViewPr varScale="1">
        <p:scale>
          <a:sx n="75" d="100"/>
          <a:sy n="75" d="100"/>
        </p:scale>
        <p:origin x="496" y="160"/>
      </p:cViewPr>
      <p:guideLst>
        <p:guide orient="horz" pos="4344"/>
        <p:guide pos="76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986" y="55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희" userId="f54a293faeff415e" providerId="LiveId" clId="{F124C4C9-0F2D-7F43-9514-D708D2CD5072}"/>
    <pc:docChg chg="modSld">
      <pc:chgData name="김 동희" userId="f54a293faeff415e" providerId="LiveId" clId="{F124C4C9-0F2D-7F43-9514-D708D2CD5072}" dt="2020-11-03T07:14:20.678" v="1" actId="20577"/>
      <pc:docMkLst>
        <pc:docMk/>
      </pc:docMkLst>
      <pc:sldChg chg="modSp mod">
        <pc:chgData name="김 동희" userId="f54a293faeff415e" providerId="LiveId" clId="{F124C4C9-0F2D-7F43-9514-D708D2CD5072}" dt="2020-11-03T07:14:20.678" v="1" actId="20577"/>
        <pc:sldMkLst>
          <pc:docMk/>
          <pc:sldMk cId="547611556" sldId="675"/>
        </pc:sldMkLst>
        <pc:spChg chg="mod">
          <ac:chgData name="김 동희" userId="f54a293faeff415e" providerId="LiveId" clId="{F124C4C9-0F2D-7F43-9514-D708D2CD5072}" dt="2020-11-03T07:14:20.678" v="1" actId="20577"/>
          <ac:spMkLst>
            <pc:docMk/>
            <pc:sldMk cId="547611556" sldId="675"/>
            <ac:spMk id="4" creationId="{D8BD98BA-A413-8744-AA48-2AED74537A3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5:06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49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33 24575,'30'0'0,"-3"0"0,-13 0 0,0 0 0,0 0 0,0 0 0,0 0 0,0 0 0,-1 0 0,1 0 0,0 0 0,0 0 0,0 0 0,8 0 0,-6 0 0,14 0 0,-14 0 0,6 0 0,-8 0 0,0 0 0,0 0 0,0 0 0,8 0 0,-6 0 0,6 0 0,-7 0 0,-1 0 0,0 0 0,0 0 0,0 0 0,-1 0 0,0 0 0,1 0 0,0 0 0,0 0 0,8 0 0,-6 0 0,14-15 0,-6 12 0,7-11 0,1 14 0,-1 0 0,0 0 0,-7 0 0,6 0 0,-14 0 0,6 0 0,-8 0 0,0 0 0,0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1:42.7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56 24575,'29'0'0,"-3"0"0,-12 0 0,0 0 0,0 0 0,1 0 0,-1 0 0,0 0 0,0 0 0,1 0 0,-1 0 0,0 0 0,0 0 0,0 0 0,0 0 0,0 0 0,0 0 0,-6-6 0,4 4 0,-5-4 0,7 0 0,0 4 0,-1-4 0,1 6 0,-1-6 0,1 5 0,0-5 0,-1 6 0,1 0 0,0 0 0,-1 0 0,1 0 0,0 0 0,-1 0 0,1 0 0,0 0 0,0 0 0,0 0 0,0 0 0,0 0 0,0 0 0,-1 0 0,1 0 0,0 0 0,0 0 0,0 0 0,0 0 0,0 0 0,0 0 0,0 0 0,0 0 0,0 0 0,0 0 0,0 0 0,0 0 0,-1 0 0,1 0 0,-1 0 0,1 0 0,-1 0 0,1 0 0,0 0 0,-1 0 0,1 0 0,-1 0 0,1 0 0,-1 0 0,1 0 0,-1 0 0,1 0 0,0 0 0,0 0 0,0 0 0,0 0 0,0 0 0,0 0 0,0 0 0,0 0 0,0 0 0,0 0 0,1 0 0,-1 0 0,0 0 0,0 0 0,0 0 0,1 0 0,-1 0 0,8 0 0,-6 0 0,6 0 0,-8 0 0,0 0 0,1 0 0,6 0 0,-4 0 0,4 0 0,-7 0 0,1 0 0,-1 0 0,0 0 0,0-7 0,0 5 0,0-4 0,0 6 0,0 0 0,0 0 0,1 0 0,-1 0 0,0 0 0,0 0 0,0 0 0,0 0 0,0 0 0,0 0 0,1 0 0,-1 0 0,8 0 0,-6 0 0,6 0 0,-8 0 0,8 0 0,-6 0 0,6 0 0,0 0 0,-6 0 0,6 0 0,0 0 0,-6 0 0,6 0 0,-8 0 0,0 0 0,8 0 0,-6 0 0,6 0 0,-8 0 0,0 6 0,8-4 0,-6 4 0,6 1 0,-8-6 0,0 5 0,8-6 0,-6 0 0,6 0 0,-8 7 0,1-6 0,-1 6 0,8-7 0,-6 6 0,6-5 0,-8 6 0,0-7 0,8 0 0,-6 6 0,6-4 0,-8 4 0,1-6 0,-1 0 0,0 0 0,0 6 0,1-4 0,-1 4 0,0-6 0,0 0 0,0 0 0,0 0 0,1 7 0,-1-6 0,0 6 0,0-7 0,0 0 0,1 0 0,-1 0 0,0 0 0,0 0 0,0 0 0,1 0 0,6 0 0,-5 0 0,6 0 0,-8 0 0,1 0 0,6 0 0,-5 0 0,14 0 0,-8 0 0,9 0 0,-8 0 0,-1 0 0,0 0 0,-6 0 0,6 0 0,0 0 0,-6 0 0,6 0 0,-8 0 0,8 0 0,-6 0 0,6 0 0,-8 0 0,0 0 0,0 0 0,0 0 0,1 0 0,-1 0 0,8 0 0,-6 0 0,6 0 0,-8 0 0,8 0 0,-6 0 0,6 0 0,-8 0 0,8 0 0,-6 0 0,6 0 0,0 0 0,-6 0 0,6 0 0,-8 0 0,0 0 0,0-7 0,0 6 0,0-6 0,0 1 0,0 4 0,0-4 0,-1 0 0,1 4 0,0-4 0,0 6 0,-1 0 0,1 0 0,0 0 0,0 0 0,1 0 0,-1 0 0,0 0 0,0 0 0,0 0 0,1 0 0,7 0 0,1 0 0,1 0 0,6 0 0,-6 0 0,7 0 0,1 0 0,-1 0 0,0 0 0,1 0 0,-1 0 0,-7 0 0,6 0 0,-6 0 0,-1 0 0,7 0 0,-14 0 0,14 0 0,-14 0 0,13 0 0,-12 0 0,4 0 0,1 0 0,-5 7 0,4-6 0,-6 5 0,-1-6 0,0 0 0,0 0 0,0 0 0,1 0 0,-1 0 0,0 0 0,0 0 0,0 0 0,0 0 0,0 7 0,0-6 0,0 6 0,1-7 0,-1 0 0,0 0 0,0 6 0,1-4 0,6 4 0,-4-6 0,4 0 0,-6 0 0,7 0 0,-6 0 0,5 0 0,-6 0 0,6 0 0,-4 0 0,4 6 0,-6-4 0,-1 4 0,0-6 0,0 0 0,8 0 0,-6 0 0,6 0 0,-8 0 0,0 0 0,0 0 0,1 0 0,-1 0 0,0 6 0,0-4 0,0 4 0,1-6 0,-1 0 0,0 0 0,0 0 0,0 0 0,0 0 0,0 0 0,0 0 0,0 0 0,0 0 0,0 0 0,0 0 0,0 0 0,1 0 0,-1 0 0,0 0 0,0 0 0,1 0 0,-1 0 0,0 0 0,0 0 0,0 0 0,1 0 0,-1 0 0,0 0 0,0 0 0,0 0 0,1 0 0,-1 0 0,0 0 0,-1 0 0,1 0 0,-1 0 0,0 0 0,1 0 0,-1 0 0,0 0 0,1 0 0,-1 0 0,2 0 0,-2 0 0,1 0 0,0 0 0,0 0 0,0 0 0,0 0 0,0 0 0,0 0 0,-1 0 0,1 0 0,-1 0 0,1 0 0,-1 0 0,0 0 0,0 0 0,1 0 0,0 0 0,0 0 0,0 0 0,0 0 0,0 0 0,0 0 0,0 0 0,0 0 0,0 0 0,-1 0 0,1 0 0,0 0 0,0 0 0,0 0 0,-1 0 0,1 0 0,0 0 0,0 0 0,0 0 0,0 0 0,0 0 0,-1 0 0,1 0 0,0 0 0,-1 0 0,1 0 0,0 0 0,-1 0 0,1 0 0,0 0 0,-1 0 0,1 0 0,-1 0 0,0 0 0,-6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2:51.7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7361 778 24575,'-45'0'0,"-1"0"0,-28 0 0,6 0 0,-19 0-347,36 0 0,1 0 347,-31 0 0,18 0 0,0 0 0,-30 0 0,35 0 0,0 0 0,7 0 0,0 0 0,0 0 0,0 0 0,0 0 0,1 0 0,-40 0 0,-9 0 0,9 0 0,0 0 0,3 0 0,12 0 0,-1 0 172,11 0-172,3 0 0,-1 0 0,18 0 0,-6 0 0,10 0 522,7 0-522,1 0 0,3 0 0,0 0 0,4 0 0,-10 0 0,20 0 0,-7 0 0,2 0 0,4 0 0,-12 0 0,12 0 0,-13 0 0,6 0 0,-7 7 0,-7-5 0,4 5 0,-4-7 0,7 0 0,-1 7 0,0-5 0,1 5 0,-10-7 0,-2 0 0,0 7 0,-7-6 0,7 6 0,-9 1 0,1-6 0,-1 6 0,0-8 0,0 0 0,9 7 0,-7-6 0,7 6 0,0-7 0,-7 0 0,16 7 0,-15-5 0,15 5 0,-7-7 0,0 0 0,7 0 0,1 0 0,4 0 0,5 0 0,-8 0 0,0 0 0,8 0 0,-12 0 0,10 0 0,-12 0 0,14 0 0,-5 0 0,5 0 0,-8 0 0,0 0 0,-8 0 0,6 0 0,-16 0 0,16 0 0,-16 0 0,7 0 0,0 0 0,-6 0 0,6 0 0,0 0 0,2 0 0,1 0 0,6 0 0,-7 0 0,9 0 0,1 0 0,-1 0 0,1 0 0,-1 0 0,8 0 0,-6 0 0,7 0 0,-2 0 0,-4 0 0,12 6 0,-5-4 0,0 4 0,6-6 0,-14 0 0,6 0 0,0 0 0,-6 0 0,14 0 0,-14 0 0,14 0 0,-6 0 0,1 0 0,5 0 0,-5 0 0,7 0 0,6-6 0,-5-2 0,12-7 0,-6 1 0,7-8 0,0-2 0,0 0 0,0-6 0,0-3 0,0-1 0,0-7 0,0 10 0,0-1 0,0-9 0,0 7 0,0-6 0,0 8 0,0-9 0,0 7 0,0-6 0,7 16 0,-6-6 0,12 13 0,-5-5 0,6 8 0,-6 0 0,4-1 0,-4 1 0,6-1 0,1-7 0,0 6 0,-1-6 0,1 8 0,-1-1 0,0 1 0,-6-1 0,-2 1 0,-6 0 0,0 46 0,8-5 0,-6 32 0,13-9 0,-13-17 0,6 27 0,-8-14 0,0 26 0,0-7 0,0 22 0,0 3-339,0-39 0,0 0 339,0 0 0,0 0 0,0 0 0,0-1 0,0 1 0,0 0 0,0 0 0,0 0 0,0 6 0,0 1 0,-4-6 0,-1 1 0,0 4 0,-2 1 0,-2-1 0,-3 0 0,-4 10 0,0-2 0,8-10 0,1 0 0,-8 15 0,0-1 0,8-16 0,2 0 0,-6 12 0,0 1 0,0 1 0,0-2 0,-1-6 0,2 0 0,4 6 0,0-2 0,-3-10 0,0-1 0,3 12 0,0 0 0,1-11 0,-1-1 0,-4 0 0,1-1 0,-2 48 0,0-21 0,-6 9 0,7-22 0,0-3 0,-6-10 0,14-10 0,-12-1 0,12-17 678,-5-2-678,0-8 0,0-6 0,-1-38 0,2-2 0,6-43 0,0 10 0,0 0 0,0-20 0,0-7-492,0 34 0,0-3 233,0-11 0,0-2 259,0-1 0,0 0 0,0 1 0,0-1 0,0-5 0,0 0 0,0 5 0,0 0 0,-1-6 0,2-1 0,4 7 0,0 1 0,-4 0 0,0 2 0,4 5 0,0 2-343,-5 6 1,0 1 342,0 5 0,0 2-67,0-35 67,0 11 0,0 10 0,0 11 983,0 14-523,0 16 276,0 1-736,-6 15 75,4 38-75,-3 2 0,5 32 0,0-2 0,0 3 0,0-17 0,0 4-492,0 0 0,0 2 401,0 17 0,0 4-401,0-2 0,0 4 0,0 19 0,0 5 164,0-28 0,0 2 0,0 1 0,0 9 0,0 2 0,0 1 0,-4 5 0,0 0 0,-1 2 0,0 4 0,0 1 0,-1-1 0,-3-3 0,-1-2 0,0 2 82,2-17 0,1 2 0,-1 0 0,2-1 156,0 16 0,1-1 0,0-1 90,-3 1 0,-1-1 0,1-1 0,2 0 0,1 0 0,0-3-328,0-7 0,0-3 0,0 1 240,1-1 0,-1 1 0,1-2 88,1-6 0,-1-2 0,0 1 0,0 1 0,-1 0 0,0-2-122,-2 22 1,0-1 121,-1-20 0,-1 1 0,3-5 491,4 2 1,1-2-443,-10 19 0,0-1-49,10-17 0,0-1 0,-9 6 0,0 1 0,9-1 0,-1-2 491,-7-12 1,-1-2-1,9 7 1,0-2-147,-17 30-345,18-36 0,-2-3 983,-14 14 0,14 17 0,-6-31 0,8 8 0,-7-19 0,6-3 0,-6-8-457,7-1-526,0 1 0,-7-1 0,5 1 0,-5-1 0,7 0 0,0-7 0,0 5 0,-7-12 0,6 4 0,-6-6 0,7-1 0,0 0 0,0 0 0,-6 0 0,4 1 0,-4-1 0,0 0 0,-3-6 0,-4-2 0,-2-6 0,1 0 0,6-23 0,-6-6 0,12-45 0,-14 6 0,14-31-492,-8 33 0,0-2 195,9 6 1,0-2 296,-9-23 0,-2-2 0,5 6 0,0 0-492,1-9 0,-1 0 25,-4 0 0,1 1 467,8 8 0,1 1 0,-4 1 0,0 3-492,-1 10 0,2 1 366,3-6 1,0 0 125,-9 7 0,0 1-225,8 5 0,2 1 225,-5 7 0,0 1 0,-4-36 983,7 11-747,-6 11 747,8 12-101,0 12 101,0 17-525,0 2 125,0 8-583,0 54 72,0-11-72,0 49 0,0-17 0,0 4 0,0 10 0,0-26 0,0 2 0,0 42 0,0-42 0,0 1-407,0 12 0,0-1 407,0 34-492,0-11 0,0 1 308,1-37 1,-2 1-145,-5 14 0,-2 7 0,-2-6-118,-2-6 0,-1-1 446,-5 23 0,-2 1-492,0-17 0,-1-4 487,0-4 0,-1 2 5,-8 20 0,0 2-449,1-13 0,1 0 449,-7 12 0,2 0 0,9-7 0,0-2 0,-8-6 0,1 3 0,5 18 0,1 2 0,-7-13 0,-2 1 0,4 12 0,-1 2 0,-4-9 0,-1 0 0,6 0 0,0 0 0,-4 1 0,0-2 0,11-12 0,-1-2 0,-8 5 0,-1-1 0,10-12 0,1 0 211,-5 7 1,1 0-212,5-12 0,0-2 0,1-1 0,0-2 983,-9 15-258,11-10 258,3-14-892,13-16 892,-5-2-90,7-20-41,8-35-852,17 3 0,15-48 0,15 29 0,15-21-819,9 11 819,-39 28 0,4 0-492,20-8 0,4 0 181,-5 4 1,2 0 310,11-7 0,3 3 0,1 7 0,0 4 0,-6 0 0,1 1 0,7 3 0,-1 1 0,-18 2 0,-2-1-492,9 0 0,-1 0 457,-15 6 0,-2 1 35,7-6 0,1 1 0,-2 9 0,-1-1-251,33-25 251,-3 15 0,-22 3 697,-3 3-697,-10 6 983,-1 0-414,-8-4 414,6 4-789,-15 1 109,-1 1-303,-4 8 0,-13 0 0,6 0 0,-8 0 0,-6-5 0,-1-3 0,-1-5 0,1-1 0,7 7 0,-1-6 0,9-2 0,11-3 0,10-6 0,9 7 0,-1-8 0,-8 6 0,7-6 0,-17 9 0,0 0 0,-3 0 0,-14 2 0,6-1 0,-15 0 0,0 1 0,-7 0 0,0 0 0,0 0 0,-7 0 0,-1 6 0,-6-5 0,-1 5 0,1-6 0,-8-1 0,5 0 0,-5-8 0,0 6 0,-3-13 0,1 13 0,-6-12 0,6 12 0,-1-13 0,-5 5 0,6-7 0,0 8 0,1-6 0,8 14 0,0-6 0,0 0 0,0 5 0,0-12 0,0 12 0,0-5 0,1 8 0,-1 6 0,1-5 0,-1 5 0,1 0 0,0 2 0,-8 6 0,5 0 0,-5 0 0,8 0 0,-1 0 0,1 0 0,-8 0 0,6 0 0,-6 0 0,8 0 0,0 0 0,-1 6 0,1 2 0,-1 6 0,1 0 0,-1 1 0,7-1 0,-4 0 0,10 0 0,-11 0 0,12 0 0,-6 8 0,7-6 0,-6 6 0,4 0 0,-4 2 0,6 0 0,0 5 0,0-5 0,0 0 0,0 5 0,0-13 0,0 14 0,0-6 0,0 0 0,0-3 0,0 1 0,0-6 0,0 6 0,0-8 0,0 1 0,0-46 0,0 21 0,0-44 0,0 30 0,0 0 0,0-6 0,0 14 0,7-14 0,-5 14 0,5-6 0,-7-1 0,0 7 0,0-6 0,0 0 0,0 5 0,0-5 0,0 0 0,0 6 0,0-6 0,0 0 0,0 5 0,0-12 0,0 12 0,0-12 0,0 12 0,0-13 0,0 6 0,0 0 0,0-5 0,0 5 0,0-8 0,0 0 0,0 8 0,0-5 0,0 5 0,0-8 0,0 0 0,0 1 0,0-1 0,0 1 0,-7-1 0,5 0 0,-5 1 0,7-1 0,0 0 0,-7 1 0,5-1 0,-5 0 0,0 1 0,5-10 0,-5 7 0,7-7 0,0 0 0,0 8 0,-8-17 0,6 16 0,-6-7 0,8 1 0,0 6 0,0-16 0,0 16 0,0-6 0,0 8 0,0 1 0,0-1 0,0 0 0,0 1 0,0 7 0,0-6 0,0 6 0,0 0 0,0-6 0,0 14 0,0-6 0,-7 0 0,5 5 0,-5-12 0,7 4 0,0 1 0,0-5 0,-7 5 0,6-8 0,-6 0 0,7-8 0,-8-18 0,6 12 0,-6-18 0,8 21 0,-7 0 0,5-6 0,-5 15 0,-1-16 0,6 7 0,-5 0 0,-1-6 0,6 6 0,-6-9 0,8 9 0,0-7 0,0 7 0,0 0 0,0-6 0,0 15 0,0-16 0,0 16 0,0-16 0,0-6 0,0 0 0,0-10 0,0 14 0,0 0 0,0 0 0,0 9 0,0-6 0,0 6 0,0 0 0,0-7 0,0 16 0,-7-16 0,5 17 0,-6-17 0,8 7 0,0 0 0,0-7 0,0 16 0,0-6 0,0 8 0,0 0 0,0 1 0,0-1 0,0 0 0,0 1 0,0-1 0,0 0 0,0 1 0,0 7 0,-7-6 0,5 14 0,-5-6 0,1 14 0,4-5 0,-4 51 0,6-20 0,0 40 0,0-18 0,0-6 0,0 6 0,7 1 0,-5-7 0,13 6 0,-13-9 0,12 1 0,-13 8 0,13-6 0,-12 7 0,13-1 0,-6-6 0,0 15 0,-2-15 0,1 15 0,-6-15 0,5 7 0,1-1 0,-6-6 0,5 6 0,-7-16 0,0 5 0,0-5 0,0 0 0,0-2 0,0-8 0,0 0 0,0 1 0,0-1 0,0 0 0,0 0 0,0 0 0,0 1 0,0-1 0,0 0 0,7 0 0,-6 1 0,6-1 0,-2-1 0,-3 2 0,10-8 0,-4-1 0,6-6 0,0 0 0,0 0 0,0 0 0,0 0 0,0-6 0,0-2 0,1 0 0,-1-5 0,-6 6 0,-2 5 0,-6 17 0,0 10 0,0 13 0,0-14 0,-7 5 0,-2-13 0,-6 6 0,1-7 0,-1-1 0,1 0 0,6 0 0,-5-6 0,5 5 0,-6-12 0,6 12 0,-4-11 0,10 10 0,-4-4 0,6 6 0,-6 0 0,5 0 0,-6 0 0,7 0 0,0 8 0,-7 2 0,5 16 0,-5 3 0,7 19 0,-8-7 0,7 17 0,-7-17 0,-1 18 0,7-19 0,-13-1 0,13-12 0,-5-10 0,7-7 0,0-2 0,0-8 0,-6-6 0,4-36 0,-4-4 0,6-30 0,0 10 0,0 0 0,0-11 0,0 9 0,0-19 0,0 18 0,0-18 0,0 8 0,0 0 0,0-7 0,0 7 0,0-22 0,0 8 0,9-8 0,-7 0 0,14 9-451,-14-21 451,15 20 0,-15 2 0,7 5 0,-9 17 0,0-7 0,0 10 0,0 9 0,0 2 451,0 10-451,0-1 0,0 0 0,0 8 0,0-5 0,0 12 0,0-5 0,0 0 0,0-2 0,0 0 0,0-6 0,0 14 0,0-14 0,0 14 0,0-14 0,0-3 0,-8-1 0,7-16 0,-6 7 0,7-9 0,0 10 0,-8-8 0,6 7 0,-6 0 0,8 2 0,0 10 0,0-1 0,0 0 0,0 1 0,0-1 0,0 0 0,0-9 0,0-2 0,0-8 0,0-1 0,0 0 0,9-10 0,1-3 0,9-11 0,0-11 0,-8 8 0,6-8 0,-15 22 0,15-8 0,-15 8 0,6 0 0,-8 12 0,0 4 0,0 15 0,0-7 0,0 10 0,0-1 0,0 8 0,0-6 0,0 14 0,0-14 0,0 6 0,-7-7 0,6 7 0,-14-15 0,6 13 0,-1-15 0,-4 9 0,13 1 0,-13 7 0,13 2 0,-6 0 0,7 6 0,0-7 0,0 9 0,0 0 0,0 0 0,0-1 0,0 1 0,6 7 0,2 1 0,6 6 0,0 0 0,0 0 0,0 0 0,8 0 0,2 0 0,7 0 0,1 0 0,-1 0 0,10 0 0,2 0 0,8 0 0,1 0 0,0 0 0,10-9 0,-8-1 0,19 0 0,-19-6 0,19 6 0,-9-8 0,1-1 0,7 1 0,-17 8 0,-2-6 0,-3 15 0,-17-14 0,8 14 0,-10-7 0,1 1 0,-8 6 0,5-14 0,-13 14 0,6-13 0,0 5 0,-6 1 0,6-5 0,-8 5 0,0 0 0,-6-5 0,5 5 0,-6 0 0,1-5 0,4 5 0,-5 0 0,6 2 0,-47 37 0,21-1 0,-21 8 0,-3 5 0,5 37-492,7-31 0,0 3 436,-1 5 1,0 1 55,-1 1 0,-1 1-492,-6 11 0,0 3 108,0 1 1,0 0 383,-1 7 0,-1 0 0,-4-5 0,-1 0 0,-2 7 0,0-3 0,9-23 0,-1-1 0,-11 18 0,2-3 0,17-24 0,0-1-492,-16 14 0,-1-1 488,11-12 0,2-2-53,0-4 0,1-4 57,-24 20 934,18-18-934,-4-14 983,8-10-233,8-9 233,2-7-821,7 0-22,1 0-140,7-6 0,0-2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2:59.3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6431 643 24575,'-29'0'0,"3"0"0,11 0 0,1 0 0,-8 0 0,-2 0 0,0 0 0,-6 0 0,6 0 0,0 0 0,-6 0 0,6 0 0,-8 0 0,1 0 0,-1 0 0,0 0 0,1 0 0,-1 0 0,-9 0 0,7 0 0,-6 0 0,8 0 0,-8 0 0,6 0 0,-7 0 0,9 0 0,1 0 0,-1 0 0,0 7 0,-8-5 0,6 5 0,-7 0 0,9-6 0,1 6 0,-10 1 0,7-6 0,-7 6 0,17-2 0,-6-4 0,7 4 0,-1 0 0,-6-4 0,14 4 0,-7-6 0,1 0 0,6 0 0,-6 0 0,8 0 0,-1 0 0,1 0 0,-1 0 0,1 0 0,-1 0 0,1 0 0,0 0 0,-1 0 0,1 0 0,-1 0 0,1 0 0,-8 0 0,6 0 0,-6 0 0,8 0 0,0 0 0,-1 0 0,-7 0 0,6 0 0,-6 0 0,0 0 0,5 0 0,-12 0 0,12 0 0,-13 0 0,14 0 0,-14 0 0,6 0 0,-7 0 0,-1 0 0,0 0 0,1 0 0,-10 0 0,-2 0 0,-9 0 0,0 0 0,0 0 0,0 0 0,-11 0 0,9 0 0,-9 0 0,1 0 0,8 0 0,-8 0 0,0 0 0,7 8 0,-7-6 0,10 5 0,0 1 0,0-6 0,0 5 0,9 0 0,-7 3 0,7-1 0,-8 6 0,-1-13 0,-11 14 0,9-14 0,-9 7 0,-12-2 0,17 3 0,-17-1 0,23 7 0,-10-14 0,7 13 0,-7-5 0,10 7 0,0 0 0,0 0 0,0 0 0,0 1 0,0-1 0,0 0 0,0 0 0,0 1 0,9-2 0,3 1 0,8-2 0,0 1 0,8-1 0,-6 1 0,14-2 0,-7 9 0,15-7 0,-5 6 0,5-8 0,-7 0 0,7 0 0,-4-6 0,4 4 0,-7-10 0,1 4 0,-1-6 0,1 0 0,-1 0 0,-7 0 0,-2 0 0,-16 0 0,-3 0 0,-9 0 0,-10 0 0,7 0 0,-18 0 0,-15 0 0,18 0 0,-16 0 0,35 0 0,8 0 0,10 0 0,10 0 0,15-12 0,2 3 0,6-11 0,0-2 0,14 5 0,12-7 0,28-2 0,0 6 0,8-6 0,-10 16 0,0-5 0,0 5 0,-1 0 0,1-5 0,0 13 0,-9-13 0,6 5 0,-15-6 0,15-1 0,-15-6 0,16 4 0,-17-4 0,8 6 0,-1-7 0,-6 6 0,7-7 0,-10 2 0,1 6 0,-8-13 0,-2 13 0,-6-13 0,-2 14 0,2-14 0,-8 14 0,-1-14 0,-7 6 0,0-8 0,0-9 0,0-1 0,0-21 0,0-2 0,0 0 0,0-8 0,0 19 0,0-9 0,0 21 0,0 1 0,0 17 0,0 20 0,0 69 0,0-3 0,0 10 0,0 6-492,0-16 0,0 0 198,0 18 0,0 4-198,0 6 0,0 0 0,0 1 0,0 1 448,0-19 0,0 1 0,0-3 44,0 9 0,0 0 0,0 16 0,0-2-492,0-25 0,0-2 301,0 8 1,0-1 190,0-6 0,0-3-65,0-12 0,0-3 65,0 27 983,0-24-693,0-20 693,6-18 0,2-9 0,6-6-211,3-45-772,1-24 0,-7 12 0,-1-5-485,1 4 1,-1-2 484,1-4 0,0 0 0,0 5 0,-1 0 0,-4 0 0,0 0-78,-1 6 0,-1 3 78,-4-27 0,0 32 0,0 32 0,-9 68 0,8-2 0,-1 10-328,-8 5 0,-4 9 0,2 3 0,5 13 0,3 4 0,-5 3 82,-6-10 0,-4 3 0,-2 2 0,2 2 49,5-9 0,0 1 1,0 1-1,0 2 0,-2 1 33,0-10 0,-1 1 0,-1 1 0,-1 1 0,1 2 0,0 0 23,2-4 1,0 2-1,0 1 1,0 1-1,0-1 1,0-2-1,0-3-56,-4 14 0,0-5 1,0-1-1,0 1 0,0 5 33,2-2 0,0 6 0,0 1 0,0 0 0,-1-3 0,-1-5-33,-2-4 0,-1-4 1,0-2-1,0 1 0,1 4 33,3-2 0,0 3 0,1 1 0,0 2 0,0-2 0,-1-2-33,-4 10 0,-1 0 1,-1-2-1,1-2 0,1-1 0,3-9 0,0 0 1,1-2-1,0-3 0,1-3-131,-4 22 0,2-6 0,-1 0 0,-1-1 0,-2-1 0,5-6 819,4 5 1,3-4-323,-6 9 0,0-1 322,5-16 1,3-5 491,-2 20 0,-4-27 0,14-24 0,-5-18 0,7-1 0,0-8 0,0 16 0,0 5 0,0 17 0,0 10 0,0-8 0,0 19-9,0-28-974,0 15 0,0-27 0,0 0 0,0-3 0,0-14 0,0 6 0,0-8 0,0 0 0,0 1 0,0-1 0,0 8 0,0 2 0,0 7 0,0 1 0,-14-1 0,11 1 0,-18-9 0,19 7 0,-18-6 0,9 7 0,-19 0 0,6 1 0,-8-1 0,-8 2 0,-3 0 0,0-7 0,-7 7 0,7-7 0,-9 1 0,9 4 0,3-6 0,8 6 0,8-7 0,-6 6 0,13-7 0,-13 9 0,13-1 0,-6-7 0,8 6 0,0-14 0,0 6 0,0-8 0,1-6 0,0-2 0,0-6 0,0 0 0,-1 0 0,1 0 0,7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03.7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1060 3067 24575,'-29'0'0,"-4"0"0,9 0 0,-8 0 0,0 0 0,1 0 0,-1 0 0,8 0 0,-6 0 0,6 0 0,0 0 0,-6 0 0,14 0 0,-14 0 0,14 0 0,-6 0 0,8 0 0,-1 0 0,1 0 0,-1 0 0,1 0 0,-1 0 0,1 0 0,0 0 0,0 0 0,-1 0 0,1 0 0,0 0 0,-1 0 0,1 0 0,-1 0 0,1 0 0,0 0 0,1 0 0,-1 0 0,1 0 0,-1 0 0,1 0 0,-1 0 0,1 0 0,-1 0 0,0 0 0,0 6 0,0-5 0,0 5 0,0-6 0,6 6 0,-4-4 0,4 4 0,-6-6 0,0 0 0,0 0 0,6 7 0,-5-6 0,6 5 0,-7-6 0,7 6 0,-5-4 0,4 4 0,-6-6 0,0 0 0,7-12 0,1 3 0,6-11 0,0 6 0,0-1 0,0 1 0,0 0 0,0-8 0,0 5 0,0-13 0,0 14 0,0-6 0,0 0 0,0 6 0,0-6 0,0 7 0,0 1 0,0-8 0,0 6 0,0-6 0,0 7 0,0 1 0,0-8 0,0 5 0,0-5 0,0 8 0,0-8 0,0 5 0,0-5 0,0 8 0,0-8 0,0 5 0,0-5 0,0 0 0,0 6 0,0-6 0,0 7 0,0 1 0,0-8 0,0 5 0,0-5 0,0 8 0,0-1 0,0 1 0,0-8 0,0 5 0,0-5 0,0 8 0,0-1 0,0 1 0,0-8 0,0 6 0,0-14 0,0 14 0,0-14 0,0 13 0,0-12 0,0 12 0,0-13 0,0 0 0,0 4 0,0-2 0,0 6 0,0 6 0,0-6 0,0 7 0,0 1 0,0-8 0,0 5 0,-6-5 0,4 8 0,-4-1 0,6 1 0,0 0 0,0-1 0,0 1 0,-7-1 0,5 1 0,-4-8 0,6 5 0,0-5 0,0 0 0,0 6 0,0-6 0,0-1 0,0 7 0,0-6 0,0 0 0,0 6 0,0-14 0,0 6 0,0 0 0,0-6 0,0 6 0,0-7 0,0-1 0,0 0 0,0 1 0,0-1 0,0 0 0,0 0 0,0 1 0,0 7 0,0-20 0,0 17 0,0-19 0,0 14 0,0 8 0,0-6 0,0 14 0,0-14 0,0 14 0,0-14 0,0 14 0,0-6 0,0 0 0,0 5 0,0-12 0,0 12 0,0-5 0,0 8 0,0-1 0,0 1 0,0-8 0,0 6 0,0-6 0,0-1 0,0 7 0,0-14 0,0 14 0,0-6 0,0 0 0,0 6 0,0-14 0,0 13 0,0-12 0,0 12 0,0-12 0,0 12 0,0-12 0,0 12 0,0-5 0,0 8 0,0-1 0,0 1 0,0 0 0,0 0 0,0 1 0,0 0 0,0-1 0,0 1 0,0 0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09.8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2146 1 24575,'-31'0'0,"-13"0"0,17 0 0,-22 0 0,6 0 0,-9 0 0,0 0 0,0 0 0,0 0 0,0 0 0,9 0 0,-7 0 0,7 0 0,0 0 0,3 0 0,8 0 0,1 0 0,-10 0 0,7 0 0,-7 0 0,17 0 0,-6 0 0,6 0 0,0 0 0,-5 0 0,12 0 0,-12 0 0,12 0 0,-13 0 0,14 0 0,-14 0 0,14 0 0,-14 0 0,6 0 0,0 0 0,2 0 0,0 0 0,6 0 0,-6 0 0,7 0 0,1 0 0,0 0 0,-1 0 0,1 0 0,0 0 0,0 0 0,0 0 0,1 0 0,-1 0 0,0 0 0,0 0 0,0 0 0,0 6 0,-1-4 0,1 4 0,-1-6 0,1 0 0,0 0 0,0 0 0,-1 0 0,1 0 0,0 6 0,0-5 0,0 5 0,-1-6 0,1 0 0,0 0 0,-1 0 0,1 0 0,0 0 0,0 0 0,0 0 0,0 0 0,1 0 0,-1 0 0,1 0 0,0 0 0,0 0 0,-1 6 0,1-4 0,-1 4 0,1-6 0,-1 0 0,1 0 0,-1 0 0,1 0 0,-1 0 0,0 0 0,1 0 0,-1 0 0,0 0 0,1 0 0,-1 0 0,0 0 0,0 0 0,0 0 0,1 0 0,-1 0 0,1 0 0,5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30.7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47 418 24575,'29'0'0,"-4"0"0,-10 0 0,-1 0 0,0 0 0,0 0 0,1 0 0,-1 0 0,0 0 0,0 0 0,-1 0 0,1 0 0,0 0 0,0 0 0,0 0 0,0 0 0,0 0 0,0 0 0,0 0 0,-1 0 0,1 0 0,-1 0 0,0 0 0,0 0 0,0 0 0,0 0 0,1 0 0,1 0 0,6 0 0,-4 0 0,12 0 0,-13 0 0,14 0 0,-14 0 0,6 0 0,0 0 0,-6 0 0,6 0 0,-8-7 0,0 6 0,0-6 0,1 1 0,-1 4 0,-6-11 0,4 12 0,-10-12 0,4 6 0,-6-7 0,0 1 0,0-1 0,0 0 0,0-1 0,0 1 0,0-1 0,0 1 0,0 0 0,0 0 0,0-1 0,0 1 0,0-8 0,0 6 0,0-6 0,0 0 0,0 6 0,0-6 0,0 7 0,0 1 0,0 0 0,0 0 0,-5 7 0,-11 1 0,0 6 0,-6 0 0,0 7 0,6-5 0,-6 5 0,0-7 0,6 6 0,-14-5 0,13 6 0,-12-7 0,12 0 0,-12 0 0,12 0 0,-13 0 0,14 0 0,-14 0 0,14 0 0,-6 0 0,7 0 0,-7 0 0,6 0 0,-6 0 0,7 0 0,1 0 0,-8 0 0,6 0 0,-7 0 0,1 0 0,6 6 0,-14-4 0,14 4 0,-14-6 0,14 0 0,-6 0 0,7 0 0,1 0 0,0 0 0,45 0 0,-22 0 0,46 0 0,-32 0 0,9 0 0,-1 0 0,1 0 0,-1 0 0,10 0 0,-7 0 0,15 0 0,-15 0 0,6 0 0,-9 0 0,-7 0 0,6 0 0,-6 0 0,-1 0 0,-1 0 0,0 0 0,-6 0 0,6 0 0,-8 0 0,0 0 0,1 0 0,-1 0 0,0 0 0,0 0 0,-1 0 0,0 0 0,0 0 0,0 0 0,0 0 0,0 0 0,1 0 0,-1 0 0,0 0 0,1 0 0,-1 0 0,1 0 0,0 0 0,-1 0 0,0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34.7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407 74 24575,'-39'0'0,"5"0"0,19 0 0,1 0 0,-1 0 0,1 0 0,-1 0 0,1 0 0,0 0 0,0 0 0,1 0 0,5-12 0,2 3 0,12-4 0,7 7 0,2 6 0,6 0 0,-7 0 0,0 0 0,8 0 0,-6 0 0,14-7 0,-6 5 0,7-5 0,0 7 0,1 0 0,-1 0 0,10-7 0,-7 5 0,6-6 0,-8 8 0,-1 0 0,1 0 0,-1 0 0,-7 0 0,5 0 0,-12 0 0,4 0 0,-6 0 0,-1 0 0,0 0 0,0 0 0,0 0 0,-45 0 0,21 0 0,-44 0 0,37 0 0,-12 0 0,12 0 0,-5 0 0,0 0 0,6 0 0,-14 0 0,6 0 0,0 0 0,-6 0 0,6 0 0,0 0 0,-6 0 0,6 0 0,0 6 0,2-4 0,0 4 0,6-6 0,-6 0 0,7 0 0,1 0 0,-8 0 0,6 0 0,-6 0 0,8 0 0,0 0 0,0 0 0,0 0 0,0 0 0,1 0 0,-1 0 0,0 0 0,0 0 0,-1 0 0,1 0 0,0 0 0,0 0 0,1 0 0,-1 0 0,0 0 0,1 0 0,-1 6 0,0-4 0,7 9 0,31-9 0,-10 3 0,33-5 0,-31 0 0,14 0 0,-7 0 0,9 0 0,-1 0 0,1 0 0,-1 0 0,1 0 0,-1 7 0,1-5 0,-9 11 0,7-11 0,-6 11 0,-1-11 0,-1 11 0,-7-11 0,-1 11 0,0-12 0,0 6 0,1-7 0,-1 6 0,0-4 0,0 4 0,-7 0 0,-1 1 0,-6 6 0,0 0 0,-6-6 0,-2 5 0,-5-10 0,-2 10 0,1-10 0,0 11 0,-1-12 0,-5 6 0,4-7 0,-5 0 0,7 0 0,-8 7 0,0-6 0,-2 6 0,3 0 0,7-6 0,-1 12 0,1-12 0,0 12 0,-1-11 0,1 4 0,-1 0 0,1-4 0,0 4 0,6 1 0,-5-6 0,6 5 0,-7 0 0,0-4 0,1 4 0,5-6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44.2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2519 1 24575,'-57'0'0,"12"0"0,-4 0 0,11 0 0,-15 0 0,3 0 0,7 0 0,-9 0 0,0 0 0,0 0 0,9 0 0,-6 0 0,15 0 0,-16 0 0,16 0 0,-7 0 0,1 0 0,6 0 0,-7 0 0,9 0 0,1 0 0,-1 0 0,8 0 0,-6 7 0,6-6 0,0 6 0,2-7 0,0 0 0,6 7 0,-6-6 0,0 6 0,6-7 0,-6 0 0,7 0 0,1 0 0,-1 0 0,1 6 0,-1-5 0,1 6 0,-8-7 0,6 0 0,-6 0 0,7 6 0,1-4 0,-1 4 0,-7-6 0,6 0 0,-6 0 0,7 0 0,1 0 0,0 0 0,-1 0 0,1 0 0,-1 0 0,1 6 0,6 1 0,2 7 0,6-1 0,6 1 0,2 0 0,0 0 0,4 0 0,-10 8 0,4 1 0,-6 18 0,0 12 0,0 24 0,0 13-492,1-34 0,-2 2 312,-7 8 1,-5 1 179,-4 8 0,-3 0 0,-2-7 0,-2 0 0,-4 3 0,0 1-492,-2 11 0,2 0 137,9-18 0,0 0 355,-10 23 0,1 0 0,11-28 0,0-2 0,-5 7 0,0 1-419,5-6 1,1-2 418,-5 1 0,2-3 0,-3 34-357,-7-3 357,10-12 0,1-11 983,1-11-826,7-12 826,-3-17-277,11 5 255,-5-13-961,7 6 441,0-8-441,0 0 0,0 0 0,0-1 0,0 1 0,0-1 0,0 1 0,0 1 0,0-2 0,0 2 0,0 6 0,0 3 0,0 7 0,0-7 0,0 6 0,0-14 0,0 6 0,0-8 0,0 0 0,0 0 0,7-6 0,1-2 0,6-6 0,0 6 0,-7 2 0,6 0 0,-12 4 0,6-4 0,-7 6 0,0 0 0,0 28 0,0 18 0,0-12 0,0 6-492,0 19 0,0 3 128,1-1 0,-2 3-128,-8 19 0,-4 2 0,0-6 0,-2-2 345,-2-13 0,-3 0 147,-8 10 0,0-3-492,10-23 0,0-3 378,-9 8 1,0-2 26,6-12 1,1-4 86,-18 28 0,2-15 983,11-27-587,-5 2 587,14-27 0,-5 2 0,7-18-185,6-23-566,2 2-232,6-19 0,0 14 0,0 1 0,0-1 0,0 0 0,0-9 0,0 7 0,0-6 0,0-1 0,0 7 0,0-16 0,8 7 0,1-32 0,9 7 0,-1-9 0,1 14 0,-8 11 0,4 10 0,-4-8 0,6 16 0,0-7 0,-7 10 0,5-1 0,-12 8 0,12-6 0,-6 6 0,7 0 0,-6 2 0,4 0 0,-5 6 0,7-6 0,-1 14 0,-6-5 0,5 5 0,-6 0 0,7-4 0,0 10 0,0-4 0,0 6 0,0 0 0,0 0 0,0 0 0,8 0 0,2 0 0,7 0 0,1 0 0,8 0 0,-6 0 0,15 0 0,-15 0 0,7 0 0,-18 0 0,-1 0 0,-8 6 0,1 2 0,-7 7 0,-2-1 0,-6 8 0,0-6 0,0 13 0,0-5 0,0 8 0,0-8 0,0 5 0,0-5 0,0 0 0,0 5 0,0-12 0,0 4 0,0-6 0,0-1 0,6-6 0,1-2 0,7-13 0,0 0 0,8-9 0,-6 8 0,6 1 0,-8 7 0,0 0 0,0 0 0,1 0 0,-1 0 0,-6 7 0,-2 17 0,-6 2 0,0 23 0,0-6 0,0 9 0,0-10 0,0-1 0,0-10 0,0-7 0,0-2 0,6-14 0,2-2 0,5-6 0,2-6 0,0-10 0,0-17 0,1-1 0,1-16 0,0 8 0,1-21 0,-1 8 0,-7-17 0,-2 17 0,0-18 0,-6 8 0,7 0 0,-9 12 0,0 3 0,0 16 0,0 1 0,0 11 0,0 8 0,0 11 0,0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47.1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548 3251 24575,'53'0'0,"-10"0"0,7 0 0,-7 0 0,19 0 0,-8 0 0,19 0 0,-9 0 0,1 0 0,-3 0 0,-10 0 0,-9 0 0,-3 0 0,-16 0 0,-2 0 0,-8 0 0,-12 0 0,-25-7 0,-13-3 0,-12-13 0,-15-15 0,4-10-414,14 18 1,-1-1 413,4-4 0,0-1 0,-9-1 0,-1-1 0,3-5 0,1 1 0,-1 4 0,1 0 0,-1-9 0,1-1 0,0 9 0,1 0 0,3-7 0,1-3 0,-6 1 0,1-1 0,10 7 0,3 0 0,2-5 0,3 2 0,-17-23 0,19 6 0,11 10 0,9 0 0,8 9 0,0-7 827,0 17-827,0-8 0,0 0 0,14 7 0,14-17 0,8 7 0,20-23 0,-7-2-348,-19 29 1,1-1 347,0 0 0,-1 0 0,1 0 0,-1 0 0,21-38 0,7-2 0,-16-7 0,5 18 0,-8-15 0,-12 30 0,7-7 0,-15 10 0,5 9 0,-8 2 0,1 1 695,-8 14-695,-2-13 0,0 15 0,-5 0 0,5-6 0,-7 6 0,0 0 0,0-6 0,0 6 0,0 0 0,0-5 0,0 12 0,0-12 0,0 5 0,0 0 0,0-6 0,0 6 0,0 0 0,0-6 0,0 14 0,-6-6 0,-2 7 0,-7 7 0,1 2 0,1 6 0,-2 0 0,2 0 0,-1 0 0,6 6 0,-4 2 0,4 5 0,0 1 0,2 0 0,6 0 0,0 0 0,0 0 0,0 0 0,0 8 0,0-6 0,0 14 0,0-7 0,0 9 0,0-1 0,0 1 0,0 8 0,0 3 0,0 9 0,0 10 0,9 3 0,-7 0 0,6 7 0,-8-7 0,0 0 0,0-12 0,0-3 0,0-24 0,0 12 0,0-22 0,0 6 0,0-7 0,0-7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5:14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8019 3054 24575,'-40'0'0,"-8"0"0,-39 0 0,29 0 0,-2 0-2003,-6-1 0,-5 2 2003,-25 8 0,-5 5-926,33-2 0,1 1 1,-2 3 925,-9 4 0,-2 3 0,-1 1 0,-3 3 0,-1 0 0,-1 0-592,-7 1 0,-2 0 0,0 1 592,24-6 0,1 1 0,-1 1 0,-2-1 0,-7 2 0,-1 0 0,0 1 0,2-1 0,-12 7 0,3 1 0,2-3-547,8-6 0,1-2 0,2 0 547,3-2 0,2-1 0,3-2 118,-3 0 0,1-1-118,-20 2 0,2-1 0,23-6 0,6-2 2234,-41 8-2234,27-17 3449,38 6-3449,1-7 2587,11 0-2587,14-12 1688,2 3-1688,6-19 6,0 11-6,0-5 0,7 0 0,2-2 0,6 0 0,7-6 0,4-3 0,18-23 0,14-12-982,-20 16 0,2-4 982,9-6 0,4-5-1054,-11 9 0,2-3 0,0-2 1054,5-3 0,1-1 0,0-3-1006,6-7 0,0-3 1,1 0 1005,-1 2 0,0-1 0,-1-2-721,-15 14 0,0-1 0,-1-1 1,1 1 720,1 4 0,1 1 0,-1 0 0,-1-2 0,-2-2 0,-2-1 0,0-1 0,1 1 0,2 0 0,1 0 0,0 0 0,-3 0-279,8-23 0,-2 0 0,-2 3 279,-4 13 0,-1 2 0,-2 0 151,-2-5 1,-2 0 0,-2 6-152,6 0 0,-1 4 692,2-13 1,0 1-693,-7 19 0,-2 3 1553,-5 11 0,-1 2-1553,16-29 2895,-19 39-2895,7 3 2394,-10 24-2394,0 2 1502,0 6-1502,-1 0 126,0 6-126,-5 2 0,4 6 0,-11 0 0,6 8 0,-1-6 0,-4 6 0,11 0 0,-5-6 0,7 6 0,-1-8 0,27 2 0,7 1 0,6-11 0,7-2-940,-1 6 0,5-1 940,30-7 0,6-2-1053,-34 4 1,1 0 0,2-1 1052,13-2 0,3-2 0,2 1-1061,4 0 0,3 0 1,0 0 1060,-1 0 0,1 0 0,1 0 0,-16 0 0,1 0 0,0 0 0,-2 0 0,18 0 0,-2 0 0,-4 0-573,-15 0 0,-4 0 1,1 0 572,8 0 0,1 0 0,-5 0 0,4-1 0,-1 2-43,-14 1 0,2 2 1,-1 0 42,18 1 0,-5 2 819,-17 3 1,-5 2-820,-6 1 0,-3 2 3129,15 5-3129,-10 13 2474,-21-8-2474,-10 6 2023,-7 10-2023,0-7 800,-6 6-800,-3-8 0,-7-1 0,0 1 0,0-1 0,0 0 0,6 1 0,3-1 0,7 1 0,7-1 0,2 10 0,18 4 0,-8-6 0,4 3-728,2-4 1,5 1 727,14 15 0,6 5-1024,-8-11 1,5 0 0,-1 0 1023,-7-5 0,-1-2 0,7 6-782,-2-1 1,8 6-1,3 2 1,-1-3-1,-6-5 782,9 2 0,-4-7 0,7 6 0,-8-3 0,6 6 0,3 1 0,0-2 0,-3-6 0,4-4 0,-1-5 0,-1-3 0,-2 3 0,13 9 0,-4 1 0,5-1-603,-10-9 1,5 0 0,-1-2 0,-8-2 602,18 8 0,-4-2-147,-14-6 0,3 1 0,-5-2 147,8 2 0,-6-3 759,-5-4 1,-6-3-760,8 6 3476,2-8-3476,-46-11 3547,5 0-3547,-17-8 2272,-17 0-2272,-8 0 469,-18 0-469,-3 0 0,-9 0 0,-24 0 0,-15 0 0,12 0 0,-10 0-1318,12 0 0,-5-1 1,-4 2 1317,-17 3 0,-4 1 0,-6 0-1327,7-1 0,-5 0 0,-2 1 0,-1 0 1327,19 1 0,-1 1 0,-1-1 0,-1 1 0,-2 0-620,6-1 1,-1-1 0,-2 0 0,0 1-1,2 0 1,2 1 619,-4 1 0,3 1 0,1 0 0,0 1 0,-3-1 0,-11 1 0,-2 0 0,-1 0 0,0 1 0,3 1 0,8 0 0,3 0 0,0 1 0,0 1 0,-2 0-497,-8 1 0,-2 2 0,0 0 0,-1 0 0,0 0 497,16-2 0,-2-1 0,1 0 0,-1 0 0,2 1 0,0 1-134,-11 3 0,1 2 0,1 0 0,1-1 0,1 0 134,6-3 0,0-1 0,1 1 0,2-1 0,4 0 237,-2 2 1,3 0-1,2 0 1,1-1-238,-21 2 0,2-1 0,7 0 915,-5 5 1,5 1-916,-8 1 0,3-2 0,20-5 0,5-1 3531,-29 12-3531,28-11 4585,24-2-4585,24-1 3184,2 0-3184,15-1 2051,0 1-2051,0-1 0,0 0 0,0 0 0,0-1 0,0 2 0,0-1 0,0 0 0,0 0 0,0 0 0,0 0 0,0 1 0,0-1 0,0 0 0,0 17 0,0-5 0,0 23 0,0 5 0,0 10 0,0 1 0,0 8 0,-16-9 0,-5 11 0,-8 1 0,-7-2-484,-4 13 484,0-9 0,4-19 0,-1-2 0,-6 16 0,7-17 0,-1 1 0,-12 23 0,14-34 0,-1 0 0,5 0 0,-1-1 0,-7-3 0,-2-3 0,5-2 0,0-1 0,-34 32 0,4-20 0,21-5 0,-4-17 0,23-4 0,-13-5 0,22-3 0,2 1 484,2-1-484,5-6 0,6-2 0,4-6 0,11-6 0,1 4 0,-24 8 0,-25 24 0,-50 18 0,31-7 0,-5 3-1157,1-10 0,-6 0 0,0 3 1157,-2 8 0,1 3 0,-6 0-1122,2-6 0,-4-1 0,-3 0 1,1 0 1121,0 0 0,0 0 0,-1 0 0,-1 0 0,-8 3 0,-3 0 0,1-1 0,4-4 0,-2-1 0,4-4 0,-2 0-557,10-5 1,-3 0-1,2-1 1,5-3 556,-21 8 0,2-4-396,15-9 0,-3-1 0,4-2 396,-13 8 0,5-4 703,11-8 1,5-4-704,10-3 0,4 0 3768,-17 3-3768,15-9 3088,28 0-3088,9-7 2266,8-8-2266,7-18 843,0-1-843,0-7 0,0 9 0,14 0 0,5-8 0,22 4 0,29-30-909,1 14 909,-19 11 0,2-2-1023,0 4 1,3-1 1022,20-13 0,4-2-1360,-1 5 0,3-1 1360,-15 9 0,2-1 0,1-1 0,0-1 0,0 1 0,0-1 0,1 0 0,0 1 0,-1-3-854,2-5 0,0-3 1,-1 1 853,0 4 0,-1 1 0,-2-1 0,-6 2 0,-3-1 0,2 1 0,3 0 0,0 1 0,0-1 0,-4 1 0,-1-1 0,-1 3-357,22-14 1,-2 3 356,-10 1 0,-4 2 0,-4 8 0,-2 2 368,-10 5 1,-1 0-369,1 0 0,-1 0 0,1 1 0,-4 1 2255,14-12-2255,-5 4 3037,-30 20-3037,-2 1 1952,-8 9-1952,-24 6 967,-11 2-967,-26 21 0,-27 16 0,33-2 0,-2 3-785,-13 0 0,-4 2 785,-2 9 0,-2 2-1107,-10 1 0,-3 3 1107,-2 5 0,-2 2-919,19-13 0,-3 0 0,1 0 919,-1 0 0,0 1 0,-1-2 0,-2-2 0,-1-2 0,-1 2 0,0 2 0,0 2 0,-1-1 0,1-3 0,0 0 0,3-2 0,-9 7 0,1 0-513,14-8 0,-1 0 1,4-3 512,2-5 0,1-2 154,-14 9 1,1-2-155,14-7 0,4-4 1685,-26 7-1685,23-4 2848,12-10-2848,17-1 2139,2-6-2139,7-3 1098,2-6-1098,5-6 0,-11-2 0,16-5 0,-24-2 0,-10-2 0,-19-1 0,2 7 0,-7 1-931,1 4 1,-4 1 930,-24-1 0,-4 2-1002,26 3 1,-1 1 0,-2 1 1001,-9-1 0,-3 0 0,0 0 0,0 0 0,0 0 0,-1 0 0,-3 0 0,-1 0 0,2 0 0,9-1 0,2 1 0,0 1 0,0 1 0,2 1 0,0 3-630,3 3 1,1 3 0,2 3 629,-31 13 0,3 7 0,5 7 0,5 2 0,17-4 0,3 2-528,0 8 1,3 0 527,10-11 0,2 1 0,-3 8 0,2 1 336,5-6 1,3-2-337,4 0 0,3 0 1188,3-1 1,2 1-1189,-13 27 0,5-4 0,12-12 2162,14 9-2162,-13-6 1489,14 17-1489,-8-8 0,-1 12 0,0-1 0,0 0 0,0-10 0,1 8 0,0-19 0,-1 19 861,3-28-861,5 15 246,-3-27-246,12 0 0,-5-11 0,7-8 0,0 0 0,0-6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0:45:38.60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0 300 24575,'28'0'0,"-4"0"0,-10 0 0,-1 0 0,1 0 0,-1 0 0,6 0 0,-4 0 0,4 0 0,-5 0 0,-1 0 0,8 0 0,-6 0 0,5 0 0,1 0 0,-6 0 0,5-6 0,1 4 0,-6-4 0,13 6 0,-13 0 0,13 0 0,-6 0 0,7 0 0,1-6 0,-1 4 0,1-5 0,-1 7 0,1-6 0,0 4 0,-8-5 0,6 7 0,-13 0 0,5 0 0,1 0 0,-6 0 0,5 0 0,-7 0 0,8-6 0,-6 4 0,6-5 0,-8 7 0,7 0 0,-5 0 0,6 0 0,5 0 0,-9 0 0,17 0 0,-19-6 0,13 5 0,-13-5 0,12 6 0,-12 0 0,13 0 0,-13 0 0,6 0 0,-8 0 0,0 0 0,1 0 0,-1 0 0,0 0 0,1 0 0,-1 0 0,0 0 0,1 0 0,-1 0 0,0 0 0,0 0 0,1 0 0,-1 0 0,0 0 0,1 0 0,6 0 0,-5 0 0,13 0 0,-6 0 0,8 0 0,-1 0 0,-7 0 0,6 0 0,-6 0 0,8 0 0,-8 0 0,6 0 0,-13 0 0,13 0 0,-6 0 0,0 0 0,6 0 0,0 0 0,3 0 0,5 0 0,-7 0 0,1 0 0,-1 0 0,1 0 0,-1 0 0,1 0 0,-1 0 0,1 0 0,-1 0 0,1 0 0,0 0 0,-1 0 0,1 0 0,-1 0 0,-6 0 0,4 0 0,-4 0 0,-1 0 0,6 0 0,-6 0 0,8 0 0,-8 0 0,6 0 0,-6 0 0,0 0 0,6 0 0,-13 0 0,13 0 0,-13 0 0,5 0 0,-6 0 0,6 0 0,-5 0 0,13 0 0,-13 0 0,6 0 0,-8 0 0,7 0 0,-5 0 0,6 0 0,-8 0 0,6 0 0,-4 0 0,5 0 0,-7 0 0,0 0 0,8 0 0,-6 0 0,5 0 0,1 0 0,-6 0 0,13 0 0,-6 0 0,7 0 0,-6 0 0,13 0 0,-12 0 0,14 0 0,-8 0 0,-1 0 0,1 0 0,8 0 0,-7 0 0,7 6 0,-8-4 0,8 4 0,-6 1 0,14-5 0,-14 11 0,14-12 0,-14 13 0,14-13 0,-14 6 0,6-1 0,0-4 0,-7 4 0,7-6 0,-8 7 0,-1-5 0,1 4 0,-1-6 0,1 0 0,-1 7 0,1-6 0,-1 6 0,14 0 0,-10-6 0,18 6 0,-19-7 0,6 0 0,0 0 0,-7 0 0,7 0 0,-8 0 0,0 0 0,-1 0 0,1 0 0,-1 0 0,-6 0 0,4 0 0,-4 0 0,6 0 0,1 0 0,-8 0 0,6 0 0,-13 0 0,13 0 0,-6 0 0,7 0 0,1 0 0,-8 0 0,14 0 0,-18 0 0,18 0 0,-14 0 0,8 0 0,-1 0 0,1 0 0,-1 0 0,1 0 0,-1 0 0,-6 0 0,5 0 0,-13 0 0,12 0 0,-4 0 0,-1 0 0,6 0 0,-6 0 0,13 0 0,-11 0 0,3 0 0,-14 0 0,8 0 0,-6 0 0,5 0 0,1 0 0,-6 0 0,13 0 0,-13 0 0,5 0 0,1 0 0,-6 0 0,5 0 0,1 0 0,-6 0 0,6 0 0,-8 0 0,1 0 0,-1 0 0,0 0 0,0 0 0,1 0 0,-1 0 0,0 0 0,1 0 0,-1 0 0,8 0 0,-6 0 0,5 0 0,1 0 0,1 0 0,0 0 0,6 0 0,-13 0 0,13-7 0,-13 5 0,13-4 0,-13 6 0,12 0 0,-11 0 0,4 0 0,1 0 0,-6 0 0,5 0 0,-1-6 0,-4 4 0,4-4 0,-5 6 0,-1 0 0,1 0 0,6 0 0,-5 0 0,6 0 0,-8 0 0,0 0 0,1 0 0,-1 0 0,0 0 0,1 0 0,-1 0 0,1 0 0,-1 0 0,0 0 0,0 0 0,0 0 0,1 0 0,-2 0 0,1 0 0,0 0 0,-43 0 0,14 0 0,-30 0 0,18 0 0,6 0 0,-1 0 0,-5 0 0,13 0 0,-13 0 0,5 0 0,1 0 0,-6 0 0,-3 0 0,-1 0 0,-6 0 0,0 0 0,-3 0 0,1 0 0,-7 0 0,15 0 0,-6 0 0,8 0 0,8 0 0,-6 0 0,13 0 0,-13 0 0,5 0 0,1 0 0,-6 0 0,5 0 0,1 0 0,-6 0 0,5 0 0,1 0 0,1 0 0,0 0 0,6 0 0,-13 0 0,5 0 0,1 0 0,-6 0 0,5 0 0,-6 0 0,6 0 0,-5-6 0,6 4 0,-8-5 0,7 7 0,-13 0 0,18 0 0,-18 0 0,13 0 0,1 0 0,-6 0 0,13 0 0,-13 0 0,12 0 0,-4 0 0,-1 0 0,6 0 0,-13 0 0,5 0 0,0 0 0,3 0 0,-1 0 0,6 0 0,-13 0 0,5 0 0,0 0 0,-5 0 0,6 0 0,-1 0 0,-5 0 0,6 0 0,-1 0 0,-5 0 0,13 0 0,-13 0 0,13 0 0,-13 0 0,12 0 0,-4-6 0,6 5 0,1-5 0,-8 6 0,5 0 0,-4-6 0,-1 4 0,6-4 0,-6 6 0,0 0 0,6-6 0,-13 5 0,12-5 0,-12 6 0,6 0 0,-16 0 0,6 0 0,-15 0 0,15 0 0,-15 0 0,7 0 0,0 0 0,-7 0 0,7 0 0,-1 0 0,-5 0 0,14 0 0,-15 0 0,15 0 0,-6 0 0,0 0 0,6 0 0,-6 0 0,15 0 0,-4 0 0,4 0 0,-7 0 0,8 0 0,-6 0 0,12 0 0,-12 0 0,13 0 0,-13 0 0,6 0 0,-1 0 0,-5 0 0,13 0 0,-13 0 0,12 0 0,-12 0 0,13 0 0,-13 0 0,13 0 0,-13 6 0,13-4 0,-6 4 0,0-6 0,6 0 0,-6 0 0,8 0 0,-8 0 0,12 6 0,-10-4 0,4 3 0,0 1 0,-6-4 0,7 4 0,1 0 0,-1-5 0,1 5 0,-8-6 0,6 0 0,-5 6 0,6-5 0,1 5 0,-1-6 0,1 0 0,-1 5 0,1-3 0,-1 4 0,-6-6 0,4 6 0,-4-5 0,6 5 0,-7 1 0,6-6 0,-6 12 0,8-12 0,-8 5 0,6 0 0,-6-5 0,14 10 0,7-4 0,13 0 0,1-2 0,5-5 0,-6 0 0,0 6 0,0-5 0,0 5 0,0-6 0,0 0 0,0 0 0,0 0 0,0 0 0,0 0 0,0 0 0,0 0 0,0 0 0,0 0 0,0 0 0,0 0 0,0 0 0,0 0 0,0 0 0,0 0 0,0 0 0,1 0 0,-2 0 0,2 0 0,-1 0 0,0 0 0,0 0 0,0 6 0,0-5 0,0 5 0,0 0 0,0-5 0,1 5 0,-1 0 0,0-4 0,1 9 0,-1-9 0,0 4 0,1 0 0,-1-5 0,7 5 0,-5 0 0,6-4 0,-8 4 0,8-6 0,-6 0 0,5 0 0,1 0 0,-6 0 0,6 0 0,-1 0 0,-5 0 0,13 0 0,-13 0 0,13 0 0,-6 0 0,1 0 0,4 0 0,-4-7 0,6 5 0,1-11 0,-8 5 0,6 0 0,-6-4 0,8 3 0,-1 1 0,1-5 0,-1 4 0,-6 1 0,4-5 0,-4 4 0,6 1 0,1-5 0,-1 11 0,1-11 0,-1 11 0,1-11 0,-1 4 0,1 1 0,-1-5 0,1 11 0,8-12 0,-6 6 0,6-1 0,-9 2 0,9 0 0,-6 5 0,6-12 0,-16 12 0,6-4 0,-6 6 0,8-7 0,-8 5 0,6-4 0,-13 6 0,5 0 0,-6 0 0,-1 0 0,0 0 0,1 0 0,-1 0 0,0 0 0,1 0 0,-1 0 0,0 0 0,0 0 0,1 0 0,-1 0 0,0 0 0,1 0 0,-1 0 0,0 0 0,1 0 0,-1 0 0,0 0 0,0 0 0,0 0 0,0 0 0,0 0 0,-58 0 0,24 0 0,-47 0 0,30 0 0,-2 0 0,-9 0 0,0 0 0,-9 0 0,-3 0 0,-21 0 0,8 0 0,-19 0 0,19 0 0,-18 8 0,7-6 0,1 7 0,2-9 0,0 0 0,8 0 0,2 0 0,4 0 0,16 0 0,-6 0 0,9 0 0,0 0 0,0 0 0,9 0 0,-7 0 0,16 0 0,-8 0 0,10 0 0,-1 0 0,0 0 0,0 0 0,1 0 0,6 0 0,-5 0 0,6 0 0,-1 0 0,-5 0 0,13 0 0,-13 0 0,12 0 0,-11 0 0,11 0 0,-12 0 0,13 0 0,-13 0 0,13 0 0,-6 0 0,0 0 0,6 0 0,-6 0 0,1 0 0,4 0 0,-12 0 0,13 0 0,-13 0 0,13 0 0,-6 0 0,1 0 0,4 0 0,-12 0 0,6 0 0,-1 0 0,2 0 0,1 0 0,4 0 0,-12 0 0,13 0 0,-13 0 0,13 0 0,-6 0 0,8 0 0,-1 0 0,1 0 0,-1 0 0,1 0 0,-1 0 0,1 0 0,0 0 0,0-6 0,-1-2 0,1 1 0,-1-5 0,0 10 0,1-10 0,0 11 0,0-5 0,5 0 0,-4 5 0,5-5 0,-7 0 0,1 4 0,-1-4 0,1 6 0,0-6 0,-1 5 0,1-5 0,-1 6 0,0 0 0,1-6 0,-1 4 0,1-4 0,-1 0 0,1 4 0,0-4 0,-1 6 0,1 0 0,0 0 0,1 0 0,-1 0 0,0 0 0,0 0 0,-7 0 0,4 0 0,-12 0 0,6 0 0,-8 0 0,1 7 0,-1 1 0,-8 0 0,6 5 0,-15-4 0,15 6 0,-14 1 0,5 0 0,1-1 0,-7 1 0,7 0 0,0 0 0,1-1 0,10 0 0,-10-7 0,15 4 0,-13-10 0,22 4 0,-6-6 0,0 0 0,6 0 0,-6 0 0,8 0 0,0 0 0,-1 0 0,1 5 0,0-3 0,0 3 0,-1-5 0,1 0 0,0 0 0,-1 0 0,1 0 0,-1 0 0,1 0 0,0 0 0,-1 0 0,1 0 0,-1 0 0,1 0 0,0 0 0,-1 0 0,1 0 0,0 0 0,-1 0 0,1 0 0,0 0 0,1 0 0,4-5 0,-3 3 0,9-9 0,-4 3 0,6-5 0,0-1 0,0 2 0,0-2 0,0 1 0,-6 6 0,5-5 0,-5 5 0,6-7 0,0 1 0,0 0 0,-6 0 0,4 0 0,-10 6 0,11-5 0,-6 5 0,7-5 0,12 4 0,-4 3 0,11 5 0,-5 0 0,-1 0 0,0 0 0,1 0 0,-1 0 0,0 0 0,1 0 0,-1 0 0,0 0 0,0 0 0,1 0 0,-1 0 0,0 0 0,1 0 0,-1 0 0,0 0 0,8 0 0,-6 0 0,5 0 0,-6 0 0,-1 0 0,0 0 0,1 0 0,-1 0 0,0 0 0,1 0 0,-1-6 0,1 4 0,6-4 0,-5 6 0,6-6 0,-1 5 0,-5-5 0,13-1 0,-13 6 0,13-6 0,-13 7 0,13-7 0,-13 6 0,12-6 0,-11 1 0,11 5 0,-12-5 0,13 6 0,-13-6 0,6 4 0,-1-4 0,-4 6 0,11 0 0,-11 0 0,11-7 0,-4 6 0,-1-6 0,6 7 0,-6 0 0,0 0 0,6-7 0,-6 6 0,8-6 0,-8 7 0,6 0 0,-6 0 0,8 0 0,-8 0 0,6 0 0,-6 0 0,7 0 0,1 0 0,-8 0 0,6 0 0,-6 0 0,0 0 0,6 7 0,-13-6 0,13 6 0,-7-7 0,1 0 0,4 0 0,-11 0 0,6 0 0,-1 0 0,-5 0 0,6 0 0,-8 0 0,0 6 0,1-5 0,-1 5 0,0-6 0,1 0 0,-1 0 0,0 6 0,1-4 0,-1 4 0,0-6 0,1 0 0,-1 0 0,0 5 0,1-3 0,-1 4 0,0-6 0,0 0 0,1 0 0,-1 0 0,0 0 0,0 0 0,8 0 0,1 0 0,8 0 0,0 0 0,-1 0 0,9 0 0,-6 0 0,14 0 0,-14 0 0,14 0 0,-14 0 0,14 0 0,-5 0 0,-1 0 0,6 0 0,-14 0 0,6 0 0,-9 0 0,1 0 0,-1 0 0,1 0 0,-1 0 0,1 0 0,-1 0 0,9 0 0,-6 0 0,14 0 0,-14 0 0,6 0 0,-8 0 0,-1 0 0,1 0 0,-8 0 0,-2 0 0,1 0 0,-6 0 0,6 0 0,-8 0 0,0 0 0,1 0 0,-1 0 0,1 0 0,-1 0 0,0 0 0,1 0 0,-1 0 0,0 0 0,0 0 0,0 0 0,1 0 0,-1 0 0,0 0 0,1 0 0,-1 0 0,8 0 0,-6 0 0,12 0 0,-11 0 0,11 0 0,-4 0 0,6 0 0,1 0 0,-1 6 0,1-4 0,-1 11 0,1-5 0,8 1 0,-7-3 0,7 1 0,0-6 0,-6 6 0,6-1 0,0-4 0,-6 4 0,14-6 0,-14 0 0,6 0 0,-9 0 0,1 7 0,-1-5 0,1 4 0,-8-6 0,6 0 0,-6 0 0,1 0 0,4 0 0,-11 0 0,4 6 0,-7-4 0,1 3 0,-1-5 0,0 0 0,-5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23:58.7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2263 24575,'16'-97'0,"-1"1"0,1-1 0,-1 0 0,1 1 0,-1-1 0,0 1 0,1-1 0,-1 0 0,1 1 0,-1-1 0,0 1 0,1-1 0,1-13 0,0-8 0,1-4 0,-1-1 0,1 4 0,-1 9 0,-1 11 0,0 16 0,0 21 0,-2 23 0,12 17 0,1 94 0,-18-12 0,-4 10-328,0 5 0,-1 10 0,-1 4 82,1-9 0,-1 2 0,-1 5 0,0 3 49,-1 0 0,-1 5 1,0 3-1,0 1 0,-1 1 33,1-12 0,0 1 0,0 0 0,0 2 0,0 2 0,0 2 23,0-2 1,0 4-1,0 2 1,0 0-1,0-1 1,0-2-1,0-5-56,0 12 0,0-6 1,0-1-1,0 0 0,0 6 56,0-14 1,0 4-1,0 2 1,0 0-1,0 0 1,0-4-1,0-3-56,0 9 0,0-4 1,0-3-1,0-1 0,0 1 0,0-4 0,0 0 1,0-1-1,0 0 0,0-1 0,0 1 0,0 1 1,0-1-1,0-4 0,0-7-131,0 4 0,0-7 0,0 0 0,0 7 0,0 1 0,0-4 164,0 9 1,0-7 163,0-17 0,0-7 983,0 11 0,0-22 0,0-21-656,0-18 1,0-3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24:22.1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1759 4766 24575,'0'85'0,"0"0"0,0-9 0,0 8 0,0-2 0,0 12 0,0 3 0,0-10-328,0-12 0,0-5 0,0 1 0,0 15 0,0 3 0,0-4-164,0 16 0,0-6 0,0-17 0,0-1 76,0 14 1,0-2 415,0-22 0,0-8 983,0 4-890,0-39-93,0-36 0,0-37 0,0-18 0,0-11 0,0-8-328,0 10 0,0-7 0,0-4 82,0 3 0,0-5 0,0 0 0,0 5 233,0 0 1,0 6 0,0-11 12,0 12 0,0-8 0,0-6 0,0-2 0,0 2 0,0 6-197,0 1 0,0 5 1,0 1-1,0-3 0,0-5 56,-1 5 1,1-4-1,-1-3 1,0-2-1,1 0 1,1 0-1,1 1 0,1 0 1,1-1-1,1 0 1,0 0-1,1 2 1,-1 2-1,0 4-56,1-11 0,-2 6 1,2 1-1,1-1 0,2-3 33,4-2 0,4-6 0,1-1 0,0 2 0,0 6 0,-2 11-164,-1-6 0,-1 12 0,5-7 131,0 6 0,5-8 1,1-2-1,0 4 0,-4 8-131,-2 0 0,-2 7 0,2-2 345,7-15 1,1-3-1,0 6-17,6-4 0,-2 8 491,-10 17 1,-1 8 491,16-6 0,-13 18 0,-10 32 0,0 1 0,1 6 0,-7 21 0,-1 27 0,-6 39-492,0-6 1,0 11-820,0-16 0,0 4 0,0 4 261,0-5 1,0 5 0,0 2 0,0-2 66,0 0 0,1-1 0,-1 0 0,-1 3-246,-1 9 0,-1 3 0,-1 0 0,-1 0 0,-1-3 0,-2-1 0,0 1 0,-2 1 49,1-11 0,-1 2 1,0 1-1,0-3 0,0-3-49,1 1 0,1-4 0,-1-1 0,-1 1 0,-2 6 0,-3 2 0,1-2 0,3-9-246,2 18 0,2-6 164,-1-19 0,-1 2 0,0-5 109,-2 3 1,3-6 1201,6 35 0,-5-48 0,7-20 0,0-21 0,0-47 0,0-33-492,-5-19 1,10-12-230,14 33 0,8 0 0,0-5-262,-8 1 0,-1-5 0,2-1 0,7 0-246,13-8 0,10 0 0,2 1 0,-5 1 0,-8 11 0,-3 2 0,0-1 0,2-3 49,-1 4 0,2-4 1,1 0-1,0 0 0,-1 4-49,5-8 0,1 1 0,-2 3 0,-1 1 145,3-12 1,-3 3-1,2-1-227,5-5 0,1 1 0,-5 7-76,-4 5 0,-3 5 136,2-1 0,-2 2 268,-5 10 0,-3 7 983,13-10 0,-18 24 0,-5 25 0,-12 34 0,-2 42 0,-6 32-1077,0-20 1,0 12 0,0 3 93,1 0 0,0 3 0,-3 6-197,-4-14 0,-1 5 1,-3 3-1,-1 2 0,0-2 0,-1 1 0,-1 0 1,-1 0-1,-2-1 0,0-1 0,-2-4 0,-1-2 1,-1 0-1,0-2 0,0-2-49,-2 8 0,-1-2 0,0-2 0,1 0 0,1-4 0,1-1 0,0-1 0,0-4-82,-2 8 0,0-4 0,0 2 0,-1 9 0,0 2 0,1-3 0,1-16 0,0-2 0,3-6 819,0 5 1,2-6-141,0-6 0,2-6 632,5-6 0,1-6 0,8-26 0,0-11 0,0-29 0,0-29-492,-1 5 1,2-7-1,6-11 1,6-5-165,5 11 1,4-3 0,2 1-656,4-1 0,2 0 0,3-1 0,8-11 0,4-2 0,0 5 63,8-6 1,0 2-64,-13 15 0,1-2 0,-2 6-163,5-4 1,0 5 180,6-3 0,-4 2 310,-13 9 0,-2 3 983,30-17-369,-33 21 369,10 19 0,-23 19 0,6 6 0,-14 6 0,-1 27 0,-6 35-749,0 7 0,0 12-562,1-12 0,0 5 0,-3 5 82,-3-2 0,-1 5 0,-3 4 0,0 1 49,1-9 0,-2 2 1,-1 2-1,0-1 0,-1-3-49,-2 11 0,-1-3 0,-1 0 0,-2 2 49,1-7 0,-2 3 1,0 0-1,0-5 0,2-7-131,-1 3 0,1-9 0,-2 5 82,0 3 0,-3 6 0,0-1 0,3-6-82,1-9 0,1-6 0,1 3 0,-2 9 0,1 3 0,-1-6-164,-4 10 0,3-7 157,12-19 0,0-5 335,-17 11 983,22-23 0,-4-55 0,6-71-492,11 9 1,13-14-738,4 11 0,9-9 0,6-5 0,4 0 82,-10 24 0,3-1 0,2-1 0,3-1 0,1 0 0,1 1 0,4-5 0,3 1 0,1-1 0,2 0 0,1-1 0,2-1 41,-8 11 0,3 0 0,0-2 0,2 0 0,1 0 0,-1 0 0,0 0 0,0 2-18,5-6 1,-1 1-1,1 0 1,-1 1-1,1-1 1,1 0-1,2-2 18,-3 2 0,3-2 0,0-2 0,1 1 0,0 0 0,-2 0 0,0 3 0,-3 2-41,8-9 0,-3 1 0,0 3 0,-2 1 0,-1 2 0,0 1-33,2-2 0,-1 2 1,-1 2-1,-1 2 0,-2 2-49,7-2 0,-1 2 0,-3 4 0,-2 2 142,-1-1 0,-4 5 0,3-3 349,-4 6 1,3-2 0,-1 1 0,-6 5-16,16-18 0,-8 10 261,-12 22 1,-5 5 491,10-12 0,-21 33 0,-10 2 0,-14 13 0,-1 38-492,-5 15 1,-2 16-165,-1 13 1,-3 13 0,-3 5-310,-2-26 1,-2 3 0,-2 2-1,-1 2 1,0 1-216,-1 6 0,1 2 1,-2 1-1,-2 1 0,-2 3 56,2-18 1,-3 2-1,-1 1 1,-1 1-1,-1 1 1,1-1-1,0 0 0,0 0 1,1 1-1,-1 0 1,0 0-1,0 0 1,0-2-1,1-2-23,-1 5 0,0-2 0,1-1 0,-1-1 0,0 2 0,0 2 23,-1-2 1,0 2-1,-1 2 1,0 0-1,1-2 1,0-2-1,2-5-56,-2 8 0,2-4 1,0-3-1,1-1 0,-1 0-49,-6 13 0,1-2 0,-1 0 0,2-1 0,1 1 0,0 2 0,2-5 0,0-9 173,-6 13 0,1-8 73,8-21 0,0 1 0,1-4 491,-3 12 1,2-9 491,-6 14 0,10-20 0,8-37 0,3-25 0,6-50-492,-2-14 1,4-14-165,10 7 1,6-7 0,4-4-93,-2 5 0,2-5 1,4-2-1,4-3-399,-2 17 0,3-3 0,2-1 0,3-2 0,1 1 0,1-1 0,7-7 0,2-2 0,2 0 0,1 0 0,-1 1 0,-2 3-33,2-5 0,-1 4 1,-1 0-1,1-1 0,3-2 56,-9 15 1,4-4-1,1-2 1,0 1-1,-1 3 1,-3 5-1,-3 8-187,12-16 0,-4 11 0,2-7 131,-9 6 0,3-7 1,0-2-1,-2 4 0,-2 9-131,1 6 0,-1 7 0,-2-2 0,5-14 0,0-3 0,-2 6 118,4 0 0,-4 7 1193,18-23 0,-26 38 0,-12 27 0,-8 9 0,-5 24 0,-2 29-492,-22 3 1,-10 11-165,-5 15 1,-7 11 0,-4 0-83,6-23 1,-4-1 0,-1 2 0,1 2-492,-5 16 0,0 3 0,-1 2 0,-3-3 0,-5 0 0,-4 0 0,1-2 0,5-4-82,3 3 0,4-5 0,-4 4 82,-3-3 0,-5 4 0,0 0 0,6-6-82,4-3 0,4-4 0,0 0 0,-6 3 0,0 0 0,3-3-164,-9 18 0,5-8 941,12-23 0,2-8-449,-20 12 983,21-18 0,20-66 0,9-33-539,4-24 1,4-20-597,3 24 1,3-9 0,1-2 0,0 1 151,0 5 0,1 1 0,1-1 0,4-7-164,3 4 0,3-7 0,3-4 0,2 0 0,-1 5 0,-1 8-82,2-2 0,-1 9 0,2 1 0,3-7 107,-1 8 0,3-6 1,2-2-1,1-1 1,-2 3-1,-2 5 139,5-15 0,-3 5 0,0 1 0,1 2 0,2 5 0,0 2 0,1 0 0,-1-1-246,0-5 0,-1-2 0,0 2 0,-1 7 4,0 8 0,-1 5 0,-1 0-18,2-6 1,0-1 0,-2 4 259,2-10 0,-3 8 983,15-21 0,-19 26 0,-5 30 0,-8 16 0,0 9 0,-7 17 0,-1 23 0,-6 28-492,-13 11 1,-9 12-680,1-18 0,-3 5 0,-5 3 188,-1 0 0,-3 5 0,-2 1 0,0-2 0,4-7 0,-1-3 0,0 1 0,-3 3 0,-7 15 0,-5 4 0,2-2 0,5-8 0,7-14 0,4-6 0,-2 3-246,-1 3 0,-3 4 0,1 0 0,2-7-246,-9 19 0,2-5 0,-3 9 0,2-1 104,6-15 0,2-5 388,-6 19 0,12-25 983,17-30 0,3-22 0,6-47 0,10-47-492,20 7 1,12-9-820,-7 15 0,3-4 0,7-1 155,7 9 1,7-2-1,4 0 1,-1-3-25,-8 6 0,1-4 1,0 0-1,1 1 0,0 4-49,11-4 0,2 5 0,0 0 0,0-4 49,-6 0 0,0-3 1,1-3-1,-1 3 0,0 3-49,6-4 0,0 3 0,-1 2 0,-2 0 0,-8 6 0,-2 1 0,0 1 0,1-2 0,7-7 0,3-1 0,-3 1 0,-5 8-246,10-9 0,-3 5 164,-11 10 0,1-2 0,-3 5 181,4-1 1,-6 6 1129,20-22 0,-21 40 0,-27 16 0,-3 13 0,-12 12 0,-2 33-492,-4 4 1,-4 8-1,-18 28 1,-7 11-247,9-29 1,-1 4 0,-1 4 0,-3 2-443,-1-5 0,-2 2 1,-1 2-1,-2 1 0,-1 2 33,-1-4 0,-1 2 0,-2 2 0,0 0 0,1-1 0,1-1-33,-1 7 0,1-1 1,0-1-1,0 2 0,-4 1 33,0-3 0,-2 3 0,-3 0 0,1 1 0,-1-2 0,3-3-33,-2 3 0,0-3 1,2-1-1,-1 2 0,-1 2 33,3-4 0,0 2 0,-1 3 0,0-1 0,0-1 0,1-2-33,-5 7 0,-1-1 1,0-1-1,2-3 0,1-2-49,1 0 0,1-4 0,2-2 0,0 0 0,1-2 0,0-1 0,1-2 0,2-7-246,-16 18 0,4-6 983,7 6 1,2-2-32,3-19 1,3-6 522,1 18 0,4-30 0,10-13 0,6-39 0,2-31 0,6-29-492,-3 13 1,6-8-165,13 1 1,9-6 0,-1 2 163,3-19 1,4-3-738,-5 24 0,5-5 0,2-2 0,-1 5-82,6-9 0,0 4 0,1-3 67,1-12 1,1-4-1,2 0 261,-9 22 0,1-1 0,1 1 0,-3 4 0,2-2 0,-1 4 0,0-1-328,3-9 0,1-1 0,-4 6 21,0 2 0,-2 2-85,5-6 1,0-1 391,-10 9 0,-1 5 983,18-17-175,-17 5 175,-5 37 0,-7 4 0,-2 21 0,-5 13 0,-2 20 0,-6 23 0,0 35-924,-14-6 1,-7 8-388,0-19 0,-2 3 0,-4 3 82,1-2 0,-3 5 0,-1-1 0,-1-2-82,-8 11 0,-1-2 0,-1-2 0,3-4 0,-1 0 0,2-3 0,5-10 0,1-1 0,1-3-164,-10 16 0,1 0 0,0 4 0,2-2 26,10-17 0,2-4 466,-20 28 0,19-33 983,9-19 0,11-22 0,6-58 0,0-38-492,17 18 1,7-5-501,4-5 0,7-2 9,-2 16 0,6-2 0,2 3 0,2 4 0,3 2 0,-3-1 0,8-25 0,-1 1-492,7 8 0,-2 3 118,-17 13 1,-2 2 89,1 2 1,0 3 283,-1 4 0,-3 5 0,5-11 0,1 28 983,-24 12 0,6 14 0,-14 18 0,-1 29-705,-3 12 0,-6 10-770,-11 19 0,-7 9 164,4-8 0,-2 7 0,-5 2 82,-5-14 0,-5 2 0,-3 0 0,3-1 0,5-10 0,1-1 0,0 0 0,-4 3 49,-2 0 0,-2 3 1,-2 1-1,0 0 0,2-5-49,-2 4 0,1-5 0,1 1 0,-1 3 49,2-3 0,0 5 1,-1 0-1,1-2 0,1-6-131,-9 17 0,1-5 0,1 0 82,10-15 0,1 3 0,1-2 0,0-9-246,-11 9 0,2-4 0,2 19 0,0-4 223,6-32 1,2-6 1251,-7 29 0,17-42 0,-1-11 0,17-24 0,-4-24 0,6-60-492,2 39 1,5-6-165,11-15 1,7-10 0,0 5 163,0-4 1,4-1-738,0 13 0,6-6 0,1-2 0,-2 6-82,1-1 0,-2 3 0,3-1 0,7-16 0,3-2 0,-1 1 254,0 4 0,-1 1 0,-1 4-418,7-12 0,-2 2 224,-12 21 1,1 0-1,-3 6-61,-3 6 1,-1 2 328,7-13 0,-1 2 983,11-13-151,-11 5 151,-14 37 0,-7 10 0,-2 17 0,-5 23 0,-3 9 0,-5 28-492,1 5 1,-2 8-984,-3 9 0,-3 3 0,-2 14 0,-4 5 440,-2-20 1,-3 3 0,0-7 51,-5 3 0,-1-1 0,4-6 0,0 4 0,-1-4 0,-7 11 0,2-3 0,7 2 0,0-1-411,-8-7 1,3-4 410,3 28 0,-6-24 0,12-29 0,6-14 0,3-45 0,6-27 0,-3-26 0,6-14-279,13 20 1,7-2 0,0-2 278,-6-5 0,0-2 0,6-1-328,16-14 0,8-2 0,1 5 0,-6 14 0,2 3 0,-3 1 85,-5 3 0,-3 1 1,3 0-86,3-2 0,2 1 0,-3 7 201,-1 3 1,-2 4-40,4-10 1,-2 3 165,20-18 983,-22 31 0,-13 16 0,-9 21 0,1 2 0,-7 12 0,-1 17 0,-6 9 0,0 50-810,-8-32 1,-4 4-666,-3 15 0,-4 2 349,-2-6 1,-2-2 142,-8 5 0,1-2 0,8-9 0,1-3 0,-3-3 0,1-2-10,3-1 1,2-2 9,-9 15 0,-4-11 0,14-19 0,2-11 0,4-12 983,9-28-699,-3-8-263,5-24-21,0 4 0,0-1 0,0 9 0,0 2 0,0 8 0,6 7 0,-5 3 0,5 6 0,0 1 0,-4-1 0,4 7 0,-6-4 0,0 4 0,0-7 0,0-6 0,0 4 0,0-4 0,0 6 0,0-7 0,0-10 0,0-30 0,9-26-492,-4 27 0,2-5 84,8-11 1,2-3-85,1-14 0,1-4 164,-3 28 0,1-2 0,-2 3 10,3-16 1,0 1-175,6-15 0,-3 2 218,-9 29 0,0 3 274,9-15 0,-1 2-188,-8 12 0,-1 5 188,17-27 983,-12 26-601,-7 23 601,4 15 0,-12 14 0,5 39 0,-6 5 0,0 19-953,-7-8-30,-9-6 0,-34 46-492,7-30 0,-5 1 26,-6 1 0,-6 1 138,0-2 0,-6 3 0,0-3 0,3-12 0,0-4 0,-3 3 0,-13 13 0,-4 3 0,4-3 140,14-13 0,3-3 0,-2 0-140,-5 5 0,-2 0 0,4-3-164,-11 5 0,2-2 0,-8 7 0,2-1 365,19-12 0,5-3 618,11-9 1,5-3-279,-19 17 770,27-26 0,5 6 0,16-15 0,5-12 0,2-19 0,6-24-492,2-10 1,7-13-820,14-9 0,10-10 0,4-5 131,-9 21 0,3-4 1,2-3-1,2 0 0,1 0 0,3-4 0,2 1 1,2-1-1,2-2 0,2-3 56,-3 10 1,2-4-1,3-2 1,1-1-1,-1 2 1,-2 3-1,-3 5-56,1-3 0,-3 6 1,-1 2-1,1-1 0,3-7 56,-1 2 1,3-6-1,2-3 1,1-2-1,-2 3 1,-3 6-1,-3 7-105,2-2 0,-5 9 0,0 1 0,1-6 49,1-6 0,1-6 1,1-2-1,-2 3 0,-2 9-131,5-3 0,-2 9 0,-2-3 0,1-10 0,-1-2 0,-2 6-164,11-8 0,-3 10 0,-13 18 0,-4 9 1475,6 1-234,-13 23 234,-15 28 0,-1 20-492,-11 25 1,-12 16-175,-15 7 0,-12 9 1,-5 4-318,12-20 0,-3 3 0,-2 2 0,-1 1 0,-2 0-197,-5 5 0,-1 2 1,-2 0-1,-3 0 0,-2 1 33,1-5 0,-3 2 0,-3 0 0,1-1 0,1-1 0,3-5-33,5-3 0,3-5 1,1-1-1,-1 2 0,-5 3 33,-4 6 0,-5 4 0,-2 2 0,-1-1 0,2-1 0,3-4-33,2-3 0,1-4 1,1-1-1,1 0 0,1 0 0,2-2 0,1 0 1,1 0-1,0 0 0,-1-2-49,-13 16 0,-2-1 0,3-3 0,5-6-82,7-7 0,3-6 0,0 1 638,-7 8 0,-2 2 0,3-5-310,-9 7 0,6-8 491,18-20 1,3-5 491,-15 12 0,15-23 0,16-14 0,7-7 0,10-24 0,5-57-656,5 17 1,4-13 0,4-1-318,7-5 1,4-1 0,4-8-11,-6 13 0,2-5 0,2-4 0,3-1 0,3 2-164,-1 11 0,3 0 0,3 0 0,0-1 0,2 0 0,0-2 23,-2 2 1,2-2-1,0-2 1,1 0-1,0 1 1,0 2-1,-1 2-56,8-14 0,0 3 1,0 2-1,0-1 0,3-3 33,-2 2 0,3-5 0,1-1 0,-1 3 0,-3 5 0,-4 11-164,5-5 0,-4 11 0,1-7 131,-5 7 0,2-8 1,1-1-1,-2 2 0,-3 10-131,1 0 0,-4 7 0,1-1 0,5-6 0,0-2 0,-2 5 354,7-11 0,-4 10-26,13-6 983,-14 31 0,-19 23 0,-9 26 0,-8 33 0,-15 32-738,-15-21 1,-12 13 0,-6 6 0,1-1-159,6-6 0,-2 1 1,0 1-1,-3 3 1,-1 0-88,-1-2 0,-1 0 0,-2 2 0,-1 1 0,-2 2 0,-1 2-141,0 2 1,-3 4-1,-2 2 1,0 1-1,0 0 1,0-1-1,1-3 0,5-6 1,-1-2-1,1 0 1,0-1-1,0 0 1,-1-1-1,1 0-23,-8 11 0,0-1 0,-1 0 0,1-1 0,0-2 0,3-2-33,-3 3 0,2-3 1,0-1-1,2-3 0,1-3-49,-3 3 0,0-2 0,3-4 0,1-3-82,-1 5 0,3-4 0,-2 3 82,5-8 0,-1 3 0,0-1 0,4-5 78,-22 25 1,8-8 658,15-20 1,6-5 491,-12 15 0,25-34 0,8-17 0,6-25 0,2-36 0,6-3-492,-2-11 1,4-10-1,13-6 1,5-5-165,-4 9 1,1-5 0,5 1-656,4 5 0,4 0 0,2-2 219,-4 6 0,2-1 0,1-2 0,1 3-219,12-16 0,2 2 0,0-4 82,-9 9 0,-1-4 0,2-1 0,0 0 0,5-3 0,1 0 0,1-1 0,-2 1 0,-2 3 0,0 0 0,-1 0 0,2 1 0,1-1 0,1 0 0,0 1 0,-1 5-82,3-5 0,-1 5 0,0 0 0,1-2 0,1 1 0,-1 5 327,7-7 1,-1 4 470,2-9 1,-1 2-471,-7 19 0,-4 5 491,-11 10 1,-2 7 491,13-6 0,-19 18 0,-2 21 0,-14 8 0,-1 32 0,-6 3-492,-1 12 1,-8 12-165,-14 17 1,-11 11 0,-1-3-564,8-14 1,-1-2-1,-4 4 236,-4 4 0,-4 6 0,-2 1 0,1-4-328,-7 8 0,-1-4 0,-1 0 82,9-19 0,-2 0 0,1 0 0,1-2-82,-6 17 0,2-1 0,-3 0 0,-4 2 0,-1-1 0,2-5-164,-3 4 0,3-3 0,-3 9 0,0-2 11,10-20 1,1-3 971,6-6 1,3-5 491,-5 8 0,5-6 0,20-27 0,6-3 0,2-6 0,6-66 0,0-12-492,13-24 1,9-14-820,-3 34 0,4 0 0,6-4 82,5-3 0,7-5 0,3-2 0,1-1 49,-5 12 0,2-2 1,0 0-1,1 0 0,0 3-49,6-8 0,0 2 0,1 0 0,1-2 49,-3 4 0,2-3 1,1-1-1,-2 5 0,-5 8-131,2 3 0,-5 8 0,4-5 82,1-3 0,3-5 0,1 0 0,-3 7-82,-2 7 0,-1 4 0,-1 1-164,19-27 0,-3 3 0,-2 8 0,-5 8 1475,4 0 0,-6 12 0,-28 29 0,-1 8 0,-14 13 0,-1 38 0,-6 14-656,-15 3 1,-10 15 0,-3 4-574,2-12 0,-2 3 0,-4 3 0,-4 5 82,-1-2 0,-5 6 0,-3 2 0,-3 4 0,-1 1 0,1 0 41,6-13 0,-1 2 0,-1 2 0,-1 0 0,0 1 0,0-1 0,-1 0 0,0-2 0,1-2 0,1-2 0,-1-1 0,1 0 0,-2 0 0,0 1 0,-2 2 0,-1 3 24,1-4 1,-1 3 0,-3 3-1,0 2 1,-1-1 0,1 0-1,0-1 1,1-3 0,2-4-1,3-4-65,-10 13 0,5-7 0,1-3 0,0-1 0,-2 2 0,-4 6 54,7-10 1,-4 4 0,-2 4 0,-1 1-1,-1 0 1,2-1 0,1-4 0,4-5-1,4-6-136,-15 20 0,7-10 0,1-2 0,-4 4 82,7-10 0,-3 4 0,-1 1 0,0 0 0,3-4 0,5-5-164,-13 19 0,7-6 0,-2-2 30,-4 1 1,0-1-1,4-5 298,-8 13 0,8-9 491,16-24 1,4-7 491,-17 5 0,27-23 0,9-28 0,9-19 0,6-24 0,0-4 0,0-39-492,3 27 1,5-7-165,9 2 1,6-6 0,5-3-318,2 1 0,5-4 1,4-3-1,2-1-207,-2 6 0,3-1 1,1-2-1,4-1 0,1-2 56,-7 14 1,3-1-1,1-1 1,2-2-1,0 1 1,0-2-1,-1 1 0,2-3 1,-1 0-1,0-1 1,1 0-1,0-1 1,0 0-1,2-2 18,-3 4 0,2-2 0,0-1 0,1 0 0,-1 0 0,0 1 0,-2 2 0,-1 2-41,5-9 0,-3 4 0,-1 2 0,1-1 0,-1 0 0,2-3 23,-1 2 1,2-2-1,0-2 1,0 0-1,-1 1 1,-1 3-1,-2 3-56,4-6 0,-3 3 1,-1 2-1,0 2 0,-2 1 0,-2 5 0,-1 1 1,-1 1-1,0 0 0,0 1-49,12-18 0,2-1 0,-3 3 0,-7 10-246,1-9 0,-3 7 819,-5 14 1,1-2 0,-3 5-140,-1-2 0,-4 8 795,5-11 0,-12 24-656,-51 69 1,-29 39 0,-4 1-313,0-5 0,-3 2 1,-8 8-16,13-13 0,-7 7 0,-3 5 0,-2 1 0,-1-2 0,2-4-164,5-8 0,1-2 0,-1-2 0,-1 0 0,-1 1 0,-2 3 62,-1 2 0,-1 2 0,-2 1 0,-1 1 1,-1 1-1,-1-2 0,0-1-21,8-9 0,-1 0 0,-1-2 0,0 1 0,-1-1 0,0 1 0,-1 1 0,-1 1 13,4-2 1,-2 1 0,0 1 0,-1 0-1,0 1 1,0-1 0,-1 1 0,-1-1-1,1 0 0,-4 1 1,-1 2 0,-2 0 0,1-1-1,-1 1 1,1-2 0,2-1 0,2-2-1,2-2-54,-13 9 0,2-2 0,2-2 0,2-1 0,1-2 0,1 0 121,6-4 1,1-1 0,0 0-1,2-2 1,2-1 0,2-2 42,-14 8 0,4-2 0,3-2 0,1-1 298,-9 5 0,3-2 0,-2 1-298,11-7 0,-2 1 0,2-2 0,5-3 491,-24 18 1,7-9-1,20-19 1,5-4 491,-8 8 0,15-18 0,25-8 0,8-7 0,9-34 0,6-12 0,0-37-492,-2 14 1,4-6-1,11-14 1,9-9-438,-3 25 0,2-6 0,5-4 1,3-1-252,2 5 0,5-2 1,2-1-1,2-2 0,1-2 33,-3 5 0,1-2 0,1-1 0,2-1 0,0-1 0,2-1 23,-2 6 1,2-1-1,1-1 1,0-1-1,1 0 1,0-1-1,-1 0 0,1-4 1,1-2-1,-1 0 1,1-1-1,-1 2 1,-1 2-1,0 4-23,0 4 0,-2 4 0,0 2 0,0 1 0,1-2 0,0-3 23,0-3 1,1-4-1,1-4 1,0 2-1,-2 2 1,-2 7-1,-4 8-187,12-16 0,-4 11 0,2-7 131,-6 5 0,4-8 1,0-2-1,-2 2 0,-4 10-131,2-2 0,-3 7 0,0-1 0,6-11 0,1-2 0,-3 5 164,-9 15 0,-2 2 1,-2 6 654,4-2 1,-5 6 491,9-23 0,-16 43 0,-14 40 0,-28 33-492,-13 23 1,-11 9-165,7-21 1,-5 0 0,-3 3-103,0 2 0,-3 5 0,-2 0 0,-2-1-471,-5-1 0,-3-1 0,-1 0 0,-2 2 49,5-5 0,-1 2 1,0 0-1,-1 0 0,1-3-48,-8 5 1,2-3 0,-1 0 0,-2 2 47,3-3 0,-4 2 1,0 0-1,1 0 0,3-3-49,-4 5 0,3-2 0,0-1 0,-2 0 0,-6 3 0,-3 0 0,1 0 0,2 0 0,6 0 0,2 1 0,1-1 0,2-3-82,-11 8 0,2-4 0,5-1 521,14-10 0,3-1 0,2 0-193,-22 24 0,5-4 0,22-22 0,3-2 491,-2 6 1,1-1 491,-16 25-53,13-15 53,20-21 0,1-9 0,9-10 0,7-8 0,-5-6 0,5-1 0,-8-43 0,7 6 0,-8-44 0,14 3 0,-6-12-663,0-1-1190,6-8 870,-2 39 0,0-2 0,3-8 0,2-1 0,-1-5 0,0 0 0,0 7 0,0 1 0,0 3 0,0-2-492,0-16 0,0-2 152,0 6 1,0-2 339,4-17 0,2-2-492,-1 9 0,3 1 3,7-3 0,3 1 489,-7 12 0,2 1-492,7-10 0,2 3 413,-6 22 1,0 2 218,0-2 0,0 2-140,12-38 983,-11 33-564,-1 10 564,-1 20 0,-7 27 0,-16 49-477,-2-9-7,-6 37-499,9-33 0,7 8 0,0-8 0,0 7 0,0-7 0,0 0 0,0 7 0,0-16 0,0 7 0,0-8 0,0-8 0,0-1 0,0-8 0,6 0 0,-4 1 0,4-1 0,-1-5 0,2-27 0,7 0 0,-1-15 0,1 14 0,-1 12 0,0 2 0,0 6 0,2 31 0,-1 17 0,1 11-492,3 16 0,0 6 164,-6-15 0,1 4 0,0 2 0,3 12 0,1 4 0,-1-4-164,2 9 0,0 0 164,-5-10 0,0 4 0,2-5-164,6 7 0,0-3 0,-7 10 0,-2-4 169,4-19 0,-1-5 323,-5-10 0,0-5 983,7 19-283,-1-30 283,-7-13 0,-3-39 0,-6-19 0,0-28 0,0-25-47,0 9-936,-1 14 0,2-1-492,3 9 0,1-2 377,-1-20 0,4-4-377,5 1 0,6-4 164,5 0 0,5-6 0,1-1 0,2-2 0,2 1 0,2-2 82,-6 20 0,1 0 0,1-1 0,1-1 0,5-6 0,2-2 0,0 3 0,-5 6-246,9-17 0,1 2 164,0 5 0,5-5 0,-5 8-164,-3 1 0,-1 3 42,6-8 0,-1 3 450,-13 22 0,-3 5 983,15-30 0,-20 42 0,-4 15 0,-7 12 0,-6 18 0,-2 28 0,-6 35 0,0 20-1148,-7-25 0,-6 6 165,-10 19 0,-5 1 0,-1-8 0,-3 3 0,2-8 0,-4 4 0,0-2 0,1-10 0,-1-3 0,2 0 0,3-4 0,0-2 0,0 2 0,-2 6 0,-1 1 0,-1 0 0,-4-1 0,-1 1 0,3-4 0,2 9 0,1-1 0,-3-8 0,-4 1 0,7-7-502,-8 29 502,16-38 0,1-1 0,-5 15 0,-2-15 0,20-26 0,-9-1 0,11-8 983,-5-5 0,0-3 0,-1-11-978,7-26-5,-7-14 0,12-24 0,-14-12 0,13-3-984,-5-11 788,7 22 1,2-4 195,-1 10 0,0 0 0,0-12 0,0 1 0,0 10 0,0 4-502,0-34 502,0 44 0,0 2 0,0-32 0,0 13 0,0 13 0,0 19 0,0 9 983,0 10-627,0 8 182,0-1-538,0 1 0,0 0 0,0-6 0,0 5 0,0-31 0,0 9 0,0-22 0,0 9 0,0 9 0,7-7 0,-5-14 0,12 15 0,-13-31 0,13 34 0,-12-7 0,12 12 0,-13 8 0,6 7 0,-7-4 0,0 11 0,0-4 0,5 8 0,-3-1 0,11-26 0,-4 3 0,1-22 0,4 9 0,-5 0 0,7 1 0,-7 7 0,5 3 0,-12 8 0,10 8 0,-10 1 0,9 13 0,-4 2 0,6 6 0,-1 12 0,-5-3 0,5 10 0,-4-6 0,5 0 0,0 1 0,-5-1 0,4 1 0,-5-1 0,6 0 0,8 1 0,1 7 0,0-5 0,6 11 0,-6-11 0,8 12 0,-1-12 0,-6 5 0,5-6 0,-13-2 0,5 1 0,-6-1 0,-1 0 0,-6 0 0,-1 0 0,-6 0 0,0 1 0,0 6 0,0 2 0,0 16 0,0 2 0,0 41 0,-5-31 0,0 4-492,-1 28 0,-2 5 0,-8 7 0,-2 5 164,8-22 0,2 3 0,-3 2 0,-4 5 0,-4 1 0,4 2 82,5-15 0,3 1 0,0 1 0,0 1 0,-3-1 0,-1 0 0,1 0 0,0 2 0,2 6 0,2 2 0,-1 0 0,-1-2 0,-1-6 0,-2-2 0,0 0 0,2 1 0,1 4 0,0 1 0,1 0 0,-2-6-82,-3 0 0,-2-4 0,3 1 0,5 5 0,2 0 0,0-4 520,-6 6 0,0-4-192,4 3 0,0-1 0,0-7 0,0-4 983,-4 29 0,10-26 0,0-12 0,0-26 0,0-4 0,0-16 0,0 0 0,-5-50 0,3-11-492,-1-4 1,0-6-984,3 5 0,0-5 375,0-33 1,0-3-376,0 19 0,0-2 164,0-3 0,0-6 0,0 0 0,0 9 0,0 0 0,0-3 82,0 6 0,0-3 0,0-1 0,0 0 0,3 1 0,0 0 0,0 0 0,1-2 0,-1-6 0,1-3 0,0 1 0,1 1 0,1 7 0,1 0 0,0 2 0,0 3-82,2-10 0,-1 3 0,1 1 0,-1-5 0,1 0 0,-1 5 39,3-3 1,0 3 580,1-9 1,-1 3-293,0 13 0,-1 6 983,9-30 0,-8 25 0,2 29 0,-11 13 0,4 40 0,-6 19 0,0 27 0,0 26-492,0-29 1,0 4-636,0 4 1,0 6 143,-3 2 0,-1 7 0,-1-2-492,-5 17 0,-4 3 164,-1-7 0,-3 5 0,-2-1 24,-1-6 1,-1-2 0,-1-2 303,2-12 0,0-2 0,0 3 0,-4 13 0,-1 4 0,2-8-492,0-4 0,2-2 154,-8 21 1,2-3 93,11-30 1,1-5 243,1 1 0,1-6 983,-3 1-430,8-11 430,-4-21 0,12-37 0,-5-26 0,6-47-508,0 29 0,0-3-967,0-5 0,0-3 488,-1-11 0,2-3-488,2-7 0,5-3 164,1 27 0,4-1 0,1 1 63,1-1 0,1 1 0,3 0 265,4-5 0,2 0 0,1 2 0,0 7 0,2 2 0,-1-1 0,1-4 0,0 0 0,1 0 0,2 4 0,1 0 0,-1 4-492,8-10 0,0 2 400,-1-8 1,-1 5 91,-8 24 0,0 3-122,1-6 1,-1 1 121,17-24 983,-3 20-634,-13 22 634,-7 16 0,-3 8 0,-6 7 0,-1 0-361,0 0-622,-5 6 0,5 17 0,-11 20 0,12 8 0,-12 7 0,13 1 0,-13-8 0,13 7 0,-6 1 0,19 25-984,10 3 982,-14-28 0,4 2-490,7 8 0,3 2 0,8 9 0,2 4 366,-13-21 1,1 2 0,3 0-203,6 7 0,3 0 0,-2 0 0,-2 1 0,-2 0 0,3 0 0,6 6 0,2 0 0,-2 0 313,-5 0 0,-2 0 0,0-1 15,0-4 0,-1-2 0,-3-3 0,4 17 0,-3-3-492,4-5 0,-5-3 456,-16-19 1,-3-1 35,10 3 0,-1-1 311,-10-7 0,-2-3-311,10 24 983,-4-28-91,-10-14 91,-7-16 0,-1-72 0,-6-20-1311,2 14 0,2-12 0,3-1 89,3 1 1,3-2 0,4-3-8,1 7 0,3-3 0,2-2 0,1 0 0,4-7 0,2-2 0,1 1 0,1 4 0,-2 10 0,2 4 0,0 0 0,0-3 0,8-16 0,1-4 0,0 0 0,-2 3 163,-5 11 1,-2 2-1,1 2 1,1 2 82,11-12 0,1 3 0,-2-2-328,-2-10 0,-2-2 0,-1 12-89,6 17 1,-3 5 119,-1-18 1,-2 3 296,-7 23 0,-3 7 983,7-17 0,-13 24 0,-9 25 0,-1 9 0,-5 11 0,-3 10 0,-5 7 0,-13 7 0,-3 1 0,-14-1-500,0 1-483,0-7 0,1-2 0,-1-6 0,0 0 0,-18 1 0,-16 1 0,11-3 0,-4 1-492,-5-4 0,-5 1 0,-23 10 0,-5 0 0,0-8 0,-3-1 164,24-2 0,-2 2 0,2-2 16,-16 1 0,1-1 312,-10 6 0,2 0-492,25-5 0,1 0 181,-15 5 1,3-1-87,18-5 1,2-2 396,1 2 0,3-1 983,-16 0-493,14-1 493,23-9 0,8 0 0,8 0 0,1 0 0,8 0-413,5-6-570,-4-9 0,10-8 0,-10 1 0,10-6 0,-4 13 0,0-6 0,-2 0 0,0 6 0,-4-6 0,4 7 0,-5 1 0,-1-1 0,-7 0 0,-19-9 0,-13 4 0,-29-24-492,34 27 0,-1-1 420,-6-11 0,-1-1 72,1 7 0,-1 1 0,-5-4 0,1 0 0,10 6 0,1 0 0,-5-1 0,0 0-11,-30-17 11,11 8 0,23 5 0,19 15 0,11-3 0,12 4 983,2-5-839,6 0-132,6 0-12,17-1 0,31-11 0,33-5-492,-27 10 0,4-1 1,12-1 1,4 0-2,12-7 0,5 0 164,-24 11 0,3 1 0,0-1 0,5-6 0,0-2 0,3 2 0,9 3 0,2 3 0,-1 0 0,-4-4 0,-1 0 0,0 1 0,5 2 0,1 1 0,-2 1 273,-9-1 0,-1 1 0,-4 0-437,20-2 0,-2 0 260,3 1 1,-3 1 231,-24 5 0,-2 3 283,1 1 1,-1 3-284,-9-1 0,-3 2 0,37 4 983,-12 0 0,-12 0 0,-13 0 0,-11 0 0,1 0 0,9 0 0,3 0 0,10 0-25,23 0-1942,5 0 968,-32 0 1,3 0 15,-1 0 0,2 0 0,4 0 0,2 0-492,8 0 0,-1 0 163,-5 0 0,-1 0 329,-7 0 0,0 0 0,3 0 0,-2 0 0,-15 0 0,0 0 0,16 0 0,4 0 0,8 0 0,1 0 0,-5 0 0,0 0 0,12 0 0,-1 0 0,-15 0 0,-1 0 0,2 0 0,-2 0 0,-12 0 0,-2 0-398,6 0 0,-2 0 398,-10 0 0,-2 0 0,2 0 0,-1 0 0,0 0 0,-2 0 0,32 0 0,-13 0 967,-22 0-967,-13 0 983,-14 0-308,-3 0 245,-6 0-920,-1 0 0,0 0 0,-1 0 0,-5 5 0,-13 8 0,-10-5 0,-20 3 0,-4-4 0,-9-5 0,8 12 0,-5-5 0,14-1 0,-15 6 0,-3-4 0,-2-1 0,-8 1-492,-13 6 0,-6 1 164,3-4 0,-7 0 0,-2 2 82,10 0 0,-2 3 0,-2 1 0,-2-2 0,-11 0 0,-5-2 0,1 1 0,1-1 0,8 0 0,3 0 0,-1 0 0,-4 0 49,6-3 0,-4 1 1,-2-1-1,2-1 0,4 1-49,-7 0 0,4-1 0,1 0 0,1 1 0,5-1 0,1 0 0,0 0 0,0 1 0,-6 1 0,-3 1 0,4 0 0,7-1-246,-19 6 0,4-1 164,16-5 0,-2 0 0,4 0 113,-8 4 0,7-1 706,15-6 1,4-1-115,-29 10 606,33-10 0,13-1 0,16-3 0,1-3 0,8 4 0,11-6 0,25 0 0,2-13 0,27 2 0,-2-20-919,22 20-64,25-14-492,-31 22 0,8 4 164,-7-4 0,5-1 0,0 2 89,-6 1 1,-1 1-1,5 1-89,22-1 0,7 0 0,3 0 82,-14-1 0,4 0 0,1 1 0,0 2 0,4 3 0,0 2 0,2 1 0,3 0 49,-6-2 0,4-1 1,1 1-1,1 2 0,-3 2 0,-3 3 0,0 3 1,-1 2-1,-2-1 0,-3-1-49,6 0 0,-5 0 0,1-1 0,3 1 49,-6 0 0,3 0 1,2 1-1,-3-1 0,-4-2-49,-2-1 0,-5-3 0,-1 0 0,0 1 0,-1-1 0,-1 1 0,0 0 0,-1-2-82,18 1 0,-2-2 0,-6 1-141,5 2 1,-5 1 468,3-1 0,-3 0 491,-18-1 1,-7 1 491,23 7 0,-26-1 0,-25-8 0,-4-2 0,-21-1 0,-2 1 0,-6 5 0,-22-5 0,3 6 0,-27-12 0,5 13 0,1-12-642,-9 6 0,-11 1-833,-28-1 0,-14 0 246,24-2 0,-9 2 0,-3-1 0,-1 0 49,12 0 0,-1-1 1,-2 0-1,-2 0 0,-3 0 33,-4 0 0,-3 0 0,-2 0 0,-3 0 0,0 0 0,0-1 23,10 1 1,0-1-1,-1 1 1,0-1-1,-2 1 1,0-1-1,-2-1 18,1 0 0,-1-1 0,-2-1 0,-1 1 0,0-1 0,1 0 0,2 1 0,3-1-18,1 1 1,2 0-1,2 0 1,1 0-1,0-1 1,-1 1-1,-1-2 0,-7 0 1,-4 0-1,0-1 1,0-1-1,4 1 1,5-1-1,8 1-105,-6 0 0,11 0 0,1 0 0,-5 0 49,-3 0 0,-6 0 1,0 0-1,2 0 0,7 0-131,-16 0 0,7 0 0,0 0 0,-8 0 0,-1 0 0,5 0 0,18 0 0,3 0 0,3 0-164,-12 0 0,6 0 1475,-22 0 0,25 0 0,22 0 0,19 0 0,10 0 0,14-5 0,28-11 0,8-1 0,46-16-492,-20 12 1,6-1-193,15-6 1,10-2-300,-4 8 0,7 1 0,5-1-246,-9 1 0,4-1 0,4 1 0,2 0 49,-8 3 0,1 1 1,2 1-1,5-1 0,6 1 74,-12 3 0,6 0 0,5 0 0,2 0 0,1 1 0,0 0 0,-4 1 0,-5 0-18,-5 1 1,-5 1-1,-2 1 1,0-1-1,1 2 1,4 0-1,4 0 42,-6 1 1,6 1 0,3-1-1,3 2 1,1-1 0,-1 1-1,-2 0 1,-2 1 0,-6 0-1,-6 1-98,26 1 0,-10 0 1,-5 2-1,3 0 0,6-1 74,-17 0 0,4 0 0,3 0 0,2 0 0,0 0 0,-2 0 0,-3 0 0,-4 0-74,22 0 0,-4 0 1,-4 0-1,-1 0 0,0 0 0,-6 0 0,0 0 1,-2 0-1,0 0 0,0 0 0,-2 0 0,1-1 1,0 1-1,-5 0 0,-6 1-131,7 2 0,-7 2 0,1-1 91,7 0 0,1-1 0,-4 2 237,17 6 0,-9 2 491,-31-3 1,-5-1 491,21 2 0,-27 4 0,-25-8 0,-9 7 0,-8 0 0,-6-1 0,0 0 0,-6-6 0,-17 6 0,-10-11 0,-16 5 0,0-7 0,1 0-492,-10 4 1,-11 3-820,1-2 0,-7 0 0,-6 1 82,-4 1 0,-7 1 0,-4 0 0,1-1 49,15-3 0,0-1 1,-1 0-1,-2 0 0,-4 1 33,-1 1 0,-3 0 0,-2 0 0,-3 1 0,-3 0 0,-5-1 65,21-2 1,-4 0 0,-4 0-1,-2 0 1,-2-1 0,0 1-1,1-1 1,1 1 0,2-1-1,5 1-42,-16 0 1,5 0-1,2 0 1,1 0-1,-2 0 1,-4 1-1,-7 0 59,21-1 0,-4 0 0,-4 1 0,-3 0 0,-2 0 0,-1 1 0,0-1 0,0-1 0,2 1 0,3-1 0,3 0 0,4-1-41,-14 0 0,5-1 0,3-1 0,2 0 0,0-1 0,0 2 0,-2-1 0,-3 2 13,0 1 1,-3 1 0,-2 0 0,-1 1-1,0 1 1,1-1 0,2-1 0,2 0-1,4-1-31,-5-2 1,3 0-1,3-1 1,1 0-1,1 0 1,-1 0-1,0 2 0,-3 2 1,-3 1-1,0 0 1,2 1-1,3 0 1,5-1-1,9-2-187,-27-1 0,13-2 0,-6 2 131,16 2 0,-7 2 1,-1 0-1,4 1 0,7-2-131,-4 0 0,8 0 0,-2 0 194,-11 0 0,-2 0 0,6 0 134,-7 1 0,9-1 491,21-1 1,5 0 491,-25-3 0,49 7 0,21-8 0,95 0-492,-21-10 1,8-3-165,0 7 1,7 1 0,4-1-99,-9-3 1,4-2-1,2 1 1,2 1-476,7 3 0,1 3 0,3 0 0,4 0 82,-16 0 0,2 1 0,3-1 0,2 1 0,1 0 0,-1 0 0,7 2 0,1-1 0,0 2 0,2-1 0,1 0 0,2 0 23,-5 0 1,2 0-1,1 0 1,1 0-1,0 0 1,1 0-1,-2 0 0,2 0 1,-1 0-1,0 0 1,1 0-1,-1 0 1,1 0-1,0 0 18,-11 0 0,2 0 0,1 0 0,-1 0 0,-1 0 0,-1 0 0,-2 0 0,-3 0-41,8 0 0,-3 0 0,-1 0 0,-3 0 0,-1 0 0,-1 0-33,5 0 0,-1 0 1,-3-1-1,-1 1 0,-2 1-49,8 2 0,-3 0 0,-2 1 0,-4 0 215,4 1 1,-3-1 0,1 2 357,17 2 1,1 2 0,-5-1-106,6 3 0,-8-1 269,-18-4 1,-8-1 491,21 10 0,-33-14 0,-18 5 0,-21-7 0,0 6 0,-55-4 0,7 4 0,-50-6 0,10 0-656,9 0 1,-13 0 0,0 0-656,12 0 0,2 0 0,-13 0 164,0 0 0,-13 0 0,-7 0 0,-4 0 0,1 0 0,4 0 0,5 0 0,2 0 0,0 0 0,-1 0 0,-1 0 0,-3 0 23,3 0 1,-1 0-1,-2 0 1,-1 0-1,-2 0 1,0 0-1,-2 0 18,3 0 0,-2 0 0,-1 0 0,-2 0 0,1 0 0,-1 0 0,2 0 0,1 0 0,5 0 0,2 0 0,-1 0 0,1 0 0,1 0 0,0 0 0,0 0 0,1 0-18,-9 0 1,1 0-1,1 1 1,0-1-1,0 0 1,-1 0-1,-2-1 18,5-1 0,-4 0 0,-1 0 0,-1 0 0,3-1 0,3 1 0,6-1 0,6 2-123,-15 0 0,12 0 0,1 1 0,-7-2 82,9-2 0,-6-1 0,-3-1 0,2 0 0,4 1 0,8 0-164,-17 0 0,10 0 0,-2 0 0,-13-3 0,-2-2 0,7 1 819,-8-4 1,10 2-12,28 5 0,7-1 503,-26-9 0,49 8 0,9-7 0,18-4 0,6 4 0,0-5 0,32 5 0,-3 0 0,50-12-492,-30 11 1,3 1-1,10-1 1,4 0-301,22-6 1,10-1-520,-6 4 0,7 0 0,1 0 82,-25 4 0,-1 0 0,2 1 0,4-1 49,3-1 0,4 0 1,3 0-1,0 1 0,-2 0 0,-6 2 0,0 0 1,-1 0-1,0 2 0,-1-1-49,12 0 0,-1 0 0,0 1 0,2-1 49,-11 0 0,3 0 1,0 0-1,-1 0 0,-2 1-49,5-1 0,-3 1 0,0-1 0,2 1 0,10 0 0,2-1 0,0 1 0,-1-2 0,-1-1 0,0-1 0,-3 0 0,-5 3-82,-2 1 0,-5 3 0,2-2 0,9-3 0,1-1 0,-9 1-36,-8 2 1,-4 1 854,15-2 1,-2 1-45,-20 0 1,-6 1 535,28-1 0,-26-4 0,-23 13 0,-15-11 0,-9 6 0,-14 0 0,-36 1 0,-1-1 0,-24 5 0,12-12 0,0 12-231,-33-24-752,-8 3-492,2-4 0,-10-4 164,26 14 0,-2 0 0,0-1 0,-3-5 0,0-2 0,-4 1 82,6 5 0,-5 2 0,0-1 0,2 0-82,-15-8 0,3-1 0,-4 0 82,14 6 0,-3-1 0,-1 1 0,1-1 0,0 1 0,0-1 0,1 0 0,5 3 135,0-1 1,3 2-1,1 0-217,-7 0 0,0 1 0,6 2 105,0 3 0,4 3 1,-3 2 1,3 1 221,12-4 0,6 2 983,-21 6 0,24-6 0,18 8 0,10 0 0,13 6 0,2 1 0,6 13 0,0 2 0,0 1-737,7 4-246,1-4 0,7 6 0,0 1 0,6-1 0,-5 1 0,6-1 0,-7 9 0,11 35 0,-6 4-492,-4-13 0,-2 5 202,-7 1 0,-3 3 290,2 12 0,-2 3-492,-4 6 0,0-1 0,0-13 0,0-1 488,0 4 1,0 0 3,0-5 0,0-1-492,0-5 0,0 0 355,0 5 1,0-3-78,0-17 1,0-3 213,-8 43 983,-2-15-705,-7-30 705,1-4-41,2-26 41,0-1-488,0-14 64,-7-1-559,6-6 0,-13 0 0,5-13 0,-8-12 0,7-25 0,-9-11 0,14-10 0,-16-11-494,14-2 494,-14-1 0,14-8 0,4 45 0,-2-1 0,3-6 0,0-1 0,-2 5 0,-2 2 0,1 1 0,0 2 0,-17-25 0,9 10 0,2 2 0,3 19 0,6 9 0,-5 10 0,8 13 494,5 8-494,3 14 0,5 26 0,0 13 0,0 17 0,0 12 0,-1-15 0,2 8-328,2-12 0,2 5 0,-1 4 0,-2 20 0,-2 5 0,1 4 82,2-16 0,0 2 0,1 2 0,-2 2 49,-1-12 0,-1 2 1,0 0-1,-1 0 0,1-3-49,0 9 0,0-2 0,0 0 0,0 3 49,1-9 0,-1 4 1,0 0-1,0-1 0,-1-3-49,-1 8 0,-2-3 0,0 0 0,1 0 0,-1 6 0,0 1 0,0-2 0,0-3-82,-2 6 0,1-5 0,-1 0 0,2-2 0,0 0 0,0-8-164,-1-1 0,0-4 431,4 9 0,0-3 61,-4-14 0,0-7 983,5 18 0,0-14 0,0-23 0,0-16 0,0-2 0,0-6 0,0-49 0,8-13-492,-4-2 1,4-8-449,14-5 1,8-3-44,5-13 0,5-4-328,-5 18 0,3-3 0,3 1 0,4-2 0,2 0 0,0-1 0,2-9 0,0-1 0,0 4 285,-8 19 0,0 3 1,1 0-286,1-5 0,0-1 0,-1 3-65,9-11 1,-1 3-100,-1 3 0,0 1 479,0 0 0,-3 3 504,-10 18 1,-3 2-331,21-23 822,-13 25 0,-18 6 0,5 16 0,-13 6 0,6 1 0,-8 7-154,0 0-829,-6 14 0,-1 10 0,2 37 0,3 14 0,-6-24 0,0 6-492,6 35 0,-1 8 164,-4-28 0,-2 2 0,2 5 82,0 1 0,1 5 0,1 5 0,0 1 49,-2-4 0,0 3 1,1 2-1,-1 1 0,0 1 33,0-10 0,0 0 0,-1 2 0,1 0 0,-1 3 0,1 1 23,-1-1 1,1 4-1,-1 2 1,0 1-1,0-2 1,1-1-1,-1-5-56,2 13 0,0-5 1,0-1-1,-1 0 0,0 3 33,-2-6 0,-1 4 0,0 1 0,0-1 0,0-3 0,1-5-82,2 15 0,2-5 0,-1-4 0,-2 0 0,-3-11 0,-2-1 0,0-1 0,1 1 0,3 6 0,0 4 0,0-4 0,-2-10-246,-1 11 0,-2-6 205,1-12 0,0 2 1,0-5 286,0 6 0,0-8 983,0 21 0,0-26 0,0-31 0,0-32 0,0-18 0,-7-34 0,-3 3 0,1-18 0,-7 8 0,14-9-492,-2 3 1,1-5-984,2-3 0,2-7 285,-1-4 0,0-9 0,0-4-39,0 12 0,0-3 0,0-2 0,0-2 49,-1 10 0,0-1 1,0-2-1,1-2 0,3-2 33,2 2 0,2-1 0,1-3 0,1-1 0,1-1 0,-1 0 23,-1 8 1,0-1-1,0-1 1,0 0-1,1-1 1,2 0-1,1 0 0,4-4 1,2-2-1,1-1 1,1 1-1,0 1 1,-1 1-1,-1 4-23,-2-2 0,0 3 0,-2 1 0,1 1 0,0 3 0,1 1-33,3-5 0,0 2 1,1 1-1,-1 4 0,-2 4-131,2-19 0,-2 6 0,0 2 0,0 9 0,0 2 0,-1 0 0,1-2 0,0 0 0,-1 4 819,3-17 1,-1 9-457,-3 29 0,-1 7 948,2-14 0,-7 53 0,-2 41 0,-7 37-492,-13 2 1,-8 9-165,5-17 1,-3 3 0,-3 5-83,-3 1 1,-3 3 0,-2 4 0,-1 2-443,1-3 0,-2 2 1,0 2-1,-1 2 0,-1 1 33,4-6 0,-1 0 0,0 3 0,0 0 0,-1 1 0,-2 2 23,2-5 1,-1 1-1,-1 2 1,-1 0-1,1 1 1,0 0-1,0-1 0,1 1 1,1 1-1,-1 0 1,1-1-1,1 0 1,-1-2-1,1-2-23,-2 0 0,1-2 0,1-2 0,-1-1 0,1 1 0,0 2 0,0 6 0,0 2 0,0 0 0,0 0 0,1-3 0,2-4-82,-8 12 0,2-5 0,2-2 0,0 0 0,3-1 0,2 1 0,1-2 0,-2-1 0,-2-6 0,-2 1 0,2-4 0,4-5-3,-1 23 1,2-5 739,-8-4 1,0-1-1,10-9 1,4-8 491,-10 2 0,5-14 0,16-32 0,-4-12 0,10-51 0,-4-1 0,6-55-492,0 39 1,0-6-1,-1-29 1,2-9-414,1 17 0,2-4 0,3-5-275,2 21 0,2-3 1,2-3-1,1-1 0,2-1 0,2-5 0,1 0 1,2-2-1,2-4 0,2-8 87,-6 21 1,2-5 0,2-4 0,0-2-1,1-3 1,0-1 0,0 1 0,1 1-1,-1 1 0,1 3 1,0 0 0,0 1 0,0-1-1,1 1 1,-1-1 0,1 1 0,-1-2-1,-1 1 0,1-3 1,-2 0 0,0 0 0,0 0-1,0-1 1,1 0 0,0 0 0,0 0-1,2 0 11,-1 5 1,1-3 0,2 0-1,0-2 1,0 2 0,0 0-1,0 3 1,-2 3 0,0 4-1,-3 6-98,8-24 0,-4 10 1,0 5-1,0-3 0,4-8 74,-2 10 0,2-7 0,2-5 0,1-1 0,0 0 0,-1 5 0,-3 6 0,-3 10-123,3-8 0,-5 12 0,1 1 0,1-5 49,4-9 0,2-6 1,1-1-1,-2 4 0,-3 10-131,-2 2 0,-2 9 0,0-1 387,4-8 1,2-1-1,-4 6-59,-2-5 0,-2 8 491,0 21 1,-2 8 491,-4 7 0,-2 39 0,-9 41-492,-8 19 1,-8 16-247,-7-8 1,-8 9 0,-4 5 0,0 2-169,2-5 0,-2 3 1,-1 3-1,-2 0 1,0 1-242,2-10 0,-1 1 0,0 1 0,-2 1 0,-1 1 0,-1 2 23,-1-2 1,-2 3-1,0 1 1,-2 1-1,0 0 1,0 0-1,1-3 0,1-3 1,0 0-1,0-2 1,0 1-1,0-1 1,0 0-1,1 0 0,1-2 1,1 0-1,1-1 1,-1 1-1,0 0 1,-2 0-1,0 1 0,-5 7 1,-2 2-1,-2 1 1,0-1-1,1 0 1,2-3-1,2-3-23,3-2 0,2-3 0,2-2 0,0-1 0,0-2 0,0 0-33,-3 5 0,0-2 1,0-1-1,1-1 0,-2 2 29,-1 3 1,-3 3-1,1-1 1,3-4-1,4-7 168,0 1 0,5-7 0,-2 1 327,-7 10 1,-3 0 0,4-5 2,1 6 1,5-9 652,-8 16 0,16-41 0,8-14 0,7-46 0,2-25 0,6-47-492,7 5 1,10-6-165,3 28 1,6 1 0,4-6-83,-1-2 1,3-4 0,4-3 0,2 2-492,9-4 0,5 1 0,3-2 0,0-1 49,-6 5 0,2-1 1,1-2-1,1-1 0,-1 0 33,-5 11 0,0-2 0,0-1 0,1 1 0,-1 2 0,0 1-33,3-2 0,-1 2 1,1 1-1,0 0 0,1-2 131,6-12 1,3-4 0,0 1 0,-2 3-1,-4 10-262,3 0 0,-5 9 0,3-6 82,2-6 0,4-8 0,-1 2 0,-5 8 153,-8 13 1,-3 6-1,1-2 93,6-9 0,1-2 0,-3 5-234,4-7 1,-3 8 233,-9 15 0,-5 6 983,8-6 0,-13 28 0,-11 9 0,-12 26 0,-2 28-492,-3 11 1,-6 13-219,-15 11 0,-9 10 0,0 1-273,6-1 0,1 1 0,-6 8-164,2-26 0,-4 6 0,-4 3 0,0 2 0,-1-1 0,1-2-33,-5 9 0,0-2 1,-1 0-1,0 2 0,0 4 56,6-13 1,0 5-1,-1 2 1,0 1-1,0-2 1,1-2-1,0-4-56,-6 11 0,0-5 1,1-2-1,0 1 0,1 3 33,4-6 0,-1 5 0,1 1 0,1-2 0,2-6 0,3-8-164,-4 8 0,4-10 0,-3 6 82,-1 6 0,-3 7 0,0-1 0,5-10-246,-5 15 0,2-6 211,6-14 0,-1 1 1,1-5 771,-4 4 1,4-9 491,-5 26 0,11-35 0,6-35 0,12-20 0,-5-43-492,4-15 1,4-12-1,6-20 1,7-10-247,-1 26 1,2-5 0,4-4 0,4 0-443,3 7 0,4-2 1,3-1-1,2-1 0,1-1 33,0 1 0,2-1 0,2-1 0,1-1 0,1-1 0,1 0 23,-3 5 1,3-2-1,0 0 1,0 0-1,1 0 1,0 2-1,-1 2-23,2-2 0,-1 3 0,1 1 0,-1 0 0,1 0 0,-1-2 0,4-7 0,0-4 0,1 0 0,-1 1 0,-2 5 0,-3 7-82,1 4 0,-3 8 0,0 0 0,2-3 49,0-4 0,2-4 1,1-1-1,-2 2 0,-4 7-131,5-5 0,-4 5 0,1 0 171,5-8 1,2-2-1,-4 6 157,1-6 0,-4 9 983,16-17 0,-25 38 0,-13 28 0,-8 9 0,-6 12 0,-1 27 0,-6 50-656,-9-5 1,-7 17 0,-3 4-556,1-17 0,-1 2 0,-4 4 0,-3 7 228,2-18 0,-3 6 0,-2 4 0,-2 1 0,0 1 0,-1-2 0,2-3-164,-2 3 0,0-4 0,1 0 0,-2 0 0,-1 2 0,-2 3 41,1-6 0,-2 4 0,-2 2 0,-1 2 0,-1-2 0,2-1 0,2-4 0,2-4-74,-6 13 0,3-6 1,2-3-1,0-1 0,-2 3 0,-2 6 0,-1 1 1,-1-1-1,2-1 0,2-3-49,0 4 0,2-4 0,1-2 0,0-3-82,-7 10 0,1-5 0,0 2 82,12-16 0,0 2 0,1-1 0,0-5 333,-6 3 0,0-6 1,4-5-88,3 2 0,2-7 983,-13 17 0,22-42 0,9-41 0,7-22 0,0-55-492,2 10 1,8-9-165,11 14 1,7-3 0,3-4-256,-3 4 0,1-4 0,3-2 1,6-1-270,3 8 0,5 0 1,3-2-1,1 0 0,0-1 33,-7 7 0,1-1 0,0-1 0,1 0 0,1-1 0,1 0 0,7-6 0,2-1 0,1-1 0,0 1 0,-1 1 0,-4 2-33,-2-1 0,-3 3 1,-1 0-1,0 0 0,4-2 33,0 3 0,3-2 0,1-1 0,0 1 0,-2 2 0,-4 3-82,7-14 0,-4 3 0,-2 3 0,2 0 0,-1 4 0,1 2 0,0-1 0,-1 1 0,0-2 0,0 0 0,-1 2 0,-5 5 167,-4 8 1,-4 3-1,0 1 79,2-6 0,0 0 0,-2 3 491,10-12 1,-5 6 491,7-20 0,-13 39 0,-13 23 0,-8 17 0,-7 30 0,-1 25-656,-13 15 1,-9 20 0,-4 3-483,-2-10 1,-3 3 0,-4 3 0,1 2 154,3-5 0,0 3 0,-1 1 0,-2 3 0,-2 1-141,1-11 1,-2 2-1,-2 2 1,-1 0-1,-1 1 1,1-1-1,1-1-23,-3 8 0,0 0 0,1-2 0,-1 1 0,0-1 0,0-1 0,1-3 0,0 0 0,0-1 0,-1-1 0,2-1 0,0-2-33,-2 6 0,0-1 1,2-2-1,-1-2 0,2-2-49,-4 5 0,2-3 0,0-2 0,1-3-82,-7 11 0,1-3 0,0 2 82,11-13 0,-1 2 0,2-2 0,0-4 175,-2 1 0,0-5 0,4-4 562,-2 9 1,4-8 491,-3 4 0,3-22 0,16-32 0,2-36 0,6-29-492,7-17 1,10-13-165,6 12 1,8-4 0,2-5-113,-1 2 0,1-5 0,4-2 0,5-1-412,2 6 0,4-1 1,3-1-1,1-2 0,0-3 56,-12 17 1,0-2-1,0-2 1,1-1-1,1 0 1,2-1-1,2 1 18,-1 4 0,3 0 0,1 0 0,1 0 0,1-1 0,0 0 0,1-2 0,-2 0 13,-2 3 1,-1-3 0,1-1 0,1 0-1,-1-1 1,0 2 0,0 1 0,-1 2-1,0 3-31,5-4 1,-2 3-1,1 3 1,-1 0-1,1 1 1,0-2-1,2-3 18,-1 1 0,2-3 0,1-1 0,0-1 0,0 1 0,-1 1 0,-3 4 0,-2 3-74,9-11 0,-5 4 1,-1 4-1,0 0 0,0-1 0,2-1 0,1 0 1,-1 1-1,-1 0 0,0 1-49,8-13 0,0 0 0,-3 4 0,-5 8-82,-10 15 0,-4 6 0,1-1 655,6-7 1,1-1 0,-4 4 104,2-2 0,-5 8 551,16-15 0,-24 38 0,-11 14 0,-14 18 0,-1 80-656,-14-20 1,-7 12 0,-5 7-389,4-13 1,-3 4-1,-3 4 1,-2 3 0,-3 4 60,-1-4 0,-3 5 0,-2 3 0,-3 2 0,0 0 0,0-1 0,0-3-141,2-7 1,1-3-1,-1 0 1,0-1-1,-1 2 1,-2 2-1,-1 3 31,1-2 1,-2 3 0,-1 2 0,-2 2-1,0 1 1,0 0 0,0-1 0,1-1-1,2-3-13,-2 3 0,0-2 0,1 0 0,1-1 0,-1 0 0,1-2 0,0 1 0,1-1-18,-2 5 1,1 0-1,0-2 1,0 1-1,0-1 1,0 1-1,-2 2 18,2-5 0,-2 4 0,-1 2 0,-1-1 0,2-2 0,1-3 0,4-6 0,3-7-123,-2 9 0,5-11 0,0-1 0,-3 5 49,-8 12 0,-6 8 1,0 1-1,2-4 0,6-9-131,4-2 0,5-8 0,-1 2 655,-10 18 1,-2 2 0,4-7-284,1 0 0,6-9 447,9-10 1,3-8 491,-6 4 0,10-22 0,8-21 0,2-30 0,6-43-492,-1 0 1,2-9-1,6-27 1,10-14-296,3 31 1,6-8-1,5-4 1,1 1 0,-1 3-443,1-3 0,-1 4 0,2-2 0,6-7 105,-5 12 1,4-5-1,3-5 1,1-1-1,2 0 1,-1 3-1,-2 4-23,2 1 0,0 2 0,0 3 0,0 0 0,0 1 0,-1-2 0,-1 0 0,-1 0 0,1 0 0,-2 0 0,1 2 0,-1 2-33,3-4 0,1 2 1,-2 1-1,0 2 0,-2 2-49,4-7 0,-1 2 0,-2 2 0,-2 2-82,3-7 0,-2 2 0,0 0 0,6-9 0,1 0 0,-2 6 819,5-6 1,-4 8-434,-12 20 1,-4 7 924,6 3 0,-13 22 0,-15 56-507,-16 49 1,-17 24-723,0-34 0,-8 6 0,-4 4 0,-1 7 207,10-17 0,-2 4 0,-1 4 1,-1 2-1,-2 2 0,-2 1 1,-2 0-72,2-9 1,-4 1 0,-1 2 0,-2 0-1,0 1 1,-1 0 0,1 0 0,1-1-1,1-1-13,0 5 0,1 0 0,0 0 0,1 0 0,0-1 0,0 0 0,0-1 0,-2 0-18,-5 8 1,-2-1-1,0 0 1,0-1-1,0 0 1,1-1-1,2 1 0,2-4 1,1 3-1,1-1 1,0-1-1,1-2 1,1-4-1,1-4 24,-11 17 1,3-9 0,0 0 0,-2 7 116,6-9 0,-1 8 0,0 2 0,-1 0 0,2-5 0,3-8 0,-1-2 0,3-8 0,0-1 0,1 1-227,0 6 1,0 3 0,1-3-1,0-5 227,-3-2 0,1-4 0,5-6 491,3 1 1,5-9 491,-9 6 0,19-25 0,8-34 0,1-34-492,3-17 1,6-10-1,10-22 1,9-9-165,-2 11 1,4-6 0,5-2-574,1 12 0,3-2 0,3-1 0,2-2 95,-3 9 1,2 0-1,2-2 1,0-1 0,2 0 150,-3 5 0,1 0 0,1-2 0,0 0 0,0 3 0,-1 1 0,3-2 0,-2 2 0,0 2 0,1-1 0,2-1-197,7-10 0,4-3 1,0 0-1,-2 4 0,-5 8-131,1-2 0,-4 8 0,3-4 161,0 1 1,5-5 0,-2 1 0,-4 6-162,-6 5 0,-4 5 0,1 0 254,4-4 0,1 1 1,-2 3 564,7-12 1,-3 7-385,-9 21 0,-3 6 876,5-13 0,-8 33 0,-15 5 0,-6 24 0,-2 35 0,-6 31-656,-17-8 1,-9 13 0,0 0-484,7-12 0,0 0 0,-6 6 156,-3-4 0,-5 7 0,-2 4 0,-1-1 0,2-6 0,1-1 0,1-4 0,0-1 0,-1 0 0,1 1 0,-1 1 0,1-1 0,-1 0-246,-1 1 0,-1 1 0,1-2 0,2-3-82,1 2 0,2-4 0,-1 2 0,-5 10 0,-1 3 0,2-4-164,-7 12 0,3-7 102,11-23 1,2-5 389,-14 30 983,15-34 0,15-19 0,3-40 0,6-34-492,0-24 1,11-17-738,11 19 0,9-5 0,6-4 0,-1-4 49,-1-5 0,1-4 1,3-4-1,2 0 0,2 2 33,-1 13 0,1 2 0,3 1 0,1-2 0,2-1 0,-1-4 41,-6 8 0,2-3 0,0-2 0,0-1 0,1 0 0,1 0 0,-1 1 0,1 1-18,4-5 1,2 1-1,1 0 1,-1 1-1,-1 1 1,0 0-1,-3 0-23,3-7 0,-3 1 0,-1 0 0,0 1 0,0 1 0,0 1 0,-1 4 0,2 0 0,-1 1 0,0 2 0,-3 2 0,-2 3-82,4-11 0,-3 5 0,-2 2 0,1 1 0,-3 3 0,0 3 0,0 0 0,0 0-82,14-21 0,0 1 0,-3 5 655,-11 15 1,-2 4 0,-3 5-3,-1 0 0,-4 9 658,6-6 0,-13 31 0,-15 35 0,-1 75-656,-19-16 1,-9 12 0,0 1-41,3 2 0,0 2 0,-7 7-287,2-20 0,-4 5 0,-4 4 0,-2 2 0,1-1 0,1-2-197,-2 10 0,-1 0 1,1-1-1,-1-1 0,-2 1 0,-2-1 0,-2-1 1,0 1-1,1-2 0,1-2 0,7-10 0,0 0 1,2-2-1,0-1 0,0-3-49,-5 4 0,0-3 0,0-2 0,2-1-82,-2 11 0,1-2 0,-1 0 0,-5 5 0,-1 0 0,3-4 39,0 14 0,2-8 780,3-24 1,4-7 491,2 2 0,4-17 0,15-37 0,2-29 0,6-29-492,3-11 1,5-7-1,5 7 1,6-2-165,2 3 1,5-4 0,1 2-1,0 3 1,1 2 0,3 2 163,20-19 1,1 1-333,-19 14 1,-3-2-1,2 6-159,10-3 0,1 3-492,3-18 0,-1 1 460,-8 22 1,0 5 31,-6 4 0,-2 5 0,13-11 0,-19 22 0,-2 16 983,-8 9 0,-5 12 0,-2 17-102,-6 19-881,0 42 0,-10-13 0,-3 3-492,3-8 0,-3 3 164,-5-5 0,-2 5 0,-1-6 231,0 3 1,-2-2-396,-10 20 0,1-2 337,10-24 0,1-2 155,-5 6 0,1-2 0,-4 24 0,3-21 0,11-22 0,7-20 983,1-20 0,7-28 0,0-8-477,0-44-506,19-8 0,0 9 0,3 25 0,3 4 0,10-5 0,19-27 0,-20 37 0,7-6 0,-18 27 0,-3 9 0,-6 8 0,-1 6 0,-6 17 0,-1 19 0,-6 21 0,2-6 0,-4 6-492,-13 24 0,-5 4 0,8-10 0,-3 2 491,-7 0 0,-4 4 1,1-8 0,3-11 0,0-2 0,-5 23 0,-2-1-372,4-25 1,1-3 371,7-3 0,1-2 0,-21 35 0,21-34 0,7-19 0,2-22 983,7-58-75,0-38-908,12 20 0,6-4-492,3-8 0,7-1 264,11-7 0,3 4 228,-8 20 0,0 0-492,11-21 0,-3 4 288,0-1-12,-6 22 0,-1 3 216,-6-6 0,11 9 0,-23 22 983,3 17 0,-12 13 0,-2 15-570,-6 17 107,0 9-520,0 8 0,-8 1 0,0-9 0,-1-2 0,-4-8 0,11-8 0,-5-1 0,1-8 0,5-70 0,3 16 0,7-53 0,8 25 0,0 18 0,-1-8 0,-1 26 0,1-3 0,-9 21 0,5 0 0,-5 9 0,15-26 0,37-34 0,-7 0 0,4-7-492,1 5 0,4-5 164,2 2 0,6-6 0,-4 1 0,-9 9 0,-3 1 0,0 0 138,-3 3 1,0 1 0,1 0-139,3-6 0,1-1 0,-5 6-164,-4 2 0,-1 1 0,14-16 0,0 1 307,-15 20 0,-4 3 185,-8 5 0,-4 5 0,7-4 983,-13 17 0,-9 16 0,-6 10 0,-1 20 0,-6 16 0,-8 25-39,-12 26-1436,-5-16 0,-7 9 164,0-8 0,-4 6 0,-3 3 82,2-7 0,-2 3 0,-2 2 0,-2 2 49,4-2 0,-2 4 1,-1 1-1,0-1 0,0-4-49,-6 6 0,0-4 0,0 1 0,0 4 49,4-2 0,-1 5 1,1 2-1,-1-2 0,1-6-49,-5 0 0,1-5 0,0-2 0,2 1 0,4-4 0,2 1 0,0-1 0,-1-1 0,0 1 0,-1-1 0,0-1 0,4-5-82,0-3 0,2-4 0,1 0-164,-14 31 0,0-4 133,3-13 1,5-7 1341,2 10-268,5-28 268,20-16 0,6-33 0,2-14 0,6-30 0,0-37-492,3 9 1,5-8-556,5 20 1,4-2 0,3-5 63,0-1 0,1-5 0,3-2 0,2-1-246,8-9 0,3-2 0,3-1 0,3-3 82,-10 21 0,3-1 0,1-1 0,0-1 0,2-2 0,-1 0 0,2-6 0,1-3 0,1 0 0,0-1 0,1-1 0,0 1 23,-2 8 1,1-1-1,1-1 1,0 0-1,-1 2 1,0 0-1,-3 4-23,1-1 0,-3 3 0,0 2 0,-1 0 0,1-1 0,0-2 0,5-6 0,0-3 0,1 0 0,-1 0 0,-1 2 0,-1 3-33,0 1 0,-2 3 1,-1 1-1,1 0 0,0-2 0,5-8 0,1-2 1,-1 0-1,0 2 0,-3 4-49,-3 2 0,-2 3 0,-1 2 0,2 0 0,1 1 0,2-1 0,-2 3 0,-5 6 296,0-12 1,-2 4-51,0 14 0,4-2 0,-5 4 491,-6-3 1,-2 6 491,21-22 0,-25 35 0,4 27 0,-14 19 0,-1 19 0,-21 24-492,-10 7 1,-10 8-1,-16 8 1,-9 5-179,0-3 0,-7 6 0,1-2-641,4-10 0,1-1 0,-5 1 82,1-4 0,-5 3 0,0 0 0,2-2 0,10-6 0,1-1 0,1-1 0,-1-2 3,-18 11 1,0-3 0,1 1-4,16-10 0,0 2 0,2-1 0,2-7-246,-17 9 0,2-4 178,17-8 0,-1 1 0,3-3 314,-4 3 0,4-6 983,-26 11 0,23-17 0,22-24 0,17-21 0,8-15-492,5-19 1,2-15-165,-3-24 1,1-15 0,4-6-525,3 28 0,3-5 1,2-2-1,0-2 0,0-1 0,1-8 0,0-3 1,1-1-1,1 0 0,2 1 33,-1 16 0,0-1 0,2 0 0,0 1 0,2 0 0,1 2-33,6-11 0,3 1 1,1 2-1,-2 1 0,-1 2-49,-2-4 0,-3 4 0,0 0 0,3-2 49,1 6 0,2-2 1,1 0-1,-2 1 0,-1 6-131,3-18 0,-3 6 0,2 0 0,3-3 0,0 1 0,-1 5 0,-9 18 0,-1 4 0,0 3 170,6-7 0,-1 8 1141,4-16 0,-6 41 0,-9 22 0,-7 18 0,-1 10 0,-6 7 0,0 7 0,0 1 0,-6-1 0,-3 1 0,-5-8 0,-1 6 0,1-6-794,-1 1-189,7 4 0,-4-11 0,4 11 0,-13-11 0,5 12 0,-7 4 0,2-7 0,3 11 0,-3-20 0,13 4 0,-4-6 0,11-1 0,-5 1 0,13-47 0,1 15 0,14-39 0,-5 28 0,11-1 0,-13 7 0,13-5 0,-13 13 0,13 0 0,-13 3 0,13 11 0,-13-5 0,13-1 0,-6 6 0,16-6 0,23-2 0,3 7 0,-13-5 0,3-4-492,-5 1 0,2 0 491,16-1 0,2-2-491,1-6 0,1-2 149,6 3 0,0 1 343,-13 1 0,0-1-492,3 2 1,0-1 491,-11 2 0,-1-1-106,-5 4 0,0 1 106,44-19 841,-42 19-841,-4-4 983,-26 12-329,-1-5 329,-51 21-851,4-4 126,-30 11-258,18-5 0,-10 0 0,-42 22-984,0-6 802,25-7 0,-4 1-310,1-4 0,-3-2 0,-23 5 0,-5-3 164,29-8 0,-2-2 0,1 0 0,7 0 0,0 0 0,-5-1 0,-25 3 0,-7 0 0,6-1 0,27-4 0,4 0 0,-3 0 0,-27 4 0,-5 1 0,6-1 0,22-4 0,4-2 0,1 1 251,-28 4 0,0-1 77,26-5 0,-1-2 0,2-1 0,-29 3 0,0-1 0,27-4 0,-1-2 0,4 1 379,-8 0 0,2 0-379,-4 0 0,3 0 0,16 0 0,3 0 0,-3 0 0,3 0 983,-33 0-62,17 0 62,21 0 0,16 0 0,-3 0 0,20 0 0,-4 0 0,6 0-169,2 0-814,-2 0 0,1-6 0,0 4 0,-1-10 0,2 11 0,-2-5 0,7 0 0,-4 4 0,4-4 0,-6 6 0,0 0 0,0-5 0,0 3 0,0-4 0,0 0 0,0-1 0,-1 0 0,1-5 0,0 11 0,1-10 0,-1 9 0,0-3 0,0 5 0,1 0 0,5-6 0,-5 4 0,5-10 0,-7 11 0,7-11 0,-5 11 0,5-11 0,-6 11 0,0-11 0,-1 11 0,7-11 0,-5 11 0,4-11 0,-5 10 0,-1-4 0,1 6 0,-1-6 0,-7 5 0,-1-5 0,-1 6 0,-5 0 0,6-7 0,-1 6 0,-5-6 0,13 7 0,-6 0 0,8 0 0,-8-7 0,6 6 0,-6-6 0,8 7 0,-8 0 0,-2 0 0,-15 0 0,-2 0 0,-9 0 0,-9 0 0,6 0 0,-6 0 0,9 0 0,9-7 0,-7 6 0,23-6 0,-13 7 0,22 0 0,-6 0 0,8 0 0,-1 0 0,0 0 0,7-6 0,-5 4 0,4-4 0,-5 6 0,-1-6 0,-7 5 0,-10-5 0,-9 6 0,-9 0 0,0-7 0,-9 5 0,7-6 0,1 8 0,3 0 0,15 0 0,1 0 0,11 0 0,6 0 0,0 0 0,1 0 0,0 6 0,6 1 0,2 6 0,-1 0 0,-2 1 0,-13 0 0,-10 0 0,-9 9 0,-18-4 0,-15 23 0,0-12-300,27-8 0,-1 2 300,-38 13 0,38-18 0,-2 0 0,1 1 0,0-2 0,-36 11 0,12-2 0,21-11 0,13-1 0,16-1 0,1 0 0,8-6 600,5 3-600,2-4 0,6 6 0,0-1 0,6 2 0,-4-1 0,10 7 0,-4-5 0,6 13 0,0-6 0,1 8 0,-7 8 0,6 2 0,-5 9 0,8 9 0,0 3 0,-7 0 0,-2-3 0,-1-9 0,-5-9 0,5-2 0,-7-16 0,0-1 0,0-8 0,0 0 0,0-61 0,0 8 0,0-55 0,0 25 0,0-1 0,0 1 0,0-1 0,0 0 0,0 10 0,0 2 0,0 11 0,0-1 0,8-10 0,2-2 0,6 0 0,3-31-692,8 14 692,-13 30 0,1-1 0,21-33-47,-8 12 47,4 9 0,-14 2 0,4 26 0,-7 4 0,-2 21 690,1 2-690,-1 6 49,-5 6-49,-2 8 0,-6 16 0,0 11 0,0 7 0,0 10 0,0-7 0,0 17 0,0-7 0,0 10 0,0-10 0,0 30-984,0 0 886,0-24 0,0 2 98,1-6 0,-2 1 0,-9 19 0,-1 0 0,5-25 0,-2 2-492,-14 35 0,-1 4 0,10-24 0,1 0 431,-10 20 0,0-1 61,10-21 0,0-3-454,-9 6 0,0-4 454,10-20 0,0-2 0,-4 12 0,0-2 0,-3 14 0,8-4 983,-4-37-970,13-4 970,-5-16 0,0-6 0,-7-12-925,-1 2 0,1-9 0,7 12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24:25.9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25:10.0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3267 3073 24575,'38'80'0,"0"0"0,0 1 0,-1-1 0,32-13 0,10-16 0,4-44-58,-44-28 0,0-18 0,3-15 0,1-13 0,0-13 1,2-10-1,1-8 0,0-7 0,1-4 0,-1-4 0,1-1 1,-1 1-1,0 2 0,-1 4 0,0 6 0,-2 7 0,-1 11-24,6-9 0,0 0 0,2 1 0,-1 0 0,-1 1 0,0 3 0,-2 3 0,-1 3 0,-2 5 0,-2 5 0,-4 5 0,-2 7-164,13-21 0,-7 14 0,-2 5 0,1-2 0,2-5 0,1-1 0,-1 2 0,-3 3-82,1-2 0,-3 4 0,-2 6-164,4-1 0,-5 9-492,1-6 0,-13 31 1967,-9 17 0,-5 45-542,-23 54-441,-11-22 0,-9 7-279,2-1 1,-5 7 0,-3 2 278,5-16 0,-3 3 0,-2-1 0,1 0 0,-1-1 0,-1 0 0,0 0 0,0 3 0,3-6 0,1 4 0,-1 1 0,-1-2 0,1-2 0,-8 7 0,-1-4 0,1 1 0,-1 2 0,-1 9 0,0 2 0,0 1 0,0-2 0,0-5 0,0-1 0,2-2 0,3-4 0,1 2 0,4-5 0,-1 0-223,-5 2 1,-1-2 0,5-5 222,7-5 0,2-5-199,-6 5 0,2-2 199,-10 26 0,20-34 0,3-19 983,9-11 0,1-12 0,6-14 0,1-40-492,5-3 1,2-8-984,-5-18 0,8-13 246,15 5 0,10-12 0,5-3 0,-2 6 0,-9 19 0,-1 4 0,3-1 0,7-6 105,2 5 1,6-6-1,4-5 1,2 0-1,1 0 1,-1 5-1,-4 6-105,11-14 0,-2 8 0,0 1 0,1-2 49,-4 4 0,1-1 1,1-1-1,0 1 0,-2 3-49,8-7 0,-1 2 0,-2 2 0,-3 3-82,3-7 0,-4 3 0,2-1 82,-3 13 0,2-1 0,0 1 0,-4 3-82,-3 1 0,-2 2 0,-2 6 335,8-7 0,-4 7-7,10-12 983,-29 39 0,-4 11 0,-13 58-492,-16 6 1,-9 11-297,-5 3 1,-7 7 0,-3 5-196,-1-1 0,-2 5 0,-4 2 0,-3 2-197,-2-4 0,-3 2 1,-3 1-1,0 0 0,2-3 0,7-9 0,1-1 1,0-1-1,1-1 0,-1-1 90,-10 15 0,1-1 1,-1-2-1,3-3-221,-6 10 0,2-4 0,3-3 38,10-13 1,1-3 0,0 0-23,-5 7 0,0 0 0,1-5 312,-9 7 0,3-7 491,16-17 1,2-7 491,-14 4 0,22-16 0,15-54-492,4-19 1,11-13-165,14 0 1,13-6 0,1-3-128,6-19 1,2-5 0,8 3-201,-5 24 0,6 3 0,2 0 0,1-1 0,5-12 0,2-3 0,1 3 0,-3 8 0,1 10 0,-2 7 0,1-4-189,-7-2 0,1-6 0,-1 1 1,-3 9 188,19-6 0,-3 4-492,10-13 0,-3 1 395,-19 19 0,-3 6 97,-5 10 0,-5 5 0,3-3 983,-16 19 0,-16 8 0,-6 19 0,-1 17 0,-6 46 0,-8 5-492,0-33 1,-3 0-138,-7-5 0,-3-2-354,-18 37-197,-6-3 197,18-20 0,3-11 0,15-12 0,2-15 0,7-3 777,0-6-777,6-7 204,17-1-204,19-6 0,42-9 0,-6-7 0,6-6-492,-9 0 0,3-3 164,1 1 0,8-2 0,-2-2 0,-7 0 0,-1-2 0,2 1 0,9 0 0,3 2 0,-2 0 0,-10 0 0,-2 1 0,0 1 0,3 3 0,-1 1 0,-4 2-164,8-4 0,-4 1 0,8-1 0,-2 0 0,-20 6 0,-6 2 1475,28-6-447,-26 6 447,-23 13 0,-16-4 0,-18 6 0,-27 6 0,-8 2 0,-30 1 0,8 5-527,-29-12-456,18 6 0,-26-8 0,36 0 0,-16 0 0,30 0 0,2 0 0,15 0 0,25 0 0,51 0 0,8 0 0,8 0-492,3 0 0,4 0 164,-1 0 0,6 0 0,-3 0 49,22 0 0,-2 0 279,-29 0 0,2 0 0,-1 0 0,31 0 0,-4 0 0,-17-1 0,-2 2-452,0 2 0,-3 3 452,-11 2 0,-4 3 0,-10 2 0,-3 3 0,24 19 0,-27 6 0,-14-9 0,-15 6 983,-6-8 0,-3 18-550,-6 4-433,-25-3 0,-13 4-492,-4 8 0,-9 3 164,-3-6 0,-7 3 0,-5 0 82,7-8 0,-5 0 0,-1 0 0,2-1-82,-11 9 0,1-2 0,-5 2 82,6-5 0,-4 2 0,-1-1 0,1-2 0,8-9 0,-1-2 0,1-1 0,2 1 122,-15 13 0,3-1 1,-4 0-123,14-13 0,-3 0 0,1-2 0,5-3-246,-23 13 0,4-4 164,19-13 0,-1-1 0,5-2 140,-2-1 1,4-3 678,3-6 1,4-3 336,-9-1 155,18-8 0,14-1 0,21-14 0,2-17 0,6-31-492,25 9 1,13-5-984,10-18 0,12-3 419,9 12 1,12 0-1,4-2-173,-9 7 0,3-3 0,4 1 0,4-1 82,-19 14 0,4 1 0,2-1 0,1 1 0,1-1 0,1 1 0,2-2 0,1 0 0,1 1 0,0-1 0,2 1 0,1 0 23,-6 3 1,1 1-1,1-1 1,0 1-1,2 1 1,-1 0-1,1 1 0,1 1 1,1 0-1,1 1 1,0 1-1,-1 0 1,-2 2-1,-3 1-56,10-4 0,-4 3 1,-1 0-1,0 1 0,4 0 33,-4 2 0,4-1 0,2 0 0,-2 2 0,-6 3 0,-9 6-164,4 3 0,-10 7 0,6-3 82,6-6 0,8-5 0,-1 1 0,-8 6-246,24 5 0,-7 5 928,5-8 1,-3 1-437,-15 6 0,-9 3 983,14 4 0,-26 0 0,-30 0 0,-11 0 0,-12 6 0,-3 8 0,-5 27 0,-48 28-492,-5-14 1,-12 4-749,3-8 0,-7 2 1,-6 1 256,4-4 0,-4 1 0,-4 1 0,-4 1-197,5-4 0,-4 0 1,-2 1-1,-2 0 0,0 1 33,10-6 0,0 1 0,-1 0 0,-1 0 0,-2-1 0,-2 0 23,5-5 1,-4 1-1,-1-1 1,-1 0-1,1-1 1,2-1-1,3-1-56,-14 6 0,5-2 1,0-1-1,0 0 0,-4 0 33,4-3 0,-2 1 0,-3 0 0,1 0 0,2-3 0,4-2-33,1-1 0,3-3 1,2-1-1,1 0 0,0 0-49,-12 5 0,2 1 0,-1-1 0,1-3 0,-4-1 0,-2-3 0,4-1 0,8-4-246,-14 4 0,5-3 286,14-8 0,-2-2 1,6 1 696,-2 4 1,5-2-1,12-4 1,4-3 491,-19 3 0,29-3 0,14-8 0,21-6 0,2-8 0,6-1 0,0-13 0,0 12 0,0-4 0,0 6 0,6 1 0,-5-1-256,11 1-727,-11 0 0,5 0 0,0 0 0,2-8 0,7-10 0,17-11 0,15-20 0,8 6-430,-10 12 0,-1-1 430,15-15 0,-9 14 0,1 1 0,26-13 0,-26 18 0,0 0 0,-7 9 0,0 2 0,5-2 0,-1 2 0,28-17 0,-4 10 0,-14 3 0,-18 15 0,-9-3 0,-10 14 0,-8-1 860,0 2-860,1 6 0,-1 0 0,-1 0 0,1 0 0,-1-6 0,9 5 0,1-12 0,8 11 0,8-12 0,-7 13 0,7-13 0,-8 12 0,-1-11 0,9 11 0,2-12 0,9 5 0,9 0 0,-7-6 0,17 6 0,-17-8 0,7 7 0,-18 3 0,-2 0 0,-15 6 0,-3-6 0,-7 7 0,1 0 0,-7-5 0,-33 3 0,-13-3 0,-44 30 0,8-1 0,-9 5-328,19-3 0,-3 3 0,-5 2 82,-3-1 0,-5 2 0,-4 1 0,-1-1 49,8-4 0,-1-1 1,-2 1-1,-1 0 0,-1 2 0,-8 4 0,-1 2 1,-1 0-1,-1 1 0,-2 0 33,7-5 0,-2 1 0,-1 1 0,0-1 0,1-1 0,4-1-33,-2 1 0,4-2 1,1 0-1,-1 0 0,-3 1 33,4-1 0,-3 1 0,-2 0 0,1 0 0,2-1 0,3-1-33,2-3 0,3 0 1,2-2-1,0 0 0,-3 2 0,-6 2 0,-2 1 1,0 0-1,1 0 0,1 0-49,-12 6 0,0 0 0,4-2 0,5-2-82,3-2 0,6-3 0,0 1 0,-1 2 0,2 1 0,4-4-164,-7-2 0,4-2 0,-10 7 0,1-2 983,13-8 1,3-3-1,7-1 1,4 0 491,-15 2 0,5-7 0,35-2 0,-2-8 0,21 0 0,-6 0 0,8 0 0,0 0 0,-1-6 0,7-9 0,-5 0 0,-2-13-969,-17 4-14,-19-1 0,-22-8 0,-25 11-492,36 3 0,-3 0 124,-5 6 0,-2 2 368,-15-10 0,2-1 0,23 7 0,1-1-425,-14-5 0,2-1 425,-16-16-321,1 1 321,18 2 0,35 4 0,11 0 983,16-7-354,15-23-629,37 16 0,18-1-328,-10 2 0,6-2 0,7 0 82,7 5 0,8 0 0,5 1 0,0-1 49,-8 3 0,2-1 1,1 0-1,0 1 0,-2 3-49,10-3 0,-1 3 0,0 0 0,2-1 49,-7 2 0,4-2 1,-1 0-1,-2 3 0,-8 5-131,4 5 0,-8 5 0,6-3 82,2-5 0,7-3 0,-1 0 0,-9 6-246,18 1 0,-4 4 164,-16 0 0,3-1 0,-6 3-164,3 3 0,-7 3 983,-10 4 1,-5 2-159,10 4 650,-22 0 0,-21 0 0,-6 0 0,-7 13 0,-1 4 0,-6 21 0,-8 12 0,-43 28-492,8-30 1,-7 0-984,-9 2 0,-7 0 164,0-8 0,-6-1 0,-2 0 0,-1-1 0,-1 0 0,-4-1 82,9-7 0,-2 0 0,-3 0 0,0-1 0,-7 3 0,-2 0 0,0-2 0,5-3-46,1-3 0,5-3 0,-3 0-36,-13 7 0,-2 0 0,7-4-164,9-6 0,5-3 107,-9 6 1,3 0 384,19-8 0,6-1 983,-20 4-97,22-2 97,67-20-492,20-17 1,12-9-165,12-2 1,10-3 0,5-2-574,-4-1 0,5-2 0,3-2 0,1 1 49,-8 4 0,1 0 1,2 0-1,0 0 0,-2 0 186,11-4 1,-1 0 0,0 0 0,0-1 10,6-3 0,2-1 0,-3 1 0,-7 3-328,-9 5 0,-6 3 0,2-2 54,14-10 0,3-4 0,-6 5-218,3 2 0,-4 2 342,4-6 0,-4 0-24,-21 11 1,-6 0 173,23-19 983,-41 13 0,-18 11 0,-9 10 0,-7 8 0,-14-8 0,-32 3 0,-20-6 0,-29 5-552,35 8 0,-2 2-431,-1 2 0,-2 3 0,-18-2 0,-3 2-492,-7 3 0,-2 2 164,27-1 0,-1 0 0,-2 0 46,-2-2 1,-2 1-1,0 4 282,-1 8 0,0 6 0,4-1-492,-13 0 0,3 5 257,19 6 1,0 6 0,5-1 234,-1-1 0,3 1-365,-12 10 1,3 1 364,18-13 0,4 0 983,-21 25-956,30-15 956,19-10 0,9-8 0,6-2 0,5-12 0,3-2-288,5-6-695,0 0 0,0 0 0,1 6 0,-1 1 0,0 7 0,8 6 0,-4 21 0,7 35 0,-17-22 0,-4 5-492,3 17 0,-3 4 7,-2 5 1,-2 2 484,1 7 0,0 0-492,2-1 0,-4 2 164,-3-28 0,-2 2 0,-3-1-13,-6 29 1,-5-3-152,-5-15 0,-3-3 274,-4 7 1,-2-6-140,6-29 1,0-2 356,-2 11 0,1-1 983,-26 18-588,3-19 588,2-21 0,11-18 0,-7-9 0,15-7 0,-27-25-638,22-13-345,4-1 0,0-10-492,-3-36 0,0-12 164,7 26 0,-1-3 0,0-5 82,4 1 0,1-4 0,0-2 0,0 2 0,1 8 0,0 2 0,0 0 0,2-2 0,-1-11 0,1-3 0,0 2 0,2 4-82,-2 0 0,0 4 0,0-2 82,2 7 0,-1-3 0,1 1 0,1 5-82,2 2 0,0 4 0,1 0 0,-1-6 0,-1 0 0,3 4-164,-3-15 0,3 6 983,4 16 1,2 5-478,-2-22 969,3 35 0,8 38 0,0 31 0,0 34 0,9 22-492,-4-32 1,1 4-1,4 12 1,1 3-419,0 7 0,0 3-401,-3-15 0,0 2 0,0 1 0,1 6 0,-1 1 0,0-2-29,-1 18 0,-1-1 29,-1-20 0,-1 3 0,-1-5-49,-2 4 0,-2-2-111,0 14 0,2-1 488,3-18 0,1-4 491,-5-5 1,2-3-271,6 18 762,-8-30 0,7-5 0,-6-22 0,6-85-631,-6 10 0,-2-12-680,1-10 0,0-10 0,0-4 82,0 10 0,0-5 0,0 0 0,0 3 0,0 10 0,0 2 0,0 0 0,0 0 91,0-2 1,0-1 0,0 2 0,0 3-174,0-9 0,0 4 0,0 3-164,0-23 0,0 1 164,0 29 0,0-2 0,0 5 151,0-9 0,0 7 177,0-25 0,-6 42 983,-1 36 0,0 31-492,-1 28 1,-1 16-11,-9 25 1,-4 13-728,6-28 0,-2 7 0,-2 3 0,-1 3 49,-2-2 0,-2 3 1,-1 3-1,-1 1 0,-1 2 33,4-8 0,-1 3 0,0 0 0,-1 2 0,-1 1 0,-1 0 23,-1-3 1,-1 2-1,-2 1 1,-1 1-1,1-1 1,1-3-1,2-2-56,-4 14 0,1-2 1,2-3-1,-1-1 0,-1-1 0,0-4 0,-1 0 1,-1-2-1,2-2 0,0-5-49,0-1 0,1-4 0,1-3 0,3-1-82,-2 12 0,3-2 0,-2-1 0,-6 4 0,-2-1 0,3-5 186,3 9 1,3-9 632,1-16 1,2-7 491,-3 4 0,4-17 0,10-31 0,5-16 0,3-8 0,5-14 0,-6 7-738,4 3 1,-4 12 0,6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5:17.6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133 30 24575,'-26'0'0,"3"0"0,10 0 0,0 0 0,0 0 0,0 0 0,1 0 0,-1 0 0,41 0 0,-18-13 0,33 10 0,-29-11 0,6 14 0,-5 0 0,6 0 0,-8 0 0,0 0 0,1 0 0,-1 0 0,0 0 0,-5 6 0,-3 1 0,-5 5 0,0 0 0,0 1 0,0-1 0,0 1 0,6 0 0,1 0 0,6 0 0,-6 0 0,5-6 0,-11 5 0,11-11 0,-11 11 0,11-11 0,-5 5 0,1-17 0,-3 31 0,-5-19 0,0 29 0,0-16 0,0-1 0,0 0 0,0 1 0,0-1 0,0 7 0,0-4 0,0 4 0,6-7 0,-5 1 0,5 6 0,-6-5 0,0 6 0,0-8 0,0 8 0,0-6 0,6 6 0,-4-8 0,4 7 0,-6-5 0,0 6 0,0-8 0,0 8 0,0-6 0,0 6 0,0-8 0,0 0 0,0 8 0,0-6 0,0 6 0,0-8 0,0 8 0,0-6 0,0 5 0,0-6 0,0-1 0,0 0 0,0 1 0,0-1 0,0 0 0,0 1 0,0-1 0,0 0 0,0 1 0,0-1 0,0 0 0,0 0 0,0 0 0,0-1 0,0 1 0,0-1 0,0 1 0,0-1 0,0 1 0,0-1 0,0 1 0,0 0 0,0 0 0,0 0 0,0 0 0,0 0 0,0 0 0,0 0 0,0 0 0,0 0 0,0 0 0,0 1 0,0-1 0,0 0 0,0 0 0,0 0 0,0 1 0,0-1 0,0 0 0,0 1 0,0-1 0,0 0 0,0 0 0,0 0 0,0 1 0,0-1 0,0 0 0,0 0 0,0 1 0,0-1 0,0 0 0,0 0 0,0 0 0,0 1 0,0-1 0,0 0 0,0 0 0,0 0 0,0 0 0,0 0 0,0 1 0,0-1 0,0 0 0,0 1 0,0-1 0,0 0 0,0 1 0,0-1 0,0 0 0,0 1 0,0-1 0,0 0 0,0 1 0,0-1 0,0 0 0,0 1 0,0-1 0,0 0 0,0 1 0,0-1 0,0 0 0,0 1 0,-6-1 0,4 0 0,-3-1 0,5 1 0,0 0 0,-6-6 0,4 4 0,-4-4 0,1 1 0,3 3 0,-4-4 0,1 0 0,-2-1 0,-5-6 0,-1 0 0,0 0 0,1 0 0,-2 0 0,2 0 0,-2 0 0,1 0 0,0-6 0,0 4 0,1-3 0,5-1 0,-5 5 0,5-5 0,-6 1 0,0 3 0,7-9 0,0 4 0,6-6 0,0 0 0,0 0 0,0 1 0,0-1 0,0 0 0,0 0 0,0 0 0,0-1 0,0 1 0,0 0 0,0-1 0,0 1 0,0 0 0,0-1 0,0 1 0,0-1 0,0 1 0,0-1 0,0 1 0,0 0 0,0-1 0,0 1 0,0-1 0,0 1 0,0-1 0,0 1 0,0-1 0,0 1 0,0-8 0,0 5 0,0-11 0,-7 4 0,6 1 0,-6-6 0,0 5 0,6 0 0,-6-4 0,7 11 0,0-12 0,0 13 0,0-13 0,-6 13 0,5-13 0,-6 5 0,7 1 0,0-6 0,0 12 0,0-4 0,0-1 0,0 5 0,-6-4 0,5 6 0,-5 1 0,6-1 0,0 1 0,0-1 0,-6 0 0,4 1 0,-4-1 0,6 1 0,0-1 0,0 1 0,0-1 0,-6 1 0,5-1 0,-5 1 0,6 0 0,0-1 0,0 1 0,0-1 0,0 1 0,0-1 0,-6 1 0,4-8 0,-4 5 0,6-4 0,0 6 0,0 1 0,0-1 0,0 0 0,0 1 0,0-1 0,0 1 0,0 0 0,0 0 0,0-1 0,0 1 0,0 0 0,0 0 0,0 1 0,0-1 0,0 0 0,0 1 0,0-1 0,0 0 0,0 1 0,0 5 0,0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5:36.2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24575,'13'28'0,"-6"-4"0,-1-11 0,-6 0 0,0-1 0,0 1 0,0 0 0,0-1 0,0 1 0,0 0 0,0 0 0,0 0 0,0 0 0,0 0 0,0 0 0,0 0 0,0 0 0,0 0 0,0 1 0,0-1 0,0 0 0,0-1 0,0 1 0,0-1 0,0 0 0,0 1 0,0-1 0,0 1 0,0 0 0,0-1 0,0 1 0,0 0 0,0 0 0,0 0 0,0-1 0,0 1 0,0 1 0,0-1 0,0 1 0,0-1 0,0 0 0,0 1 0,0-1 0,0 0 0,0 1 0,0-1 0,0 0 0,0 1 0,0-1 0,0 0 0,0 0 0,0 0 0,0 0 0,0-1 0,0 1 0,0-1 0,0 1 0,0-1 0,0 1 0,0-1 0,0 1 0,0 0 0,0-1 0,0 1 0,0 0 0,0 0 0,0 0 0,0-1 0,0 1 0,0-1 0,0 0 0,0 1 0,0-1 0,0 0 0,0 0 0,0 1 0,0-1 0,0 0 0,6-5 0,-5 4 0,5-4 0,-6 5 0,0 1 0,0-1 0,0 1 0,0-1 0,0 0 0,0 0 0,0 1 0,0-1 0,0 1 0,0-1 0,6 0 0,-5 1 0,5-1 0,-6 1 0,0 0 0,0 0 0,0-1 0,0 1 0,0 0 0,0 0 0,0 0 0,0 0 0,0 0 0,0 0 0,0 0 0,0 0 0,0 0 0,0 0 0,0 0 0,0 0 0,0 0 0,0 0 0,0-1 0,0 2 0,0-2 0,0 2 0,0-1 0,0 0 0,0 0 0,0-1 0,0 0 0,0 1 0,0-1 0,5 1 0,-3-1 0,3 0 0,-5 1 0,0 0 0,0 0 0,0-1 0,0 1 0,0 0 0,0 0 0,0 1 0,0-1 0,6 0 0,-5 0 0,5 0 0,-6 1 0,0-1 0,0 0 0,0 1 0,0-1 0,0 0 0,0 0 0,0 1 0,0-1 0,0 0 0,0 0 0,0-1 0,0 1 0,0-1 0,0 1 0,0-1 0,0 1 0,6-6 0,-5 4 0,5-4 0,-6 6 0,0 0 0,0 0 0,0 0 0,0 0 0,0 0 0,6 0 0,-4 0 0,3 1 0,-5-1 0,0 0 0,0 0 0,0 1 0,6-1 0,-4 0 0,4 0 0,-6 0 0,0 0 0,0 0 0,0-1 0,0 1 0,0-1 0,0 1 0,0-1 0,0 1 0,0-1 0,5 1 0,-3-1 0,3 1 0,-5-1 0,0 1 0,0 0 0,0 0 0,0-1 0,0 1 0,0 0 0,0 0 0,0-1 0,0 1 0,0-1 0,0 1 0,0-1 0,0 1 0,0-1 0,0 1 0,0-1 0,0 1 0,6-1 0,-5 1 0,5-1 0,-6 1 0,0-1 0,0 1 0,0-1 0,0 1 0,0-1 0,0 1 0,0 0 0,0 0 0,0 0 0,0-1 0,0 1 0,0 0 0,0-1 0,0 0 0,0 0 0,5-5 0,-3 4 0,3-4 0,-5 6 0,0 0 0,0-1 0,0 1 0,0 0 0,0-1 0,0 1 0,0-1 0,0-38 0,0 18 0,0-32 0,0 27 0,0 1 0,0-1 0,0 1 0,0-1 0,0 0 0,-5 1 0,3-1 0,-9 6 0,10-4 0,-10 9 0,10-10 0,-5 5 0,6-6 0,0 1 0,-5 5 0,-7 2 0,4 5 0,-3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5:42.2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42 812 24575,'0'-27'0,"0"4"0,0 9 0,0 1 0,0 0 0,0 0 0,0-1 0,0 2 0,0-2 0,0 1 0,0 0 0,0 0 0,0 0 0,0 0 0,0-1 0,0 1 0,0 0 0,0 0 0,0 0 0,0 0 0,0 0 0,0 1 0,0-1 0,0 0 0,0 1 0,0-1 0,0 1 0,0-1 0,0 0 0,0 0 0,0 0 0,0 0 0,0-1 0,0-7 0,0 6 0,0-22 0,0 20 0,0-19 0,0 13 0,0-7 0,0 0 0,0 1 0,0 6 0,0 3 0,0 6 0,-13 0 0,10 0 0,-11 0 0,14 1 0,-5 6 0,4 30 0,-5-10 0,6 22 0,0-21 0,0-1 0,0 0 0,0 0 0,0 0 0,0 0 0,0 0 0,0 1 0,6-1 0,-4 0 0,9 1 0,-9-1 0,4 0 0,0 1 0,-5-1 0,5 0 0,0 1 0,-5-2 0,5 2 0,0-1 0,-4 0 0,4 0 0,0 1 0,-5-1 0,5 0 0,0 0 0,-5 0 0,11 0 0,-11 1 0,5-1 0,-6 0 0,0 0 0,6 1 0,-5-1 0,5 0 0,-6 0 0,0 0 0,0 0 0,0 0 0,6 0 0,-5 0 0,5-1 0,-6 1 0,0 0 0,0 0 0,0 0 0,0 0 0,6-6 0,-5 4 0,5-3 0,-6 5 0,0 0 0,0-1 0,0 1 0,0 0 0,0-1 0,0 1 0,0-1 0,0 1 0,0-1 0,0 1 0,0-1 0,6 1 0,-5 0 0,5-1 0,-6 1 0,0-1 0,0 1 0,5-1 0,-4 1 0,5-1 0,0-5 0,-5 4 0,5-4 0,-6 6 0,5 0 0,-3 0 0,3-1 0,1-4 0,-4 3 0,3-3 0,-5 5 0,6 0 0,-4 0 0,4 0 0,-6 0 0,5 0 0,-3 0 0,3 0 0,-5-1 0,6 1 0,-5 0 0,5-1 0,-6 1 0,0-1 0,0 1 0,6-1 0,-5 1 0,4-1 0,-5 1 0,0 0 0,0 0 0,0 0 0,0-1 0,0 1 0,6 0 0,-4 0 0,4 0 0,-6 0 0,0 0 0,0 0 0,0 0 0,0 0 0,0 0 0,0 0 0,0 0 0,0 0 0,0 0 0,6 0 0,-5 0 0,5 0 0,-6 0 0,0 0 0,0 0 0,0 0 0,0 1 0,0-1 0,0 0 0,0 0 0,0 0 0,0 0 0,0 1 0,0-1 0,0 0 0,0 0 0,0 0 0,0 0 0,0 0 0,0 1 0,0-1 0,0 0 0,0 0 0,0 1 0,0-1 0,0 0 0,0 1 0,0-1 0,0 0 0,0 1 0,0-1 0,0 0 0,0-1 0,0 1 0,0-1 0,0-5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5:55.3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418 0 24575,'-26'0'0,"3"0"0,10 0 0,1 0 0,0 0 0,-1 0 0,1 0 0,0 0 0,-1 0 0,1 0 0,-1 0 0,1 0 0,5 6 0,-4-5 0,9 10 0,-9-9 0,4 3 0,-6 1 0,1-5 0,5 10 0,-5-10 0,11 10 0,-11-9 0,11 9 0,-11-10 0,5 10 0,-1-4 0,-3 0 0,10 4 0,-5-4 0,6 5 0,0 1 0,0-1 0,0 0 0,0 1 0,-6-6 0,5 5 0,-5-6 0,6 7 0,-6 0 0,5-1 0,-5 1 0,0-1 0,5 1 0,-11-6 0,11 4 0,-5-4 0,6 6 0,-5-7 0,3 6 0,-3-5 0,-1 0 0,4 4 0,-4-4 0,0 5 0,5 1 0,-5-1 0,1 1 0,3-1 0,-3 1 0,5-1 0,0 1 0,0-1 0,0 1 0,0 0 0,0-1 0,0 1 0,0-1 0,0 2 0,0-2 0,0 1 0,0 0 0,0-1 0,0 1 0,0-1 0,0 0 0,0 0 0,0 1 0,0-1 0,0 1 0,0 0 0,0 0 0,0 0 0,0 0 0,0 1 0,0 6 0,0 2 0,0 8 0,0-8 0,0 6 0,0-6 0,0 0 0,0-1 0,0-8 0,0 0 0,0 1 0,0-1 0,0 0 0,0-6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5:59.1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165 114 24575,'-27'7'0,"9"-7"0,13-7 0,5-6 0,-6 6 0,5-5 0,-11 11 0,11-11 0,-10 11 0,9-10 0,-4 4 0,0 0 0,5-4 0,-10 10 0,9-10 0,-9 9 0,4-3 0,0-1 0,-4 5 0,4-5 0,-5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5:25.6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1181 1158 24575,'-38'-8'0,"-7"2"0,19 6 0,-22 0 0,22 0 0,-15 0 0,1 0 0,-17 0 0,1 0 0,-15 0 0,27 0 0,-16 0 0,25 0 0,-25 0 0,33 0 0,-60 0 0,53 0 0,-33 0 0,-6 0 0,-13 0 0,-12 0 0,38 0 0,58 0 0,89 0 0,-15 0 0,9 0-328,-4 0 0,6 0 0,5 0 82,-6 0 0,5 1 0,1 0 0,0-3 0,0-4 0,1-2 0,1 0 0,4 0 49,-4 4 0,4 1 1,2 0-1,1-2 0,0-3 33,-12-2 0,-1-3 0,1-2 0,1 0 0,0-1 0,3 2 23,-6 3 1,4-1-1,0 1 1,1 0-1,-1 0 1,-2-1-1,-3 0-56,13-4 0,-3-2 1,-2 1-1,1-2 0,4 1 33,0 1 0,5-1 0,2-1 0,-1 1 0,-3 0 0,-6 1-33,-8 0 0,-4 0 1,-3 1-1,2 0 0,4-1 33,5-1 0,3 0 0,3 0 0,1-1 0,-2 1 0,-3 1-33,4-1 0,-2 0 1,-1 1-1,0 0 0,2 0 33,-11 3 0,1 0 0,1 0 0,0 0 0,-2-1 0,-2 1-33,4-1 0,-1-1 1,-3 0-1,1 0 0,-1 1 0,2 1 0,0 1 1,0 0-1,-3-1 0,-5 1-131,17-7 0,-6 0 0,0 2 234,5 3 1,0 1 0,-5 2 584,3 0 1,-3 0-99,9 0 0,-2 0 98,-15 1 1,-6-1-1,-17 2 1,-5 0 491,28-1 0,-24 2 0,-20 3 0,-11 4 0,-8-4 0,0 6 0,-6 5 0,-3 3 0,2 13 0,-5 3 0,13 17-491,3 12-492,11 12 0,19 22-492,-23-37 0,2 2 261,5 6 0,0 2 231,-4 6 0,-1-1 0,0-6 0,-2 0 0,-3 5 0,0 0 0,5 3 0,0-1 0,-4 1 0,0 1 0,5 6 0,0-2 0,-2-12 0,-1-2 0,-3 0 0,1-1-348,6-6 0,1 0 348,-5 0 0,1-1 0,9-3 0,0-1 0,-4 4 0,2-1 0,6-7 0,1 0 0,-4 4 0,0-2 0,4-7 0,1-2 0,0 5 0,0-1 0,-1-7 0,1 0 0,12 10 0,1 0 0,-5-9 0,-1-2 0,-1 1 0,2-1 0,14 2 0,-2-3 0,13 9 0,-5-11 0,2-1 0,-24-2 0,-1-1 0,12-1 0,-1-2 0,33 19 0,-3-3 0,-11-16 0,-11 13 0,-4-14 0,-9 5 0,-1-1 983,1-4-573,-9 11 339,6-12-749,-23 3 0,13 1 0,-15-6 0,0 5 0,-3-7 0,-6-1 0,-1 0 0,-6 0 0,-2 1 0,-6-1 0,0 0 0,6 0 0,-4 0 0,4 8 0,-6-5 0,0 4 0,0-6 0,0-1 0,0 0 0,0 0 0,-14 1 0,-12 1 0,-17 0 0,-9 1 0,-36 3 0,6-1-492,26-13 0,-3 0 447,-6 4 1,1-1 44,-33-7 0,28 4 0,0-1 0,-24-5 0,29 0 0,0 0 0,-29 0-113,41 0 1,3 0 112,-16 0 0,3 0 0,19-14 0,10 4 0,10-20 983,8 6-906,-1-8 161,1 8-238,6-6 0,3 0 0,6-3 0,0-5 0,0 6 0,0 0 0,0 1 0,0-1 0,0-9 0,0 7 0,0-6 0,0-1 0,0 7 0,0-6 0,0 8 0,0 0 0,0 8 0,7-5 0,1 5 0,9-17 0,7-2 0,3-9 0,7 0 0,0 9 0,-8-7 0,4 16 0,-12-6 0,4 16 0,-7 2 0,-1 7 0,0 1 0,1 6 0,-1-5 0,0 11 0,-6-11 0,5 12 0,-5-6 0,0 19 0,-2 14 0,-14 14 0,-2 22 0,-17 3 0,6 10 0,-6 0 0,-1 1 0,7 11-740,-8 3 740,14-39 0,1-1 0,-8 40 0,-7-3 0,10-11 0,-7-12 0,14-1 0,-11-12 0,13 1 0,-7-9 0,7-10 740,3-4-740,7-13 0,0 6 0,0-8 0,0 1 0,0-1 0,0-55 0,0 21 0,0-56 0,0 33 0,0-19 0,8 7 0,2-17 0,8 7 0,0 0 0,1-8 0,-1 8 0,1-10 0,-1 10 0,0 2 0,-2 20 0,1-6 0,-1 15 0,0 1 0,-1 11 0,-8-1 0,6 7 0,-5-6 0,-1 8 0,5 7 0,-10-5 0,3 5 0,-5-7 0,0 1 0,6 6 0,-4-6 0,4 5 0,0-6 0,-5 0 0,11 0 0,-10-1 0,4 1 0,1-1 0,-6 1 0,12 0 0,-12 0 0,5 0 0,-6 0 0,6 6 0,-4-5 0,4 6 0,-6-7 0,0 0 0,0 0 0,0 0 0,0 0 0,0 0 0,0 0 0,0-1 0,0 1 0,0 0 0,0 0 0,0 0 0,0 0 0,0 0 0,0-1 0,0 1 0,0 0 0,0 0 0,0 0 0,0 1 0,0-1 0,0 43 0,0-20 0,0 36 0,0-23 0,0 1 0,0 1 0,0 6 0,0 3 0,0 0 0,0 17 0,0-7 0,0 8 0,0 11 0,0 3 0,0 10 0,0 0 0,0 12 0,0-9 0,0 9 0,0-12 0,0 0 0,-8-10 0,6-3 0,-5-10 0,7-9 0,-8 6 0,6-15 0,-12-1 0,13-4 0,-6-5 0,7 0 0,-6-2 0,4 0 0,-4-6 0,6 5 0,0-6 0,0-1 0,0 0 0,0 0 0,0 0 0,0 1 0,-6-1 0,4-1 0,-4 1 0,6-1 0,0 0 0,0 0 0,0 1 0,0-1 0,0 0 0,0 1 0,0 0 0,0 0 0,0 0 0,0 0 0,0 0 0,0 0 0,0 0 0,0 1 0,0-1 0,0 0 0,0 0 0,0 0 0,0 0 0,0 1 0,0-1 0,0 0 0,0 0 0,0 1 0,0-1 0,0 0 0,0 0 0,0 0 0,0 1 0,0-1 0,0 0 0,0 0 0,0 0 0,0 0 0,0 1 0,0-1 0,-6 0 0,4 0 0,-4 1 0,6-1 0,0 0 0,0 0 0,0 0 0,0-1 0,0 0 0,0 0 0,0 1 0,0 0 0,0 0 0,0 0 0,0 0 0,0-1 0,0 0 0,0 0 0,0 0 0,0 0 0,0 1 0,0-1 0,0 0 0,0 0 0,0 0 0,0 0 0,0 0 0,0 0 0,0-1 0,0 1 0,0 0 0,0 0 0,0 0 0,0 0 0,0 0 0,0 0 0,0-43 0,0 20 0,0-43 0,0 37 0,0-14 0,0 6 0,0-8 0,0 0 0,0-8 0,0 6 0,6 1 0,-4 3 0,4 14 0,1-14 0,-5 14 0,5-6 0,-7 7 0,0 1 0,0-1 0,0 1 0,0-1 0,0 1 0,0 0 0,0 0 0,6 0 0,-5 0 0,5 7 0,-6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6:05.1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86 1 24575,'-20'5'0,"4"2"0,5-1 0,8 5 0,-19-9 0,19 9 0,-8-10 0,11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6:13.4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950 3067 24575,'9'-27'0,"-9"5"0,-87 22 0,36 0 0,-2 0 0,-4 0 0,0 0 0,6 0 0,1 0 0,-2 0 0,1 0 0,-27 0 0,-19 0 0,15 0 0,21 0 0,11 0 0,12 0 0,15 0 0,2 0 0,93-20 0,-17 0 0,10-5 0,6-3-246,9-4 0,7-3 0,6-4 0,5-1 105,-23 9 1,4-1-1,3-2 1,2-1-1,2 0 1,1-2-1,1 0 18,-1-1 0,3-1 0,1-1 0,1-1 0,1 0 0,0 0 0,-1 0 0,-1 1 0,-3 2 0,0 0 0,-2 1 0,1 0 0,1 0 0,0-1 0,2 0 0,2-2 24,-7 4 1,4-2 0,2-2-1,1 1 1,0-1 0,0 1-1,-2 0 1,-2 1 0,-4 2-1,-4 2-65,16-7 0,-6 4 0,-4 1 0,0 0 0,2-1 0,5-2 54,-14 6 1,4-2 0,3-2 0,2 0-1,0 0 1,-3 1 0,-2 1 0,-6 3-1,-6 4-136,24-9 0,-11 7 0,-2 0 0,6-4 82,-11 1 0,5-3 0,2-2 0,-1 1 0,-5 2 0,-7 6-164,15-3 0,-9 6 0,0-3 0,6-11 0,0-2 0,-6 6-164,0 10 0,-9 4 674,7-14-182,-34 26 983,-32 4 0,-47 23-492,-17 10 1,-12 9-165,2-3 1,-7 4 0,-2 2-83,6-3 1,-2 3 0,-3 1 0,-1 1-492,-8 3 0,-3 0 0,-2 1 0,-1 1 49,12-7 0,-3 1 1,0 0-1,0 1 0,0 1 0,-3 2 0,1 2 1,0 0-1,-2 0 0,-1 0 33,8-7 0,-2 1 0,-2 0 0,1 0 0,2-1 0,2 1-33,-1 1 0,2 1 1,2-1-1,0 0 0,-4 1 0,-7 2 0,-4 0 1,0 0-1,2 0 0,3-1-49,-4 3 0,4-1 0,0 0 0,-2 1 49,7-3 0,-2 1 1,0 0-1,0 1 0,3-2-18,-9 6 1,3 0 0,1-1-1,1 0 315,2-2 0,0 2 0,3-2 0,6-2-100,5-1 0,4-2 0,0 0 327,-9 5 1,-2-1 0,9-2-33,9 0 0,3-1 196,-24 9 1,3-1-1,28-15 1,5-1 491,-27 22 0,25-16 0,23-18 0,4-1 0,24-14 0,35-18-492,18-22 1,17-13-738,-12 10 0,9-5 0,6-2 0,2-2 82,-13 7 0,3-1 0,3-2 0,2 0 0,0 0 0,-1 0 0,1 0 0,-2 1 0,1 0 0,2-1 0,4-1 0,6-3 65,-11 6 1,5-3 0,5-1-1,4-2 1,1 0 0,0-1-1,-2 1 1,-2 2 0,-4 1-1,-6 3-65,13-6 0,-7 3 0,-5 2 0,1-1 0,4-1 0,9-6 74,-18 9 1,7-3-1,5-3 1,3-2 0,2-1-1,1-1 1,-2 2 0,-2 0-1,-5 3 1,-5 3-1,-7 3-107,22-10 0,-9 5 1,-5 3-1,-2-1 0,5-3 33,-7 2 0,2-2 0,0-2 0,-1 1 0,-1 2 0,-3 3-82,15-4 0,-1 3 0,-5 1 0,-5 1-82,2-7 0,-6 1 0,3 1 82,-9 7 0,4 1 0,-2 0 0,-7 2 737,23-15 1,-12 4-1,-26 16 1,-6 3 491,7-1-492,-102 65 1,-36 24-165,35-25 1,-2 1 0,-5 4-83,-14 12 1,-8 6 0,-1 1 0,2-4-4,16-13 0,1-3 0,0 0 0,-1 5-488,-12 12 0,-2 5 0,-1 0 0,1-3 152,3-8 1,0-4 0,-1 1 0,-1 3-104,7-1 0,0 2 1,-1 2-1,-1 0 0,0-2 0,-5-1 0,-2 0 1,0 0-1,3-2 0,4-2-49,5-2 0,4-3 0,1 0 0,-1 1 0,-8 5 0,-2 1 0,1-1 0,6-4 98,5-6 1,4-3 0,1 1 474,0 3 1,1 2 0,2-3-178,-19 8 0,7-4 833,-12 14 0,31-22 0,22-13 0,22-15-492,42-29 1,25-20-1,6-1 1,11-6-698,-10 3 1,9-6 0,5-3 0,2 0 205,-10 6 0,2 1 0,2-2 0,2-1 0,2-2-141,-15 9 1,0-1-1,3-2 1,0 0-1,1 0 1,1-1-1,1 1 18,-4 4 0,3-1 0,1 0 0,0 1 0,0-1 0,-1 1 0,-2 0 0,-3 1-41,7-6 0,-2 0 0,-3 1 0,0 0 0,-2 2 0,2 2-33,9-3 0,1 2 1,-1 1-1,-3 1 0,-4 0-49,-2-3 0,-5-1 0,-2 2 0,-1 3-82,10-2 0,-1 3 0,-1-1 0,4-5 0,1-1 0,-5 3 819,12-6 1,-10 9 491,11 0 0,-33 13 0,-49 33-492,-39 25 1,-25 13-1,-12 11 1,-10 8-247,22-17 1,-5 5 0,-1 1 0,1-1-223,-14 10 0,0 0 1,-3 3-270,7-7 0,-2 2 0,-1 1 0,0-2 0,2-3 0,0-2 0,-1 0 0,-1 2 238,10-6 0,-2 2 0,0 0 0,0 0 0,0-1 8,0-1 0,-1 0 0,0-1 0,3-1 0,4-2 0,-16 10 0,6-2 0,0-1-277,-6 2 1,0 0-1,7-6 277,9-7 0,3-2-235,-10 8 1,3-2 234,20-12 0,5-4 983,-11 7 0,28-13-257,37-38-726,29-15 0,17-9 327,-4 0 1,5-6 0,6-1-288,5 1 0,7-2 0,4-1 0,1 0-237,-9 6 0,2-2 1,1 1-1,3 0 0,2 0 33,-2 4 0,4-1 0,2 1 0,-1 0 0,-1 1 0,-3 1-33,2-2 0,-3 1 1,-2 0-1,1 1 0,4-1 33,-4 3 0,4-2 0,2 0 0,-2 1 0,-4 3 0,-7 3-164,17-6 0,-7 5 0,2-3 82,-1-2 0,4-5 0,-2 2 0,-6 6-72,-9 9 0,-5 5 0,0-2 318,4-8 0,-1-1 0,-3 4 491,10 2 1,-8 5 491,12 0 0,-26 11 0,-56 28-492,-38 15 1,-20 7-165,11-7 1,-4 2 0,-7 4-83,-11 4 1,-8 3 0,-3 2 0,-1-1-443,15-8 0,-1 1 1,-1-1-1,0 0 0,1-2-49,-11 6 0,0-3 0,0 0 0,-4 3 194,5-2 0,-3 2 0,-1 1 0,0-2 0,5-4 52,0-2 0,3-4 0,0 0 0,-4 2 0,2 1 0,-5 3 0,-1 1 0,3-2 0,5-4-328,-13 3 0,7-5 0,-3 2 106,13-4 1,-4 2-1,3-1 1,6-6-256,-18 2 0,4-3 477,18-3 0,-2 1 0,3-4 491,-10 0 1,6-4 491,-30 5 0,25-9 0,22-2 0,19-8 0,16-6 0,9-2 0,6-12 0,0-3 0,0 1 0,0 1 0,0 8-387,0 0-596,6 6 0,-4-5 0,4 4 0,-6-5 0,0-8 0,0-2 0,6-6 0,3-10 0,0 8 0,5-16 0,-5 7 0,7-9 0,-7 8 0,6-5 0,-14 5 0,7 1 0,-1-7 0,-5 7 0,5-9 0,0 0 0,2 1 0,7-1 0,0 1 0,0-1 0,0 9 0,-1 1 0,0 17 0,-1-6 0,0 12 0,0-4 0,-1 6 0,0 7 0,1-6 0,-1 6 0,1-7 0,-1-6 0,26-5 0,-11 1 0,51-29 0,-12 11-492,-14 9 0,4-3 189,6-2 0,3 2 303,10 1 0,5 0-328,-14 7 0,5-1 0,0 2 0,-3 1 0,1 1 0,3 2 0,11 0 0,4 1 0,-1 0 291,-4 1 1,0-1 0,-4 3 36,16-1 0,-2 2-328,-22 2 0,1 0 0,-5 2-100,0 1 0,-2 2 172,7-1 0,-1 1 256,-13 5 0,-6 2 983,12 4-832,-16 0 832,-26 0 0,-7 12 0,-9 12 0,-30 16 0,-7 22-881,-11-26 0,-5-1-272,5 6 0,-2-2 170,-17 0 0,-3-2-492,-1 6 0,-3-1 0,-8-6 0,-5-3 164,19-5 0,-3 0 0,-1-1 0,-3-2 0,0 0 0,-1-2 107,-4-2 1,-1 0 0,1 0 220,-1 3 0,0 0 0,1 0 0,5-4 0,2 0 0,-2 0 0,-10 5 0,-1 1 0,2-1 0,7 0 0,2-1 0,-2 0-328,-14 2 0,-4 0 0,3 1 0,9-3 0,2 1 0,-1 1 116,-5 3 1,0 0 0,1 1 211,3-4 0,1-1 0,4 1-251,-7 8 0,2 0 251,-13 0 0,4-1 0,33-8 0,3 0 405,-13 6 0,1 0-405,11-6 0,5-1 983,-27 20 0,23-12 0,19-8 0,11-4 0,12-6 0,2-1 0,12-6 0,7-1-866,8-6-117,16 0 0,3 0 0,9 0 0,9 0 0,3 0 0,33-9-922,-6-2 922,-30-2 0,4-4-492,0 2 0,0-2 293,9-5 0,-1 1 199,-6 4 0,0 1 0,3-5 0,0 2 0,-11 7 0,-1 1-393,7-3 1,-1-2 392,-5 1 0,-1 2-105,42-1 105,-26-10 815,-13 15-815,-17 0 983,-11-5-590,-9 13 486,0-12-879,-6 6 124,5-8-124,9 1 0,-4-1 0,42-11 0,-1-2 0,-19 9 0,2 0-492,4 3 0,2 1 479,7-5 0,1 1 13,-6 7 0,0 1 0,4-4 0,0 0 0,-6 5 0,-3 0-155,36-9 155,6 0 0,-42 9 0,-4 2 0,-25 8 0,-3 0 983,-13 6-965,-13 14 146,-4 4-164,-4 11 0,0-6 0,6 1 0,0 8 0,-6-6 0,13 14 0,-6-6 0,7 19 0,0 25 0,0-17 0,0-16 0,0 0 0,0 23-492,0-7 0,0 3 297,0-11 1,0 0 194,2 4 0,4 2 0,7 9 0,7-2 0,5-16 0,5-1 0,6 18 0,5-2 0,10-14 0,5-5-492,9-1 0,5-5 33,8-8 0,6-6 131,-13-6 0,4-2 0,0-3 0,1-6 0,0-3 0,1-1 19,4-1 0,1-1 0,1-2 309,4-1 0,0-3 0,-2 0 0,-8-2 0,-2-1 0,1-1 0,4-1 0,0 0 0,0-5 0,-4-6 0,-2-3 0,0-2-328,-4-1 0,-1-2 0,-2-3 0,-1-6 0,-1-3 0,-2-1 317,-3 1 0,-1-2 1,-4-1-207,17-20 1,-4-2 216,2 1 0,-6-1 0,-18 6 0,-5-1 0,0-2 0,0-3 0,4-8 0,-3-3 0,-11 3 0,-2 0 306,7-6 1,-5 0-307,-14 12 0,-4 0 0,4-17 0,-1-2 491,-4 6 1,0-2-384,5-17 1,0-1-109,-5 15 0,-2 2 0,-3 0 0,-2-1 0,0-8 0,0 0 0,0 6 0,0 0 0,-4-6 0,0 2 0,3 18 0,2 2 491,-2-5 1,1 2-276,0 10 0,1 1-216,-1-8 0,1 2 491,3 10 1,-1 2-84,2-45 517,0 41-925,-2 5 983,-8 26-277,0 18 277,-8 32-943,-10 22-40,-17 13 0,-13 17-417,-16-12 417,35-26 0,-1 1 0,-9 1 0,0 0 0,9 0 0,0 0 0,-8 0 0,-1 3 0,0 15 0,2-1 0,-22 13-492,8 2 0,5 0 255,10-5 237,-9-9 0,-1 3 0,23-16 0,2-1 0,-8 2 0,-3 2 0,-5 17 0,1 0 0,14-23 0,1 0 0,-15 22 0,-1 0 0,-11 19 0,18-33 0,0 0 0,6-5 0,-1-2-118,-3-3 1,1-1 117,-12 39 0,3-27 0,5-7 707,14-19-707,-4-6 983,13-3-714,-4-12-8,11-40-261,-5 17 0,6-37 0,0 36 0,0-12 0,0 19 0,0-4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6:34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1988 472 24575,'-43'0'0,"-6"0"0,9 0 0,-8 0 0,-1 0 0,0 7 0,-10-5 0,8 5 0,-17-7 0,7 0 0,-10 0 0,1 0 0,-1 0 0,17 0 0,0 0 0,-17 0 0,13 0 0,0 0 0,-17 0 0,-20 0-456,-1 0 456,12 0 0,2 0 0,21 0 0,2 0 0,19 0 0,2 0 0,8 0 0,7 0 456,3 0-456,6 0 0,1 0 0,-1 0 0,-4 0 0,4 0 0,-5 0 0,7 0 0,-2 0 0,2 0 0,-1 0 0,1 0 0,-1 0 0,0 0 0,0 0 0,-1 0 0,1-6 0,0 5 0,0-5 0,6 1 0,1-3 0,6-5 0,0 0 0,0 0 0,0-1 0,0-7 0,6 6 0,2-13 0,6 5 0,7-6 0,-4-1 0,4 7 0,-7-5 0,0 13 0,0-13 0,0 13 0,0-6 0,-7 7 0,5 1 0,-10-1 0,4 1 0,-6-1 0,6 7 0,-5-5 0,5 5 0,-6-6 0,0 0 0,5 6 0,3 2 0,4 5 0,2 0 0,6 0 0,-5 6 0,13-5 0,-6 12 0,8-12 0,8 6 0,-6-1 0,14-4 0,-6 5 0,9-7 0,9 7 0,-7-5 0,17 6 0,-17-8 0,17 8 0,-17-6 0,17 6 0,-17-8 0,7 0 0,-18 0 0,7 0 0,-16 0 0,7 0 0,-8 0 0,-8 0 0,6 0 0,-13 0 0,13 6 0,-13-4 0,5 4 0,-6-6 0,6 0 0,-5 0 0,6 0 0,-8 0 0,8 0 0,-6 0 0,6 0 0,-1 0 0,-5 0 0,6 0 0,-8 0 0,1 0 0,-1 0 0,0 0 0,1 0 0,-1 0 0,0 0 0,0 0 0,0 0 0,0 0 0,0 0 0,0 0 0,0 6 0,0-5 0,0 5 0,0-6 0,0 0 0,1 0 0,-2 0 0,2 0 0,-2 0 0,-4 6 0,3-5 0,-4 5 0,6-6 0,0 0 0,-1 0 0,1 0 0,-6 5 0,3-4 0,-3 5 0,6-6 0,0 0 0,-47 0 0,23 0 0,-38 6 0,35-5 0,1 5 0,-1 0 0,1 1 0,-1 1 0,7 4 0,-5-11 0,4 5 0,-5 0 0,-1-4 0,1 3 0,-1 1 0,1-4 0,0 4 0,1-6 0,-1 0 0,0 0 0,0 0 0,1 0 0,-2 0 0,1 0 0,0 0 0,-1 0 0,0 0 0,1 0 0,-8 0 0,6 0 0,-13 0 0,12 0 0,-12 0 0,6 0 0,-8 0 0,8 0 0,-6 0 0,5 0 0,-7 0 0,8 0 0,-6 0 0,5 0 0,-6 0 0,-10 0 0,8 0 0,-7 0 0,8 0 0,0 0 0,0 0 0,1 0 0,6 0 0,-5 0 0,13 0 0,-6 0 0,0 0 0,6 0 0,-6 0 0,8 0 0,-1 0 0,1 0 0,43 11 0,-13-2 0,37 4 0,-25-6 0,1-7 0,-8 0 0,6 0 0,-13 5 0,13-3 0,-13 4 0,5-6 0,-7 6 0,8-5 0,-6 5 0,6-6 0,-8 0 0,0 0 0,6 0 0,-4 0 0,5 0 0,-7 0 0,0 0 0,1 0 0,-1 0 0,0 0 0,0 6 0,1-5 0,-2 5 0,2-6 0,-7 6 0,5-5 0,-5 5 0,6-6 0,0 0 0,0 0 0,-1 0 0,-4 6 0,3-4 0,-3 4 0,-1-1 0,5-3 0,-11 10 0,11-11 0,-10 11 0,9-11 0,-9 11 0,4-5 0,-6 6 0,0-1 0,0 1 0,0 0 0,0 0 0,0 0 0,0 1 0,0-1 0,0 0 0,0-1 0,0 1 0,0-1 0,0 1 0,0 0 0,0 0 0,0-1 0,0 1 0,0-1 0,0 1 0,-6-1 0,5 1 0,-11 0 0,5 0 0,-6-1 0,6 2 0,-5-7 0,11 5 0,-11-11 0,10 11 0,-10-11 0,10 10 0,-10-10 0,11 10 0,-11-9 0,5 3 0,-6-5 0,-7 0 0,-2 0 0,-1 0 0,-13 0 0,11 7 0,-31 2 0,13 7 0,-26 2 0,-3-9 0,-1 6 0,-20-4 0,19-1 0,2-2 0,13-8 0,19 0 0,2 0 0,8 0 0,8 0 0,-6 0 0,12 0 0,-4 0 0,6 0 0,1 0 0,5-6 0,-4-1 0,5-7 0,-7 1 0,1 6 0,0-5 0,0 11 0,0-5 0,-1 0 0,0 5 0,1-5 0,-1 6 0,1-6 0,-1 4 0,1-4 0,-1 6 0,7-6 0,1-1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6:44.7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562 2547 24575,'0'-32'0,"0"7"0,0-2 0,0 12 0,0-13 0,0 13 0,0-13 0,0 5 0,0 1 0,0-6 0,0 12 0,0-11 0,0 4 0,0-7 0,0 0 0,0 1 0,0-1 0,0 0 0,0 0 0,0 1 0,0-1 0,6 7 0,-4-5 0,4 6 0,-6-8 0,0 0 0,6 0 0,-4 8 0,5-6 0,-7 5 0,0 1 0,6-6 0,-4 13 0,4-13 0,-6 12 0,0-4 0,0-1 0,0 5 0,0-4 0,0 6 0,0-7 0,0 6 0,0-6 0,0 8 0,0-1 0,0 1 0,0-1 0,0 0 0,0 1 0,0-1 0,0 1 0,0-7 0,0 5 0,0-12 0,0 12 0,0-6 0,0 8 0,0-1 0,0-7 0,0 6 0,0-6 0,0 0 0,0 6 0,0-6 0,0 0 0,0-1 0,0-1 0,0-5 0,0 13 0,0-13 0,0 5 0,0 1 0,0-6 0,0 5 0,0 1 0,0-6 0,0 13 0,0-13 0,0 13 0,0-13 0,0 13 0,0-6 0,0 7 0,0 1 0,0-1 0,0 1 0,0-1 0,0 1 0,0-1 0,0 1 0,0-1 0,6 1 0,-4 0 0,4-1 0,-6 1 0,0-1 0,0 1 0,0-1 0,0 1 0,0-1 0,0 2 0,0-2 0,0 1 0,0 0 0,0-1 0,5 1 0,-3 0 0,3 0 0,-5 1 0,0-1 0,6 6 0,-5-5 0,5 5 0,-6-6 0,5 6 0,-3-4 0,3 3 0,-5-5 0,0 0 0,0 0 0,6 6 0,-4-5 0,4 4 0,-6-6 0,5 1 0,-3 0 0,3 0 0,-5 0 0,6 6 0,-4-5 0,4 5 0,-1-6 0,-3 0 0,3 0 0,-5 1 0,6 5 0,0-4 0,1 4 0,-1-6 0,-6 0 0,0 0 0,0 0 0,0 1 0,6 5 0,-5-4 0,5 38 0,-6-19 0,0 28 0,0-16 0,0 3 0,0 15 0,0-7 0,0 16 0,0-7 0,-7 0 0,6 6 0,-6-14 0,7 15 0,-7-7 0,5 0 0,-5 6 0,7-6 0,0 9 0,0-1 0,0 11 0,0-8 0,0 17 0,0 4 0,0 1 0,0 9 0,0 0 0,0 2 0,0 0 0,0 8-507,0-7 507,0 10 0,0-41 0,0 0 0,0 45 0,0-39 0,0 0 0,0 39 0,0-46 0,0 2 0,0-1 0,0-1 0,0 46 0,0-39 0,0 0 0,0 39 0,0-45 0,0 0 0,0 41 0,0 0 0,0-11 0,0 9 0,0-20 0,0 9 0,0-12 0,0 1 0,0-10 0,0-3 0,0-10 0,0 1 0,0-1 0,0 1 507,0-9-507,0-2 0,0-9 0,0 1 0,0-8 0,0-1 0,0-1 0,0-5 0,0 6 0,0-8 0,0 0 0,0 1 0,6-1 0,-5 0 0,5 1 0,-6-1 0,6 0 0,-5 0 0,5 0 0,-6 0 0,6 0 0,-4 0 0,3 0 0,-5 0 0,0 0 0,0 0 0,0 0 0,0 1 0,6-1 0,-4 0 0,4 1 0,-6-1 0,0 0 0,0 1 0,0 6 0,0-5 0,6 13 0,-4-5 0,5-1 0,-7 6 0,0-6 0,0 8 0,0-8 0,0 6 0,0-6 0,0 8 0,0-1 0,6 1 0,-4-1 0,4 1 0,-6-1 0,0 9 0,7-6 0,-6 6 0,6-8 0,-7 8 0,6-7 0,-4 7 0,5 0 0,-7-6 0,0 6 0,0-16 0,0 6 0,0-13 0,0 13 0,6-13 0,-5 13 0,5-13 0,-6 13 0,0-13 0,0 13 0,0-6 0,0 7 0,0-6 0,0 5 0,6-13 0,-5 12 0,5-4 0,-6 6 0,0 1 0,0-8 0,0 6 0,0-6 0,0 0 0,0 6 0,0-13 0,0 5 0,0-6 0,0-1 0,0 1 0,0-1 0,0 0 0,0 0 0,0 1 0,0-1 0,0 0 0,0 0 0,0 1 0,0-2 0,6-5 0,-5 4 0,11-9 0,-5 3 0,5 0 0,-5 2 0,-2 6 0,-5 0 0,0 0 0,0 8 0,0-6 0,0 13 0,0 3 0,0 0 0,7 7 0,-5-8 0,4 8 0,-6 2 0,0 0 0,0 6 0,0-14 0,0 6 0,0-8 0,0-1 0,0 1 0,0-8 0,0-1 0,0-8 0,0 0 0,0 1 0,0-1 0,0 0 0,0 1 0,0-1 0,0 0 0,-5-6 0,-9-27 0,-2 1 0,-4-16 0,5 7 0,2 13 0,-2-13 0,0 6 0,1-1 0,-1-5 0,1 5 0,0 1 0,-8-6 0,7 13 0,0-6 0,3 8 0,5-1 0,-7 7 0,0-6 0,7 6 0,-5-1 0,5-3 0,-6 9 0,0-3 0,0 5 0,1 0 0,-1 0 0,0 0 0,1 5 0,4 3 0,-4-1 0,11 4 0,37-9 0,17 4 0,-3-6 0,8 0-492,25 0 0,7 0 164,-20 0 0,3 0 0,4 0 82,-4 0 0,3 0 0,3 0 0,0 0 0,8 0 0,2 0 0,0 0 0,-2 0-82,11 0 0,-2 0 0,9 0 164,-23 0 0,9 0 0,4 0 0,0 0 0,-5 0 0,-9 0-164,17 0 0,-10 0 0,9 0 164,-18 0 0,10 0 0,5 0 0,-2 0 0,-6 0 0,-12 0-164,0 0 0,-10 0 0,4 0 0,28-1 0,5 0 0,-8 3-164,0 7 0,-5 2 0,10 0 0,-4 2 265,-26 2 1,-7 3 1209,25 26 0,-42-17 0,-12 13 0,-24 8 0,-2 4 0,-31 21-492,-3-29 1,-9 1-165,-9 3 1,-8 3 0,-4 0-78,-9 6 1,-5 0 0,-3 5-448,17-12 0,-2 3 1,-2 3-1,-1 1 0,0-1 0,-5 4 0,-1 0 1,-1 1-1,-1 1 0,-1 1 33,5-5 0,-2 2 0,0 0 0,0 1 0,-2 1 0,1 1 23,7-7 1,0 2-1,0 0 1,-1 1-1,0 0 1,-1 0-1,-1 0 0,-4 2 1,-2 2-1,-1-1 1,-1 1-1,2-2 1,1 0-1,3-3-23,2 0 0,2-3 0,2 0 0,1-2 0,-2 2 0,-2 1 0,-8 6 0,-4 4 0,-1 0 0,2-1 0,3-5 0,7-6-164,-14 9 0,7-9 0,-3 5 82,0 1 0,-4 6 0,1-2 0,5-6-82,6-6 0,5-6 0,0 1 197,-3 4 1,0 1 0,4-3 130,-11 9 0,4-8 491,17-16 1,6-5 491,-2 4 0,9-24 0,32-29-492,17-26 1,18-15-247,8 8 1,13-5 0,6-4 0,3-3-282,-9 8 0,3-3 0,1-2 0,5-2 0,2-1 0,4-1 36,-5 9 0,3-2 0,4 0 0,2-1 0,2-2 0,1 1 0,1-2 0,0 1 0,-1-1-99,-2 1 1,0-2 0,2 0-1,0-1 1,0 0 0,1 0-1,0 0 1,0 1 0,-1 2-1,1 2-11,2-2 1,0 3 0,1 1 0,-1 1-1,0 0 1,1 0 0,0 0 0,1-1-1,1-2 11,-1-1 1,3-3 0,2-1-1,0-2 1,1 1 0,-2 1-1,-1 1 1,-2 4 0,-3 3-1,-5 5-65,10-5 0,-5 7 0,-3 3 0,-1 1 0,0 0 0,2-3 0,7-6 0,2-1 0,1-2 0,-2 2 0,-3 1 0,-4 4-82,8-7 0,-5 4 0,-3 2 0,-2 2-82,8-2 0,-3 2 0,0 0 256,4-6 1,-1-1-1,-4 4 563,7-4 1,-10 9 491,8 2 0,-37 20 0,-41 51 0,-35 27-505,6-13 1,-5 4 12,-14 13 1,-2 3-1,4 0 1,0 1-1,-10 6 1,0 0-1,4 0 1,0 0-1,-5 1 1,0-2-320,12-11 1,-1-1-318,-8 6 0,0-2 145,15-11 0,0 0 0,-10 1 0,1 0-158,10-2 1,2-2 157,-30 23 983,19-13-762,5-13 762,10-17-68,8-2 68,1-13-701,14-8 121,1-33-403,6-13 0,0-48 0,0 17-450,0 20 1,0-3 449,0 10 0,0 0 0,5-11 0,-1-2 0,-3 1 0,1 1 0,2 5 0,1 0 0,-5 2 0,0 0 0,0-30 0,0 2 0,0 29 0,0-3 0,0 31 0,0-11 899,0 21-899,0-6 0,-6 7 0,4-6 0,-10 4 0,11-5 0,-5 1 0,6-3 0,0 1 0,0-6 0,0 12 0,-6 1 0,-1 9 0,-6 6 0,-1 0 0,-7 0 0,-1 14 0,-2 2 0,-4 14 0,5-1 0,-7-6 0,1-2 0,-1-6 0,0-7 0,0-1 0,1-7 0,-1 0 0,-8 0 0,-2-7 0,-9-10 0,-2-17 0,-8 5 0,14-9 0,-11 12 0,24 2 0,-6 2 0,15 13 0,2 3 0,8 6 0,5 5 0,2 9 0,6 8 0,0 8 0,0 8 0,-6-6 0,4 14 0,-12-6 0,12 0 0,-12 7 0,12-7 0,-13 9 0,6-1 0,-7 1 0,-1 9 0,0-7 0,-8 17 0,7-17 0,-26 20 0,16-19 0,-25 11 0,20-23 0,-16 2 0,9-18 0,-1-8 0,-5-9 0,21-7 0,-11 0 0,19-22 0,2-5 0,8-22 0,-1-9 0,6-3 0,-6-10 0,8 0 0,0 0 0,0 10 0,0-7 0,0 17 0,0-8 0,0 26 0,0-4 0,0 22 0,0 6 0,0 30 0,0 13 0,0 11 0,0 1 0,0-6 0,0 19 0,0-8 0,0 17 0,0 4 0,0 1 0,0 20 0,0-20 0,0 19 0,0-19 0,0 9 0,0-12 0,0 1 0,0 0 0,-7-10 0,-3 7 0,-7-17 0,-5-2 0,4-2 0,-5-7 0,0 9 0,5-1 0,-13 1 0,5-1 0,1 0 0,-6 1 0,13 0 0,-13-1 0,14-8 0,-7 7 0,9-16 0,0 7 0,6-15 0,-4 4 0,11-4 0,-10-1 0,10-1 0,-10-1 0,10-5 0,-5 6 0,1-1 0,4-5 0,-5 6 0,7-8 0,0 8 0,0-6 0,0 6 0,0-1 0,0 3 0,0-1 0,0 6 0,0-6 0,0 7 0,0 1 0,0-1 0,7 9 0,2 2 0,7 9 0,0-9 0,-7 16 0,4-14 0,-4 17 0,0-11 0,-1 10 0,-8-7 0,0 18 0,0-19 0,0 18 0,0-7 0,0 9 0,0 0 0,0-9 0,0-2 0,0-11 0,0 1 0,0-9 0,0-10 0,0-9 0,0-8 0,0 1 0,0-1 0,-6-6 0,-1-1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6:48.9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232 3299 24575,'89'-27'0,"-33"17"0,4-2 0,9-8 0,5 0-492,10 11 0,4 3 0,7-11 0,-3 3 0,-18 12 0,-1 1 0,9-9 0,-2 0 21,-15 8 0,-2 1 471,8-4 0,-1 0 319,-7 5 0,-2 0-319,36-8 0,-25 6 0,-22-5 983,-12 7 0,-16 0 0,-1 0-257,-8 0-161,-5 11-565,-2 13 0,-6 15 0,0 19 0,-8-7 0,-9 18 0,-10-9 0,5-14 0,-3 2-432,-4-3 1,-1 1 431,0 8 0,-2 1 0,-14 4 0,0-3 0,15-16 0,0 0-492,-27 30 0,-4 0 55,19-23 0,-2-2 437,-23 19 0,0-1-492,19-19 0,1-5 358,-13 0 0,-1-5 134,17-8 0,0-3-199,-8 3 0,-2-3 199,7-7 0,1-2 0,-38 12 0,3-15 0,12-3 708,8-16-708,2-17 0,17-20 0,-2-29 0,8-10 983,8-1-700,-7-7-283,15 7 0,-6 0 0,17-8 0,2 20 0,8-20 0,0 8 0,0 0 0,0-8 0,0 20 0,7-9 0,11 11 983,8 10-594,0 11 91,3 12-480,-12 8 0,3 8 0,-5-6 545,-2 12-545,-5-4 0,4 6 0,-11 1 0,5 0 0,-6 45 0,0-6 0,0 41 0,0-27 0,0 7 0,0-16 0,0 7 0,0-8 0,0-1 0,0-6 0,0 4 0,0-12 0,6 6 0,1-8 0,7 1 0,-1-1 0,7 1 0,3 0 0,15-6 0,2-1 0,18-7 0,-7 0 0,8 0 0,-11 0 0,1 0 0,-9 0 0,-2 0 0,-16 0 0,-1 0 0,-8 0 0,1 0 0,-7 6 0,-1 1 0,-6 14 0,0 1 0,0 8 0,0-1 0,-13 1 0,2 8 0,-17-7 0,4 1 0,-5-5 0,6-11 0,-5 5 0,6-6 0,-1-7 0,2-2 0,1-6 0,5 0 0,-6 0 0,9 0 0,-1 0 0,0 0 0,0 0 0,-7 0 0,-3 0 0,-6 0 0,-10 0 0,-1 0 0,-9 0 0,-9 0 0,7 7 0,-17 3 0,16 6 0,3 0 0,10 0 0,10-1 0,6-7 0,14-2 0,69-38 0,16 5 0,-6 0 0,6-3-492,-7 3 0,2 2 0,12 0 0,3 2 377,-1 0 0,1 1 115,7-1 0,2 2 0,0 7 0,-3 2 0,-18-1 0,-1 2 0,16 4 0,-1 4 0,-22 2 0,0 2 0,-1-1 0,4 0 0,-3 0 0,15 0 0,0 0 0,-15 0 0,3 0 0,-4 0 0,15 0 0,-2 0 0,13 0 0,0 0 0,-5 0 0,0 0 0,8 0 0,-2 0 0,-13 0 0,0 0 0,-8 0 0,4 0 0,-7 0 0,-4 0 0,-2 0 0,35-1 0,2 2 0,-17 4 0,-5 1 0,-10-5 0,2 1 0,1 1 0,5 2 0,-10-2-773,24-3 773,-8 4 0,-2 1 0,-1-3 0,-25 7 0,2 0 0,29-7-96,-2 6 96,-21-8 0,-3 0 0,-18 0 983,-2 0 0,-9 0 0,-6 0-977,-3 0 106,-6 0-112,-1 0 0,-6-5 0,-1-3 0,-6-5 0,-6 0 0,-8 5 0,-27-6 0,-23 12 0,-33-6-492,43 8 0,-3 0 355,-10 0 1,-3 0 136,1 0 0,-2 0-492,-13 0 0,-1 0 0,-1 0 0,-1 0 476,21 2 1,-3 2 0,1 1-313,-1 2 0,0 1 0,-1 2 0,-9 5 0,-2 2 0,0 2 0,-1 2 0,0 1 0,0 1 0,0 3 0,0 0 0,0 0 0,-6-3 0,0-2 0,5 1 125,-10 7 1,2-1-43,19-8 1,-2-1 0,6 2 244,-6 6 0,4 1 233,-9 0 0,2 1-233,13-3 0,3-1 491,11-6 1,3 0 491,-16 8 0,15-3 0,25-10 0,3-6 0,18-2 0,32-6 0,-3-6 0,42-4-967,-26 1-16,25-6 0,16 3-984,4 2 955,-23 1 1,4-1-464,-6 5 0,2-2 119,17-9 0,5-1-119,6 4 0,3 0 0,-1-9 0,1-1 365,-27 10 0,1 1 0,-5 0 127,9-5 0,-1-1-492,17-4 0,-3 0 348,-27 11 1,-2-1 143,19-8 0,-2-1 176,-18 9 1,-3 2-177,43-11 0,-16 5 983,-28 7-556,-5-1 556,-19 4 0,-7 0 0,-1 4 0,-8-4-287,1 6-696,-1 0 0,-70 0 0,16 0 0,-9 0 0,-4 0 0,-28 0 0,-2 0-857,-12 0 857,42 0 0,0 0 0,-45 0 0,39 0 0,0 0 0,-39 0 0,45 0 0,0 0 0,-42 0 0,29 0 0,-2 0 0,10 0 0,-1 0 0,-16 0 0,0 0 0,13 0 0,3 0 0,4 0 0,0 0 0,-3 0 0,-1 0 0,5 0 0,-1 0 0,-12 0 0,-1 0 0,12 0 0,0 0 0,-5 0 0,2 0 0,-25 0 0,4 0 0,28 0 0,6 0 0,24 0 0,2 6 0,14 1 857,1 6-857,6 0 0,5-6 0,2-2 0,13-5 0,11 0 0,30 0 0,26-9-492,-28 3 0,7 0 164,4-2 0,8-1 0,2 1 0,4 3 0,3 2 0,5-2 82,-4-1 0,5-1 0,2 0 0,1 1 49,-13 1 0,1 2 1,0 0-1,2-1 0,1 0 0,7-1 0,2-1 1,0-1-1,2 0 0,1-1 33,-8 0 0,2 0 0,1-1 0,0 0 0,1 0 0,0 1 0,4 1 0,1 0 0,1 1 0,-1 0 0,-2-1 0,-3 0-33,1-2 0,-4-1 1,-2 0-1,1 0 0,2 0 33,-9 2 0,5 0 0,-1 0 0,-1 0 0,-6 0 0,-8 1-164,10-3 0,-9 1 0,5-1 82,6 0 0,7-1 0,0 0 0,-10 0-82,-11-1 0,-6 0 0,1 1 0,11 2 0,2 1 0,-5-3 552,9-10 1,-7 0-225,-23 11 0,-6-1 983,23-23 0,-37 18 0,-4-14 0,-15 15 0,-6-13 0,-2 5 0,-6-15 0,0-2 0,0-18 0,0-27-492,-4 30 1,-2-4-217,0-17 0,-1-3-275,-4-6 0,-1-3-328,4 16 0,0-2 0,-1-2 0,0-5 0,0-2 0,2-2 0,1-8 0,1-4 0,1 0 82,0 21 0,0-3 0,1 2 0,1 3-82,2-7 0,0 3 0,0-1 0,0-12 0,0-2 0,0 6-164,0-5 0,0 3 164,0 20 0,0-1 0,0 2 102,0-12 1,0 5 716,0 11 1,0 4 427,0-27 64,0 17 0,0 37 0,0 4 0,-11 21 0,-5 2 0,-30 22 0,-9 22 0,-20 20-1275,38-21 0,-2 3 292,-11 4 0,-1 2-492,4 6 0,-3 1 92,-19 3 0,-5 2 72,27-13 0,-1 3 0,-1-3 0,-5-4 0,-2-1 0,0 0 158,0 3 1,0 2 0,0-2 169,1-3 0,0-1 0,1-1 0,-1 1 0,0 0 0,1 0 0,-22 18 0,1 0 0,20-13 0,-1 0 0,2-1 0,-16 10 0,3-1-492,3 3 0,2 0 438,4-12 0,3-2 54,9-2 0,1 1 0,-1 0 0,1 0 299,5-6 0,3 0-299,-25 20 983,27-14-483,5-17 483,16-2 0,1-8 0,11-11 0,24-32-817,24-18-166,-12 10 0,2-2-395,7 1 0,2 0 395,5-3 0,4 1-492,10-3 0,5 0 0,10-7 0,8-3 164,-6 5 0,7-2 0,2 0 82,-18 10 0,1 1 0,1 0 0,0 0 0,-3 0 0,0 0 0,1 0 0,2 2 0,11-4 0,3 2 0,1 0 0,-4 2 75,-12 5 0,-2 1 0,0 1 0,2-1 171,11-4 0,3-2 0,1 0 0,-1 0 0,1 0 0,0 0 0,-2 0 0,-5 3 0,0 0 0,-5 3 0,0-1-328,6-5 0,1-2 0,-7 7 38,-3 7 0,-3 3 246,9-9 1,-2-1 43,-19 12 0,-3 3 983,29-5-567,-34 1 567,-19 20-738,-10-4 1,-14 6 0,-1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7:00.3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5947 1884 24575,'-58'7'0,"-26"-19"0,-4-10-492,29 7 0,-2-2 0,-1-3 0,-1 1 26,-6 7 1,-3 0 465,-12-9 0,-1-1 0,5 10 0,2 0 0,6-5 0,1 2 0,-4 3 0,2 2 0,15-1 0,2 2 108,-7 2 1,1 2-109,-35-5 636,25 10-636,22 0 0,19 0 0,10 0 983,25 0-505,14 0 107,30 0-585,24 0 0,12 0-329,-30 0 1,0 0 328,34 0 0,-36 0 0,1 0 0,44 0 0,1 0 0,-43 0 0,-2 0 0,31 8 0,-2-6 0,-22 6 0,-1-8 0,-19 0 0,-2 0 0,-16 0 657,-1 0-657,-8 0 0,1 0 0,-1 0 0,-6-6 0,-1-2 0,-6-5 0,-5 0 0,-19 5 0,-18 2 0,-19 6 0,-33 0-492,44 0 0,-1 0 438,-9 0 0,-3 0 54,-6 0 0,1 0 0,16 0 0,0 0-310,-14 0 1,1 0 309,-23 0 0,-8 0 0,24 0 0,22 0 0,11 0 0,40 0 983,32 0-908,63 0-75,-27 0 0,5 0-492,10 0 0,5 0 193,-18 0 1,3 0 0,1 0-30,6 0 0,2 0 0,1 0 0,4 0 0,1 0 0,1 0 0,5 3 0,1 2 0,-5-1 0,-22 0 0,-3-1 0,0 2 0,12 2 0,1 2 0,-5 0-164,1 2 0,-3 0 253,8 0 0,-1-1 730,-16-4 1,-6 0-76,18 10 567,-14-8 0,-23 1 0,-16-2 0,-1-1 0,-73-5 0,0 5-492,-7-5 1,-7-2-984,4 1 0,-1 0 488,-13 0 1,-4 0-489,-12 0 0,-5 0 164,29 0 0,-2 0 0,0 0 146,0 0 1,0 0-1,2 0 182,-15 0 0,3 0-488,-4 0 0,5 0 488,27 0 0,2 0-34,-7 1 1,3-2 33,-18-6 983,29-1-648,20-7 648,17-6 0,6 6 0,31-8-160,32-3-823,12 7 0,12 2-328,-24 5 0,4 0 0,4 0 82,1 1 0,5 0 0,1 2 0,-3 1-82,11 1 0,-3 3 0,4-1 96,-5-1 1,6-2 0,-2 1 0,-5 2 231,-5 3 0,-5 2 0,4-1 0,21-3 0,6-1 0,-6 1-328,-23 3 0,-4 2 0,1-1 0,1 0 0,0 0 0,-3 0-164,21 0 0,-7 0 404,-22 0 0,-6 0 88,30 0 0,-41 0 983,-14 0 0,-33 0 0,-69 0-715,0 0 223,4 0 1,-4 0-289,11 0 0,-1 0-203,-5 0 0,-4 0-281,-12 0 0,-1 0 281,6 0 0,0 0 0,-13 0 0,0 0-492,5 1 0,1-2 27,-8-4 0,0 0 465,1 3 0,-2 1 0,28-2 0,-1-1 0,0 1 0,-28 2 0,0 2 0,27-1 0,0 0 0,3 0 0,-9 0 0,3 0-438,-3 0 1,1 0 437,18 0 0,1 0 0,-1 0 0,1 0 983,-32 0-959,25 0 959,31 0-410,47-12-573,40-1 0,-4-2 0,7-3-82,24 0 1,6-1 81,5-4 0,4-1-328,-25 10 0,2 1 0,1 1 0,5-1 0,1 1 0,-3 0 227,13 0 0,-1 1-227,-19 3 0,2-1 0,-5 2-1,4 1 1,-2 0 63,1-4 1,-1 1 264,-14 8 0,-4 0 983,19-8-262,-22 3 262,-19 4 0,-11-5 0,-12 1 0,-2-1 0,-44-9 0,-2 8-804,-37-7-179,24 9 0,-2 0-492,5-4 0,-3 0 353,-21-1 0,-3 0 139,14 1 0,0 0 0,-12-1 0,-1 0 0,5 0 0,1 0 0,6 1 0,0 0 0,-3 0 0,0-2 0,4-3 0,1 0 0,5 3 0,0 1-215,-5 0 1,2 1 214,-24-7 0,2-1 0,21-1 0,18-4 0,14 8 0,21 1 0,2 1 983,6-1-732,0 1 206,0-8-457,22 4 0,15-13 0,23 3 0,22-10 0,2 0-513,1 0 513,7-1 0,-8 1 0,0 0 0,-2 0 0,-21 10 0,-3 2 0,-18 16 0,-2 2 0,-8 7 0,-8 0 0,-1 0 513,-8-6-513,0 4 0,1-4 0,-1 0 0,8-2 0,1-6 0,26-2 0,14-1 0,-14 2 0,1 1-984,38 1 959,-14-6 1,0-1 24,10 7 0,-16 2 0,0-1 0,17-4-268,11 14 268,-20-14 0,4 14 0,-36-5 0,5 7 0,-26 0 0,-2 0 983,0 0-947,-6 0 246,-6 0-282,-39 0 0,-15 0 0,-28 0 0,-20 0-492,45 0 0,-2 0 416,-9 0 0,-4 0 76,-10 0 0,-4 0-492,1 0 0,-4 0 164,15 0 0,-2 0 0,-2 0 0,-3 0 0,-2 0 0,-1 0 0,-10 0 0,-3 0 0,-1 0 82,15 0 0,-2 0 0,-1 0 0,1 0 0,0 0 0,-1 0 0,0 0 0,0 0 0,-2 0 0,-1 0 0,0 0 0,1 0 0,2 0 0,2 0 0,0 0 0,0 0-14,-21-1 0,2 1 1,4 1-46,19 1 0,4 0 0,0 2 305,-10 2 0,0 2 0,6 3 251,3 4 1,2 3-252,-19 4 0,0 1 0,15-1 0,5-1 491,14-6 1,4 0 484,-36 20 7,25-16 0,19 3 0,9-7 0,10-7 0,7-2 0,7 0 0,1 1 0,6 6-607,0 0-376,0 0 0,0 0 0,0 0 0,0 8 0,0 1 0,-7 8 0,-2 8 0,-6 2 0,-20 29 0,-4-3-456,12-21 0,-3 3 456,-4-3 0,-1 0 0,-23 32 0,18-21 0,-2-1 0,-25 17 0,26-22 0,0 1 0,7-12 0,0-2 0,-30 30 0,25-14 0,1-20 0,28-5 0,-9-12 0,23 4 0,-3-13 912,12 4-912,0-3 0,0 5 0,0 0 0,1 1 0,-1-7 0,1 5 0,-1-10 0,0 3 0,1-5 0,-1 0 0,0 0 0,8 0 0,31 0 0,26 0 0,-11 0 0,6 0-492,10 0 0,9 0 246,-21 0 0,6 0 0,3 0 0,0 0 0,1 0 0,1 0 0,0 0 0,0 0 0,3 2 0,0 1 0,2 0 0,0 0 0,9 1 0,3-1 0,-3 1 0,-7 2-82,-11 1 0,-6 2 0,5 0 82,4-2 0,5 0 0,1 0 0,-7 0-82,-5 1 0,-4 0 0,0 0 0,6 1 0,1-1 0,-4 0-164,15 3 0,-7 1 831,-22-3 1,-6 2-340,30 7 983,-41-3 0,-14 0 0,-22-2 0,-6-5 0,-34-2 0,-12-6-492,-6 0 1,-6 0-1,7 0 1,-3 0-440,-27 0 1,-5 0-545,-1 0 0,-3 0 164,16 0 0,-2 0 0,-2 0 0,-3 0 0,-2 0 0,-2 0 0,-8 0 0,-3 0 0,0 0 82,19-1 0,-1 1 0,0 0 0,0 1 0,-1 1 0,1 1 0,0 0 0,-2 1 0,-7-1 0,-2 0 0,0 1 0,3 2-82,-15 5 0,3 3 0,4 0 0,11-3 0,2 1 0,2 2 0,-1 1 0,1 2 0,5 1 577,-2 3 1,2 1-250,-14 1 0,2-1 0,20-1 0,5-1 491,10 0 1,3-1 491,-25 9 0,22-4 0,19-10 0,10 0 0,14 0 0,1-1 0,6 1 0,0-1 0,0 0-280,0 1-703,0-1 0,0 0 0,0 7 0,0-5 0,0 22 0,0-13 0,0 32 0,0-13 0,0 25 0,0 4 0,0 12-620,0 12 620,0-1 0,0 1 0,0-43 0,0 2 0,-9 43 0,9-38 0,-2 0 0,-7-10 0,1-1 0,7 11 0,0 0 0,-16 28 0,12-35 0,0-1 0,-13 21 0,7-1 0,-3-22 0,12-12 0,-5-16 0,7-1 0,0-8 620,44-84-620,-8 23 0,4-16 0,7-4-492,-2 20 0,3 1 54,7-12 0,3-2 110,-9 17 0,2 1 0,1-1 0,1-4 0,0-1 0,1 0 113,4-2 0,1 0 0,-2 3 215,9-6 0,-1 0-328,-15 8 0,1-1 0,-4 4 111,-4 5 1,-3 1-53,14-16 1,-2 1 268,14-14 983,-13 12-562,-13 14 562,-17 10 0,-3 8 0,-6 1 0,-6 8 0,-2 0-875,-18 6-108,4 1 0,-18 19 0,2 12 0,-16 17 0,4 17 0,4-21 0,0 1-758,-9 35 758,2-18 0,-2 0-492,11-10 0,-2 0 360,-15 13 0,-3 1 132,1-1 0,0-1 0,-7-2 0,2 0 0,11-4 0,-1 1-492,-23 10 0,1-2 214,27-18 1,-1-1 277,-26 14 0,0-1-422,25-16 0,3-1 422,-7 1 0,1 1 0,6-1 0,0-2 619,-36 21-619,18-7 0,0-17 983,24-11-838,-6 0 838,8-9-345,8-5 345,1-3-945,8-6-38,5 6 0,-3-5 0,9 11 0,-4-4 0,0-1 0,-1 5 0,-7-5 0,0 7 0,-6 0 0,4-1 0,-12 2 0,6-1 0,-8 1 0,-8 7 0,6 2 0,-17 17 0,8-15 0,-9 14 0,1-15 0,9 0 0,1-3 0,10-13 0,6-3 0,2-6 0,8 0 0,6-13 0,1-4 0,6-12 0,0-1 0,0 0 0,0 8 0,0-6 0,0 12 0,0-4 0,0-1 0,0 6 0,0-6 0,0 19 0,0 41 0,0-10 0,0 39 0,-7-36 0,6 14 0,-6-14 0,7 6 0,0-9 0,0 1 0,0-1 0,0-6 0,0 5 0,0-13 0,0 5 0,0-6 0,0-1 0,6 0 0,1-5 0,22-2 0,4-6 0,16 7 0,-1-5 0,1 5 0,-1 0 0,1-5 0,-9 12 0,7-13 0,-23 6 0,12-7 0,-21 0 0,6 0 0,-1 0 0,-5 0 0,6 0 0,-8 0 0,-49 0 0,17 0 0,-41-7 0,37 0 0,-13-2 0,11-3 0,-21 10 0,5-12 0,-8 12 0,1-12 0,-1 5 0,-10-8 0,8 0 0,-8 0 0,11-7 0,7 7 0,3-6 0,15 9 0,-5-1 0,13 1 0,-5 6 0,7 2 0,0 6 0,1 0 0,-1 0 0,0 0 0,-1 0 0,0 0 0,-6 0 0,4 0 0,-12 0 0,7 0 0,-1 0 0,3-6 0,11-8 0,-5-17 0,11-1 0,-5-15 0,7-3 0,0-1 0,0-18 0,0 8 0,0 0 0,8-7 0,8 17 0,9 1 0,7 3 0,-2 22 0,-6-12 0,4 21 0,-13-5 0,6 7 0,-8 0 0,1 7 0,-1-5 0,0 4 0,1 1 0,-1-5 0,0 10 0,1-10 0,-1 10 0,-6 2 0,-1 23 0,-6 9 0,0 27 0,0 1 0,0 22 0,-8 3-492,3-32 0,-2 2 441,-6 0 1,-3 1 50,5 5 0,-1 1 0,-3 0 0,0-1 0,6-11 0,-1 0 0,-5 8 0,1 1 0,3-9 0,0 0-299,-3 5 0,-1 1 299,0-2 0,1-1 0,-7 43 0,-6-12 0,16-12 0,-3-22 0,6-12 0,-1-8 983,-4-8-915,12-2 564,-5-6-632,0-1 0,-1-5 0,-6-2 0,0-6 0,6-7 0,1 0 0,-1-7 0,6 1 0,-12-8 0,12 6 0,-6-6 0,7 0 0,0 6 0,0-6 0,0 8 0,0-8 0,0 6 0,0-6 0,0 7 0,0 1 0,0-8 0,0 6 0,0-13 0,0 5 0,0 1 0,0-6 0,-6 13 0,-2-13 0,-13 12 0,-2-6 0,-1 1 0,-4 4 0,5-4 0,-15 5 0,6-6 0,-6 5 0,8-5 0,7 8 0,-5-1 0,13 2 0,0-2 0,3 2 0,11-1 0,-5 1 0,6 0 0,0-1 0,6 7 0,17-6 0,1 11 0,32-5 0,-13 7 0,15 0 0,1 0 0,-8 0 0,17 0 0,-7 0 0,10 0 0,-1 0 0,24 0-984,6 0 963,-40 4 0,3 1-471,12 0 0,2 3 182,-6 2 0,2 1 310,20 0 0,-2 1 0,-25-2 0,0 1 0,23 5 0,-1 1 0,-28-6 0,-1 1 0,17 4 0,0 0-249,-19-6 1,-3 0 248,42 9 0,-24-2 0,-22 0 915,-12-9-915,-16-1 983,-1-7-324,-8 0-89,-54 0-570,3 0 0,-61 0 0,2 0-492,43 0 0,-2 0 164,-12 0 1,-1 0 327,-9-5 0,1-1 0,16 2 0,1-2 0,-22-9 0,4-2-599,-13-5 599,29 7 0,2 0 0,-14-3 0,4 1 0,30 8 0,9-5 0,16 7 983,9-6-379,41-1-604,16-11 0,36 5-284,-34 10 0,2 1 284,6-1 0,3 2 0,5 1 0,2 1 0,7 0 0,-2 0 0,-13 1 0,2 0-492,34 5 0,-3 0 139,-44 0 0,-1 0 353,45 0 0,0 0 0,-36 0 0,-2 0-492,11 0 0,2 0 471,-3 4 0,1 1 21,6 5 0,1 4-492,-4 5 0,0 5 309,6 3 1,0 2 182,-2 3 0,-2 1 0,-3-6 0,-1 0 0,3 11 0,-2-2 0,-13-18 0,-1 1 0,11 16 0,-1 0 0,-16-13 0,0-1 0,18 5 0,-1 2 221,-11-3 1,-3-1-222,-5-5 0,-1 0 0,33 17 983,-20-9-462,-11-3 462,-12-9-903,-16 0 903,-1-1-350,-8-7 25,-11-1-658,-32-21 0,-6-3 0,-36-16 0,0-10-492,23 14 0,-3-1 294,-3 0 1,-2-1 197,-14-11 0,-3-1-492,-4 4 0,-1 0 164,20 9 0,0-2 0,0 3 93,-21-6 1,0 1-258,-3-3 0,1 1 103,10 8 1,3 3 16,4 3 0,2 0 372,0-2 0,4 2 844,-26 2-844,3-6 983,30 17 0,11 2 0,13 8 0,18 5 0,3 3-661,22 5-82,7 1-240,26 2 0,-6 7 0,38 14 0,-6 9-464,-24-13 0,-1 2 464,28 23 0,-28-19 0,-1 1 0,-8-5 0,1-1 0,4 1 0,0 1-101,-5-3 0,-2 0 101,26 22 0,-22-12 0,-2-10 0,-18-12 0,-1-7 918,-8-1-918,1-5 212,-1-2-212,-5-12 0,-2-9 0,-6-15 0,-15-11 0,-12-9 0,-28-3 0,16 14 0,-3-1-492,-3 3 0,-2-1 378,-7-14 0,-1-3 114,1 7 0,1-2-492,-2-9 0,0-2 57,-7 0 0,0-3 435,3-10 0,2 0 0,5 17 0,3 0 0,-2-13 0,4 0 0,15 17 0,1 2-268,-1-6 1,1-1 267,11 9 0,1 1 0,-16-34 0,23 21 0,-4 11 983,16 19-905,6 16 905,1 9-56,13 13-297,4 16-630,5 2 0,4 22 0,5-15 0,5 17 0,10 6 0,-8-2 0,7 10 0,-17-14 0,6 2 0,-9-11 0,-8-2 0,-3-8 0,-6-1 0,-1-7 0,0-1 0,-7-8 0,-1 0 0,-6 0 0,0 0 0,-6 0 0,-2 7 0,-6 2 0,-1 8 0,-1 8 0,-7 2 0,-3 18 0,-8 3 0,-2 10 0,-1 11 0,2-9 0,6 9 0,-5-12 0,15-9 0,-6-3 0,16-18 0,-5-2 0,13-16 0,-6-1 0,7-8 0,0 1 0,7-61 0,19 15 0,1-50 0,24 30 0,-16 2 0,15-2 0,-6 0 0,7 8 0,2-7 0,-4 17 0,-7-7 0,-4 10 0,-9 8 0,1 1 0,0 7 0,-8 1 0,-2 6 0,-6 2 0,-1 6 0,0 0 0,1 0 0,-1 0 0,0 0 0,1 0 0,-1 0 0,-6 6 0,5 8 0,-3 17 0,-1 1 0,6 6 0,-12 0 0,11 2 0,-4 0 0,7 7 0,-1-7 0,1 8 0,1 1 0,-2-9 0,1 6 0,-2-21 0,2 11 0,-3-21 0,1 6 0,-1-8 0,1 0 0,-1 1 0,0-7 0,-6 5 0,5-11 0,-11 11 0,11-11 0,-10 10 0,9-9 0,-4-22 0,0 8 0,-1-20 0,1 11 0,-6 6 0,6 6 0,-20 31 0,-14 13 0,-26 31 0,-22-8-479,32-25 1,-1-1 478,-4-2 0,0-2 0,-37 19 0,40-26 0,-3-4 0,0-2 0,-1-3-326,-38 6 326,34-7 0,0-2 0,-20 1 0,-9-2 0,11-8 0,11 0 0,-9-15 0,18-4 0,-18-16 941,18 2-941,-9-10 342,19 9-342,-1-14 0,12 16 0,-1-6 0,7 0 0,3 6 0,12-15 0,2 7 0,7-9 0,0-9 0,0-3 0,0-10 0,9-11 0,8 9 0,21-12 0,8 22 0,9-1 0,-12 13 0,6 7 0,-8 12 0,8 16 0,-1 8 0,11 8 0,2 0 0,33 0 0,-7 0-426,-34 7 1,1 3 425,1 4 0,-3 4 0,28 29 0,-7-10 0,-3 1 0,-2 20 0,0-18 0,-1 3 0,-30-4 0,-2 1 0,9 0 0,0 2 0,-2 7 0,-2 2 0,-6-12 0,0 1 0,0 7 0,0 2 0,4 6 0,-3 0 0,-8-10 0,-2 0 0,2 9 0,-2-3 0,7 10 0,-13-3 0,4-9 0,-6-1 0,-2-7 0,-6-3 851,-2-9-851,-7 1 0,0-8 0,0-1 0,0-8 0,0 0 0,-6-5 0,-9-2 0,-16-6 0,-10 0 0,-7 0 0,-10 0 0,-15 0 0,-23 0-492,42 1 0,-3-2 325,-4-7 0,-1-3 167,0 1 0,1-3-401,4-5 0,3-4 401,-1-1 0,1-2 0,0 0 0,1-1 0,3-2 0,1-2 0,-6 1 0,2-1 0,8 2 0,3-1-123,-24-25 123,5 0 0,41 5 0,-11-2 983,29 2-712,-5 9 580,7 2-851,0 15 138,0-5-138,6 19 0,14-11 0,4 19 0,11-6 0,-5 7 0,8 0 0,2 0 0,9 0 0,9 0 0,3 0 0,10 0 0,10 0 0,-7 0 0,19 0 0,-20 0 0,20 8 0,-20 10 0,20 3-594,-17 22 594,17-11 0,-17 13 0,6-8 0,-21-3 0,-3 0 0,-18-3 0,-9-8 0,-11-2 0,-6-1 0,-6-5 594,-2 6-594,-6-8 0,0 0 0,-6 1 0,-17 0 0,-10 1 0,-16 1 0,-9 9 0,-14-6 0,-13 16-492,26-14 0,-3 0 143,-1 1 1,-2 0 348,-11 0 0,-2 0 0,1 0 0,-1-3 0,-5-6 0,-2-1 0,-3 5 0,3-1 0,11-5 0,1-1 0,-1-3 0,-1-1 0,-9-1 0,2-2 0,25-3 0,0 0-152,-20 0 1,5 0 151,11 0 0,11 0 0,12 0 0,15 0 0,3 0 0,12 0 0,2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7:06.9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710 1296 24575,'-51'-8'0,"-9"2"0,-1 6 0,0 0 0,-7 0 0,7 0 0,-21 0 0,18 0 0,-16 0 0,38 0 0,-6 0 0,25 0 0,14 0 0,53 0 0,-6 0 0,37 0 0,-26 0 0,-1 0 0,1 0 0,9 0 0,-7 0 0,41 0 0,-14 0-486,-26 0 1,4 0 485,4 0 0,1 0 0,2 0 0,2 0-492,11 0 0,2 0 122,6-1 1,2 2 369,1 3 0,-2 2 0,-17-1 0,0 1 0,20 4 0,-3 2 0,-31-2 0,-1-1-311,15-2 1,1-1 310,-13 3 0,-4-1 0,33 2 0,-13 1 0,-22 3 854,-19-12-854,-11 4 983,-6-6-221,-1 0-46,0 0-716,0 0 0,0 0 0,0 0 0,1 0 0,0-13 0,15 3 0,17-31 0,18 2 0,-17 10 0,3-1-492,2-6 0,2 0 230,16-3 0,3-1-230,8-10 0,3-5 164,-23 14 0,2-1 0,1-1 0,7 0 0,2 0 0,-1-1 310,-1-4 0,-1 0 0,-3 3 18,14-5 0,-1 3-492,8-6 0,-6 2 266,-34 20 0,-2 1 89,14-8 1,-2 2 136,15-3 983,-21-2-833,-21 25 833,-10-5 0,-25 13 0,-6 2 0,-26 6 0,4 0-808,-14 15-175,5 3 0,0 21 0,-8 5 0,14 5 0,-7 1 0,0 1 0,-15 22-838,-1-4 838,20-26 0,-1 2 0,3 6 0,-2 0-492,-7-3 0,-2 1 235,-3 15 0,-1 2-235,-4-6 0,0 2 86,3 10 0,1 2 406,-3-6 0,0-1 0,2 8 0,1-4 0,3-21 0,1-1-492,-1 13 0,-1 0 363,3-17 0,-1-1 129,-1 9 0,-1 1 0,1 0 0,-1-4 6,4-13 0,1-1-6,4 8 0,1-2 0,-38 18 979,13-5-979,-8-11 983,30-12-197,-15-6 197,25-5-497,-6-5 322,8-8-808,1-1 337,-1-7-337,0 0 0,0 0 0,-8 0 0,-2 0 0,-9 0 0,-10-8 0,-13-3 0,-1-15 0,-9-2 0,11-7 0,1 0 0,7-9 0,4 8 0,15-13 0,12 16 0,9-13 0,8 14 0,6-7 0,2 10 0,7-1 0,0 0 0,7 0 0,26-2 0,3 0 0,32-3 0,-7 1 0,0 0 0,7 7 0,-17 3 0,17 14 0,-17 3 0,7 7 0,1 0 0,-8 0 0,40 0 0,-13 0-492,-20 0 0,4 0 448,-1 4 0,1 2 44,7-1 0,2 2 0,6 3 0,0 2 0,-13-2 0,0 0 0,4 1 0,-2-1 0,-16 0 0,-2-1-112,7 1 1,-2 0 111,22 8 0,-6-8 0,-36 3 0,-4-6 0,-16 7 983,-5-1-907,-3 1 160,-5 5-236,0-4 0,-13 5 0,-3-13 0,-14 0 0,-8-7 0,-2 0 0,-9 0 0,8 0 0,-15 0 0,13 0 0,-15-8 0,9-8 0,0-9 0,-9-9 0,4-8 0,-5 6 0,7-15 0,11 17 0,1-6 0,10 17 0,0 1 0,8 8 0,1 6 0,14 13 0,1 11 0,6 11 0,0 3 0,0 0 0,0-1 0,0 1 0,0-1 0,-6-7 0,5 6 0,-11-13 0,4 6 0,-5-8 0,5 1 0,-4-1 0,4-6 0,-5-1 0,0-6 0,-1 0 0,1 0 0,-1-6 0,7-8 0,-6-9 0,5-7 0,-7 1 0,0-1 0,0 0 0,1 8 0,-1-6 0,1 12 0,-7-12 0,6 13 0,-6-6 0,7 8 0,1-1 0,-1 7 0,7-5 0,-5 10 0,10-10 0,-10 11 0,11-11 0,-5 4 0,0-5 0,4-1 0,-10-6 0,3-11 0,0-1 0,-5-15 0,-4-3 0,-1-11 0,-7-9 0,1-1 0,5 0 0,-13 0 0,13 0 0,-6 0 0,16 10 0,-5 3 0,13 17 0,-5 3 0,7 8 0,0 8 0,0 1 0,0 7 0,0 1 0,0-1 0,0 1 0,0 0 0,-6 6 0,4-4 0,-4 3 0,6-5 0,0 0 0,-6 6 0,5-5 0,-11 4 0,10-5 0,-10-1 0,11 1 0,-12-8 0,5 6 0,0-6 0,-5 0 0,5-1 0,-6-1 0,6-5 0,-5 6 0,11-8 0,-10 8 0,4-6 0,0 12 0,1-4 0,7 6 0,0 1 0,-5-1 0,3 1 0,-3 0 0,5-7 0,0 5 0,0-4 0,0 6 0,7 59 0,-5-16 0,5 51 0,0-33 0,-5 1 0,5 0 0,0-1 0,-5 1 0,12-1 0,-4 10 0,6-7 0,2 18 0,-1-9 0,8 11 0,3 0 0,7-1 0,0 1 0,-1-10 0,-7-3 0,3-9 0,-5-1 0,0-8 0,4-2 0,-13-8 0,5-8 0,-7-1 0,-7-8 0,5 0 0,-10 1 0,4-7 0,-6-1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7:35.4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1172 478 24575,'6'-36'0,"7"-8"0,-11 4 0,19-9 0,-3 0 0,15 0 0,-9 9 0,6-6 0,-14 21 0,7-11 0,-10 20 0,-5-4 0,-2 6 0,-11 6 0,-9 2 0,-7 6 0,-1 6 0,2 2 0,-1 12 0,-2 3 0,0 6 0,-5 1 0,5-1 0,-15 2 0,5 7 0,-6-5 0,0 7 0,-4 0 0,-6-6 0,-3 17 0,-10-5 0,-2-1 0,-9 0 0,-1 0 0,3-7 0,-2 7 0,12-11 0,2-8 0,10 5 0,9-14 0,2 6 0,8-9 0,7 1 0,-5-1 0,13-6 0,-6 4 0,8-10 0,0 4 0,5 0 0,-4-5 0,5 5 0,-6-6 0,1 0 0,-1 0 0,1 0 0,5-5 0,13-9 0,3 0 0,18-6 0,-12 12 0,5-5 0,-6 6 0,-7 0 0,-1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7:47.2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2682 2010 24575,'27'20'0,"5"-12"0,-16 5 0,4-13 0,-7 0 0,6 0 0,-4 0 0,4-13 0,-5-3 0,7-14 0,-4 0 0,4 0 0,-6 1 0,-7 6 0,5-5 0,-11 6 0,4-8 0,0 7 0,-4-5 0,10 6 0,-4-8 0,8-8 0,-1-3 0,1-7 0,12-34 0,9 4-492,-17 25 0,1-2 404,7 1 1,1 0 87,-3-1 0,0-1 0,4-5 0,1-2 0,0-5 0,2 0 0,3 1 0,1 3 0,-5 5 0,1 1 0,9-6 0,0 2 0,-11 16 0,-1 0 0,6-10 0,-1 1-228,20-22 228,0 5 0,-19 36 0,-5-2 0,-17 28 0,0-3 0,-7 24 983,-8 14-821,-16 13 80,-17 12-242,-10 1 0,7-12 0,-4 0-492,1-3 0,-2 0 331,-15 17 0,-5 1-331,-3-4 0,-3 1 164,13-8 0,-2 2 0,-2-1 98,-2-2 1,0-1-1,-2 1 230,-5 4 0,0 1 0,-1-1 0,2-3 0,1-2 0,0 0 0,3 0 0,2 1 0,1-4 0,-15 5 0,1-1-492,-6 9 0,3-4 221,19-19 0,1-1 271,-14 10 0,0 2 0,9-8 0,1-1-328,5-3 0,1-3 328,2-3 0,-1-2 0,-1 1 0,2-3 0,-35 4 0,35-7 0,1 1 0,-22 2 896,-7-6-896,10-3 983,10-8 0,2 0 0,19 0 0,-7 0 0,15 0-758,-6 0-116,16-6-109,-6-3 0,5-12 0,-17-12 0,6-8 0,-17-12 0,-6-20 0,10 16-488,15 16 1,-2-3 487,-1-1 0,0 1 0,-18-37 0,12 27 0,3-1 0,0-18-132,-7-9 132,11 21 0,7 2 0,4 19 0,8 2 0,0 15 0,7 8 0,2 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7:53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1740 0 24575,'84'0'0,"-33"0"0,2 0 0,47 0-492,-39 0 0,2 0 0,-2 0 0,1 0 319,6 0 1,1 0 172,2 0 0,-2 0 0,-10 0 0,-1 0 0,15 0 0,-1 0 0,-13 0 0,-1 0 0,0 0 0,1 0 0,8 0 0,-3 0 662,12 0-662,18 0 0,-42 0 399,-4 0-399,-26 0 0,-1 0 0,-8 0 983,-46 14-778,7 4-141,-41 7-64,8 6 0,8-12 0,-18 14 0,8-14 0,16-1 0,-4 0-460,1-8 0,-4 1 460,-14 8 0,-4 2-492,-6-4 0,-3 0 0,-13 6 0,-4 1 353,28-8 0,-2 0 0,-1 1-189,-8 0 0,-2 0 0,0 0 0,4-1 0,2 1 0,-2 0 24,-5 0 0,0 0 1,4 0 303,-5 5 0,-1 0-328,2-5 0,-5 0 0,10 0-45,17 4 1,1-1 178,-10-7 1,-8-1 0,8 1 193,10 6 0,4 0 491,-14-7 1,1-1-402,17 3 1,2 1-91,-46 3 983,25 0 0,17-2 0,5-6 0,18 3 0,8-11 0,1 4 0,14-17-558,1 3-402,6-11-23,0-2 0,0 6 0,0-6 0,-6 8 0,-1-1 0,-7 0 0,1 7 0,-1-5 0,1 4 0,5-5 0,-4-1 0,11 1 0,-5-1 0,6 1 0,0 6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5:39.0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2254 1 24575,'-32'0'0,"-3"0"0,11 0 0,-8 0 0,-8 0 0,6 0 0,-16 0 0,16 0 0,-16 0 0,16 0 0,-15 0 0,6 0 0,-9 0 0,9 0 0,-7 0 0,17 0 0,-8 0 0,9 0 0,1 0 0,-1 0 0,0 0 0,1 0 0,7 0 0,-6 0 0,14 6 0,-14-4 0,13 4 0,-5-6 0,8 0 0,-8 0 0,6 0 0,-7 0 0,9 0 0,0 7 0,-1-6 0,1 5 0,-1-6 0,1 0 0,-1 0 0,1 0 0,-1 0 0,7 7 0,-4-6 0,4 6 0,-7-7 0,1 0 0,-1 0 0,1 6 0,0-5 0,0 5 0,0-6 0,1 0 0,-1 0 0,0 0 0,1 6 0,-1-4 0,0 4 0,0-6 0,0 0 0,0 0 0,1 0 0,-1 0 0,0 0 0,0 0 0,6 6 0,-4-4 0,5 3 0,-7 1 0,1-4 0,-1 4 0,0-6 0,0 0 0,0 0 0,-1 0 0,1 0 0,0 0 0,-1 0 0,1 0 0,-1 0 0,1 0 0,0 0 0,-1 0 0,1 6 0,0-4 0,0 4 0,6 0 0,2 1 0,6 7 0,0-1 0,0 1 0,0 0 0,7 0 0,-6 0 0,12 1 0,-5-1 0,0 0 0,4 0 0,-4 1 0,7 7 0,-7-6 0,6 13 0,-12-5 0,12 7 0,-12 1 0,12-1 0,-13 10 0,6-7 0,1 15 0,-6-15 0,13 15 0,-13-7 0,6 1 0,-8-2 0,0-1 0,0-6 0,0 6 0,0-8 0,7-1 0,-6 1 0,6 8 0,-7-6 0,0 6 0,0-8 0,0-1 0,0 0 0,0 1 0,0-1 0,0 1 0,0-1 0,0-7 0,0 5 0,0-5 0,0 0 0,0 5 0,0-12 0,0 4 0,0 1 0,0-6 0,-6 6 0,4 0 0,-4-6 0,-1 14 0,5-6 0,-5-1 0,0 7 0,5-6 0,-5-1 0,7 7 0,-7-6 0,5 7 0,-5 1 0,7-1 0,0 1 0,0-1 0,0-7 0,0 5 0,0-5 0,0 17 0,0-8 0,0 8 0,0-10 0,0 1 0,0-8 0,0 5 0,0-13 0,0 14 0,0-14 0,0 6 0,0-8 0,0 8 0,0-6 0,0 5 0,0-6 0,0-1 0,0 0 0,0 0 0,0 0 0,0 1 0,0-1 0,0 0 0,0 0 0,0 1 0,0-2 0,0 2 0,0-2 0,0 1 0,-6 0 0,4-1 0,-4 1 0,6 0 0,0 0 0,-7 0 0,6 1 0,-6-1 0,7-1 0,0 2 0,0-2 0,0 2 0,0-1 0,0 0 0,0 0 0,0 0 0,0 1 0,0-1 0,0 0 0,0 0 0,0 0 0,0-1 0,0 0 0,0 0 0,0 0 0,-6-6 0,4 5 0,-10-10 0,10 10 0,-4-5 0,0 1 0,4 4 0,-4-5 0,6 8 0,0-2 0,0 2 0,0-1 0,0 8 0,0-6 0,0 6 0,0-8 0,0 0 0,-7 0 0,0-6 0,-7-1 0,0-7 0,1 0 0,-2 0 0,2 0 0,-1-6 0,0-2 0,1 0 0,5-4 0,-4 10 0,4-10 0,-5 10 0,-1-4 0,1 6 0,-1 0 0,0 0 0,0 0 0,-1 0 0,1 0 0,0 0 0,-1 0 0,1 0 0,-1 0 0,1 0 0,-1 0 0,1 0 0,-8 0 0,5 0 0,-5 0 0,8 0 0,0 0 0,-1 0 0,1 0 0,0 0 0,0 0 0,7 0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7:57.9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1083 1214 24575,'16'-36'0,"-4"-13"0,-12-2 0,0-17 0,0 7 0,0 0 0,0-19 0,0 27 0,0-27 0,-8 29 0,-1-8 0,0 19 0,-5 2 0,13 15 0,-6 3 0,1 12 0,5 43 0,-12-3 0,11 35 0,-5-18 0,0-1 0,5 1 0,-5-1 0,7 10 0,-8 3 0,-3 33-929,-8-6 929,9-29 0,0 2 0,0-5 0,0-1 0,0-5 0,0-1 0,1 10 0,-2 0 0,-3-10 0,0 1 0,2 11 0,1 1 0,-9 0 0,1-1 0,7-5 0,1-2 0,-3-4 0,0-3 0,-4 35 0,0-12 0,1-17 0,8-5 0,2-19 0,1-7 929,4-1-929,-4-8 0,6-11 0,0-29 0,0-29 0,18-40 0,-8 42 0,3-3-492,11-10 0,4-3 66,4-5 0,3-5 98,-7 13 0,2-3 0,-1 0 0,0 1 0,-1-1 0,1-3 11,5-13 0,1-3 1,-2 5 316,3-9 0,0 2-328,-5 19 0,2-1 0,-1 4-134,1-5 0,1 4-30,10-11 0,0 3 431,-12 13 1,0 4 60,8 7 0,0 4 983,15-15-715,-2 20 715,-15 29 0,-9 10 0,0 6 0,-6 0 0,-3 6 0,-12 8-365,-2 17-618,-6 9 0,0 18 0,0-7 0,0 8 0,0-1 0,0 3 0,-8 10 0,-3 11 0,-7 1-311,8-29 0,0 0 311,-9 33 0,9-28 0,0 0 0,-9 28 0,10-33 0,-2 0 0,-16 42 0,6-12 0,-5-12 0,8-14 0,2-9 0,0-9 0,1-2 0,0-8 0,0-8 622,7-1-622,-4-8 0,11 0 0,-5 1 0,0-1 0,4-54 0,-4 3 0,6-60 0,0 25 0,0-9 0,8 1 0,2 7 0,9-8 0,-10 11 0,7 0 0,-6 0 0,0 10 0,-2 3 0,-1 9 0,-5 1 0,12-1 0,-12 9 0,5-7 0,-1 15 0,-4 1 0,4 3 0,-6 13 0,-11 0 0,3 15 0,-12 23 0,-2 2 0,5 21 0,-13-6 0,12 9 0,-12-9 0,-2-1 0,-1-1 0,-5-5 0,-2 7 0,8-17 0,-14 7 0,14-13 0,-15 6 0,15-8 0,1 0 0,3-1 0,13-6 0,-6-1 0,8-7 0,-1 0 0,1 0 0,-1 0 0,-7-7 0,6-1 0,-13-7 0,13 2 0,-13-9 0,12 7 0,-12 0 0,6 3 0,-16 3 0,6-7 0,-15 0 0,7 8 0,-19-7 0,8 5 0,-17-7 0,16 0 0,-6-7 0,9 6 0,9-12 0,-7 5 0,22-5 0,-12-1 0,14 1 0,0 1 0,2 6 0,7 2 0,0 8 0,1-1 0,-1 1 0,1 5 0,5-4 0,-4 11 0,10-11 0,-10 11 0,11-11 0,-5 5 0,6-6 0,13-7 0,22-5 0,17-8 0,9-1 0,18-11-851,-4-2 851,-22 22 0,2 0 0,-6-3 0,0 1 0,5 5 0,0 2 0,-6-4 0,-1 1 0,38-6 0,-13 10 0,-14 11 0,-9 8 0,-16 0 0,3 0 851,-21 0-851,5 0 0,-6 13 0,0 3 0,2 22 0,-1-6 0,-6 15 0,4-16 0,-4 16 0,5-16 0,2 16 0,0-7 0,0 8 0,6-7 0,3 5 0,6-6 0,2 9 0,-1-1 0,-7 1 0,-1 0 0,-9-9 0,-6-2 0,-2 0 0,-7-14 0,0 12 0,-7-13 0,-16 7 0,-32 4 0,-32-6-492,26-13 0,-3-1 242,-5-3 1,-3-1 249,-13 2 0,1-1 0,24-5 0,0 0 0,-21 0 0,2-2 0,26-3 0,2-2-160,-6 2 1,1-2 159,-38-7 0,31-17 0,11-11 0,17-24 0,18 9 983,10-17-508,7 17-131,0-17-344,0 25 0,13 1 0,-10 28 0,10 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8:02.8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2186 3592 24575,'-71'0'0,"-22"0"0,38 0 0,-4 0-492,-16 0 0,-5 0 0,1 0 0,0 0 0,12 0 0,2 0 405,4 1 0,3-2 87,-26-8 661,-1 7-661,13-14 0,28 1 0,21-1 983,16-5-164,7 8-239,0-1-580,13-7 83,33 3-83,32-15 0,-12 16 0,8 0-492,19-6 0,5-1 164,-23 7 0,1 0 0,3 1 0,13-3 0,3 1 0,0 1 0,0 2 0,1 2 0,0-1 0,0-3 0,0-2 0,-1 3 0,-5 6 0,0 1 0,-5-1-164,15-9 0,-4 3 0,5 8 0,-5 2 0,-23-4 0,-2 1 421,8 7 1,-2 2 70,-18-6 0,-5 2 983,31 4 0,-36 0 0,-18 0 0,-10 0 0,-14 5 0,-43 5 0,-17 6 0,-43 3-1104,36-4 0,-2 0 121,0 2 0,-3-1 0,-11 1 0,-2 0-492,-6 5 0,0-2 0,-3-6 0,1-2 450,12 4 0,1 0-450,-9-5 0,2 0 274,15-1 0,2 0 0,-2 1 1,3-1 217,9-4 0,5 0 983,-22 2-872,30-8-111,65-19 0,32-6 0,22-4-246,-3 3 0,12-2 0,9-2 0,2 1 82,-16 6 0,5 0 0,2-1 0,2 1 0,1-1 0,-1 1 23,-10 3 1,-1-1-1,0 1 1,2 0-1,0-1 1,3 0-1,1 1 18,4-2 0,3 0 0,3-1 0,1 0 0,0 1 0,-2 0 0,-4 2 0,-5 1-41,0 1 0,-4 2 0,-2 1 0,-2 0 0,0 1 0,3-2 0,5-3 0,2 0 0,0 0 0,0 0 0,-2 1 0,-4 2-33,3 2 0,-3 2 1,-2 1-1,-2 0 0,-2 0-49,1 0 0,-3 0 0,-1 0 0,1 1 0,9-2 0,3 0 0,-3 0 0,-5 2-29,-2-1 0,-5 2 0,-6 1 275,6 1 0,-9 3 983,3 4 0,-75 7 0,-61 23-875,8-5 1,-12 3 0,-3 1-36,9-4 1,-1-1-1,-4 1 1,-4 2-74,-4 2 0,-3 2 0,-4 1 0,-2 1 0,1-1-164,8-4 0,-1 1 0,-2 0 0,1 0 0,0-1 0,3-1 66,-7 1 1,4-1-1,-1 0 1,0-1-1,-3 2-66,3-1 0,-3 2 0,-1 0 0,0-1 0,1 0 0,5-3-33,0-1 0,2-2 1,2 0-1,2-2 0,0 1-49,-11 3 0,3-1 0,-1 0 0,0 0 11,-5 2 0,-1 0 0,2 1 0,6-3 562,7-1 1,5-1 0,-1 0-320,-11 1 0,-1 0 0,2 0-8,6-1 0,1 1 0,5-4 491,-11 0 1,3-1-1,1 4 1,2 0-1,18-10 1,4 0-1,3 3 1,3 0 491,-35 4 0,29-2 0,5 0-492,94-45 1,41-17-247,-24 16 1,7-1 0,5-2 0,1-2-370,-4 1 1,2-2 0,2-1-1,2 0 1,1 1 123,6-1 0,2 1 0,1 0 0,0 0 0,-1 1 0,-4 0 0,2-1 0,-2 0 0,-3 3 0,-5 3 0,13-2 0,-7 4 0,5-3-246,3-4 0,7-4 0,-2 1 0,-11 6-246,13-1 0,-6 2 164,-18 6 0,0-1 0,-4 2 84,0 0 1,-8 4 243,24-8 0,-95 19 0,-31 21 0,-23 15 0,-9-4 0,-16 4 0,-8 2 0,0 3-97,23-4 0,-2 3 0,-2 1 0,-1 2 0,-1-1 0,-1-1 97,-8 1 0,0 0 0,-1 0 0,-2 0 0,-2 0 0,-1 3-123,14-5 0,-2 2 0,-2 0 0,0 1 0,-1 1 0,0-2 0,1 0 0,2-2 25,-6 1 1,0-2 0,1 0 0,0-1 0,1 0 0,1 0 0,0 0-67,-9 5 0,0 1 0,2 0 0,0-1 0,1-1 0,3-1-33,-8 0 0,2-1 1,1-1-1,4-1 0,4-1-49,3 1 0,4-1 0,4-1 0,0-2 35,-10 4 0,1-3 0,1 1 538,-8 1 1,0 0 0,7-3-100,-5 1 1,10-4 262,16-4 1,24-13 491,46-24-656,46-19 1,39-10 0,6-3-302,-27 14 1,3 0 0,4-1 0,4-3 0,7-1-27,-8 4 0,6-4 0,5-1 0,3-1 0,1 0 0,0 0 0,-2 1 0,-3 2-141,0 0 1,-2 2-1,-2 1 1,0 0-1,2 0 1,2 0-1,5-2 105,-13 5 1,5-1 0,3 0 0,2-1 0,0-1 0,1 1 0,-3 1 0,-2 1-1,-5 2 1,-4 1-129,12-5 0,-7 3 0,-3 1 0,-1 1 0,0 0 0,4-1 41,-5 3 0,4-1 0,0 1 0,1 0 0,-2 0 0,-3 1 0,-3 1-74,8-4 0,-3 1 1,-3 2-1,-2 0 0,-2 2 36,4-1 0,-3 3 1,-2 1-1,3-2 406,8-3 1,3-2 0,-2 1 0,-8 3-213,-4 3 1,-6 2-1,-4 2 458,8-4 1,-10 6 491,-8 7 0,-62 23-492,-27 14 1,-18 8-165,-16 7 1,-13 5 0,-4 0-111,8-5 0,-4 0 1,-4 1-1,-3 2-217,16-7 0,-5 2 0,-1 1 0,-1 0 0,1-1 0,4-3 0,-1-2 0,2-2 0,1-1 0,0 0 0,-4 1 0,2 0 0,-4 2 0,-2 0 0,2-1 0,4-2 0,7-3-110,-13 5 1,8-3 0,-4 0 109,-3 2 0,-7 1 0,2 0 0,7-5 0,9-5 0,6-3 0,0 0-313,-2 4 0,-1 1 0,3-3 313,-18-3 0,8-3 0,-13 12 0,26-18 983,36-28 0,60-47-656,2 22 1,11-5 0,9-4-432,7 0 1,11-4 0,6-3 0,5 0 0,-1 0 103,-17 13 0,2-1 0,1 0 0,2-1 0,1 1 0,0 0 0,1 0-141,3-2 1,2 0-1,-1 0 1,2 0-1,1 0 1,2 0-1,1-1 31,-10 7 1,1-1 0,2 0 0,1 0-1,1 0 1,-1 0 0,0 1 0,0 1-1,-2 1-13,3-1 0,0 2 0,0 0 0,-1 0 0,0 2 0,0-1 0,-1 0 0,0 1-18,7-5 1,-1 0-1,-1 0 1,0 1-1,1 0 1,1 0-1,1 1 18,-5 4 0,4-2 0,2 1 0,0 0 0,-2 2 0,-3 1 0,-6 3 0,-6 4-123,9-4 0,-9 6 0,-2 1 0,6-2 49,10-4 0,7-3 1,2 0-1,-4 4 0,-10 4-122,0 4 0,-7 5 1,-1 0 645,10-6 1,-1-1 0,-5 4 32,2 5 1,-9 5 622,8 1 0,-36 9 0,-25 22 0,-35 17-492,-22 14 1,-16 6-165,7-17 1,-7 0 0,-5 2-83,-4 7 1,-7 3 0,-2 2 0,-3-2-443,10-9 0,-2-2 1,-1 1-1,-2 0 0,0 2 0,-8 5 0,-1 3 1,-2 0-1,2 0 0,2-4 7,10-6 0,1-3 0,2 0 0,-1-1 1,-2 2-8,-6 5 0,-3 1 1,0 0-1,3-3 0,7-3-131,-6 1 0,6-3 0,-3 1 82,-2 0 0,-4 3 0,0-1 0,6-4-82,3-3 0,4-3 0,-2 0 557,-9 5 0,-2 1 0,3-2-229,11-8 0,1-1 0,4-1 491,-14 12 1,5-3-1,5-13 1,6-2 491,-17 21 0,6-23 0,29 4 0,9-14 0,4 3 0,12-10 0,-5 3 0,7-5 0,-1 0 0,-6 0 0,5 0-388,-32 0-595,-9 9 0,-2-4 0,-9 2-492,-21 9 0,-5 3 0,-2-1 0,-6 1 164,13-2 0,-6 1 0,2 0 0,6-1 0,2 1 0,0-2 0,5-1 0,0-2 0,-1 0 0,-6 0 0,0 0 0,5-1-164,-10 0 0,5-1 0,-3 1 0,2-1 0,15-4 0,5-2 1475,-30 4-536,33-9 536,23 0 0,21 0 0,12-42 0,2 0 0,6-51-492,16 43 1,7-1-984,8-7 0,10-4 347,9 0 0,9-3 0,4 1-183,6 2 0,4 3 0,7-3 131,-18 12 0,5-2 1,3-1-1,1 0 0,2 2 0,7-4 0,2 2 1,2 0-1,3 0 0,2-1 56,-15 10 1,2-1-1,2 0 1,1-1-1,2 1 1,1 0-1,1 2 18,-4 2 0,2 1 0,1 1 0,2 0 0,0 0 0,0 1 0,1-1 0,-1 1 0,3-2 0,1-1 0,0 0 0,1 0 0,-1 1 0,0 1 0,-1 3 0,-2 1-18,0 3 1,-2 2-1,-1 2 1,0 1-1,0 1 1,0 0-1,2-2 0,5-1 1,3-1-1,0 0 1,1 0-1,-2 2 1,-3 2-1,-3 2-56,10 0 0,-4 3 1,-2 2-1,-2 1 0,0 0 0,-5 1 0,-2 1 1,0 0-1,-1 2 0,0 1-49,19-2 0,0 2 0,-3 3 0,-9 3-82,-15 5 0,-7 3 0,2 0 655,11-1 1,2 0 0,-5 0-59,4 0 0,-8 0 714,28 0 0,-54 21 0,-13 16 0,-22 24 0,-1 33 0,-8-6-492,-7-30 1,-4 4-1,-3-2 1,-6 4-545,-11 9 0,-7 8 1,0 0 52,2-5 0,0 0 0,-4 4 0,-4 3 0,-5 4 0,-1 1 0,3-6 0,1-2 0,1-5 0,-1 3 0,1-2 0,-2 6 0,0-3 0,2-9 0,-16 10 0,1-3-328,7 4 0,-1 7 0,1-8-164,-7-5 0,1-5 0,-2 10 0,2-2 125,11-16 0,1-6 699,7-13 0,1-6-332,-26 10 983,13-13 0,5-25 0,15-3 0,-14-6 0,14 0 0,-15-7 0,14-17 0,-26-22-297,2-19-1300,-10-1 614,29 24 0,0-1 0,-20-35 0,28 36 0,2-3 0,3 0 0,3-3 0,6-9 0,4-2 0,1 7 0,2 0 0,4-6 0,2 0 0,3-24-118,0 0 118,0 9 0,8-9 0,2 12 0,7-1 0,1 0 0,-1 10 0,-8 2 0,-2 1 0,-7-14 0,0-25-339,2 42 0,-4-2 339,-9-10 0,-7-3-492,-3-1 0,-7-3 164,-4 15 0,-7-2 0,0 2 279,4 2 1,-2 0-1,-2 1 49,-12-8 0,-5 0 0,4 5 0,-1-1 0,1 2 0,-15-14 0,1 4-492,20 29 0,0 1 411,-7-15 0,0 2 81,8 19 0,1 3 0,-31-26 0,25 35 983,19 6-898,10 14 898,14 5 0,1 10 0,6 15-330,0 10-653,0 8 0,7 1 0,-5 0 0,5 20 0,-7-5 0,0 17 0,0 1 0,0-8 0,0 18 0,0-28 0,-8 15 0,6-36 0,-12 5 0,12-26 0,-5-1 0,7-14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7:20.2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750 1040 24575,'56'0'0,"-2"0"0,-6 0 0,1 0 0,-1 0 0,1 0 0,-9 0 0,7 0 0,-16 0 0,25 0 0,-13 0 0,7 0 0,6 0 0,-3 0 0,28 0 0,-7 0 0,19 0-406,-9 0 406,11 0 0,0 0 0,0 0 0,-10 0 0,-4 0 0,-20 0 0,-3 0 0,-18 0 0,-2 0 0,-15 0 0,-3 0 406,-7 0-406,1 0 0,-7-6 0,-1-1 0,-6-6 0,-28-2 0,0 1 0,-48-4 0,1 9 0,23-1 0,-4 2-492,2 6 0,-3 1 423,-10-3 0,-3-1 69,0 1 0,-1-2-492,-5 2 0,-2-4 163,-2-7 1,6-2 269,-17 3 59,-1-6 0,59 20 0,-15 0 983,-11-16-943,8 12 943,-18-27-235,8 19-748,-10-22 68,1 23-68,9-12 0,2 14 0,1-16 0,15 7 0,-5-6 0,18 16 0,0-12 0,8 16 0,1-9 0,7 0 0,-6 10 0,0-11 0,-8 14 0,8 0 0,-8 0 0,5 0 0,-7 0 0,1 0 0,-1 0 0,7 0 0,3 0 0,6 0 0,1 0 0,-1 0 0,1 0 0,-1 0 0,-6 0 0,5 0 0,-6 0 0,7 0 0,1 0 0,-1 0 0,7 6 0,1 1 0,6 6 0,13 1 0,12 1 0,25-7 0,34-1 0,16-7-492,-40 5 0,3-1 236,5-3 1,1 1 255,8 7 0,1 1-492,7-9 0,3 1 164,-21 4 0,2 2 0,-1-1 66,29-1 1,-2 1 261,-8 4 0,1 1 0,-16-4 0,2 0 0,-6 0 0,-4 2 0,-1 1-492,35-1 0,-1 3 325,-39 1 1,-2 1 166,12-3 0,0-1-234,-12 4 0,-1-1 234,41 5 0,-3 0 0,-20-9 0,9-1 983,-11-9-916,10 0-67,-7 0 0,18 0 0,-18 0 0,8 0 0,-12 0 0,1 0 983,-10 0 0,7 0 0,-17 0 0,7-8-333,-18 7-650,7-7 139,-15 2-139,14 4 0,-14-11 0,6 11 0,-9-11 0,-7 11 0,6-11 0,-13 11 0,6-11 0,-8 6 0,-5-7 0,-2 1 0,-6-1 0,0-7 0,0 6 0,0-13 0,-14 12 0,-11-13 0,-25 11 0,-11-15 0,-21 13-492,28 6 0,-2 0 483,5 4 0,-1 1 9,-21-2 0,-1 0 0,16 1 0,1 0 0,-5 0 0,-1-1 0,3-4 0,0 0 0,4 4 0,1 0 0,4-3 0,2 0 0,-46-6 0,34 3 0,11 1 0,12 7 0,16 2 0,7 24 983,9 0-964,6 17-19,0-5 0,6 1 0,3-1 0,5 1 0,1 0 0,0-1 0,0 1 0,-1-8 0,-6 6 0,4-6 0,-3 8 0,5-1 0,-5 1 0,4-1 0,-12 9 0,6-6 0,-7 6 0,0-8 0,0-1 0,0 1 0,0-1 0,0-6 0,0 4 0,0-4 0,-13 0 0,-4 5 0,-12-6 0,-1 1 0,0 5 0,0-5 0,1 0 0,-1-1 0,-8-7 0,13-1 0,-11-5 0,13-3 0,-7-6 0,1-7 0,5-16 0,2-11 0,4-24 0,2 6 0,6-16 0,3 7 0,7-21 0,0 18 0,0-15 0,0 28 0,0-8 0,0 11 0,0-1 0,0 0 0,0 9 0,0-7 0,0 7 0,0-1 0,0-5 0,0 14 0,-14-15 0,-4-6 0,-6 9 0,1-7 0,15 21 0,-4 8 0,10-6 0,-10 12 0,5-4 0,-6 13 0,0 1 0,-1 6 0,1 0 0,-1 0 0,1 0 0,0 0 0,-1 0 0,7 5 0,-5 3 0,10 12 0,-11 11 0,11 9 0,-12 9 0,5-1 0,-8 1 0,1-9 0,0 6 0,8-5 0,-6-1 0,5-2 0,-6 0 0,6-7 0,-4 7 0,4-8 0,-6-1 0,-7 9 0,5-6 0,-14 14 0,8-14 0,-9 14 0,2-14 0,-3 14 0,10-14 0,0 6 0,8-9 0,1-6 0,6 4 0,-4-12 0,10 6 0,-4-8 0,6 1 0,0-1 0,0 0 0,0 0 0,6 0 0,1 0 0,0 0 0,5 0 0,-5 1 0,7-7 0,-1 5 0,0-11 0,1 11 0,6-10 0,-4 10 0,11-11 0,-4 5 0,6-6 0,1 0 0,8 0 0,-7 0 0,8 0 0,-1 0 0,-7 0 0,16 0 0,3 0 0,1 7 0,7 2 0,-9 7 0,9 1 0,-7 0 0,7 7 0,-9 1 0,2 16 0,-11-7 0,0 6 0,-17-11 0,-1 1 0,-7 8 0,-1-14 0,-5 12 0,-3-13 0,-6-1 0,0-1 0,0-8 0,0 1 0,0-1 0,-6 0 0,-9 1 0,-16 1 0,-1-7 0,-14 0 0,5-8 0,-7 0 0,-11-8 0,17-7 0,-24-12 0,23-5 0,-7-1 0,1-8 0,8 7 0,-11-17 0,11 18 0,-10-18 0,19 19 0,-10-17 0,11 9 0,-2-9 0,9 9 0,1 2 0,8 8 0,0 0 0,7 0 0,1 8 0,7 1 0,6 14 0,1 1 0,5 6 0,2 12 0,-7 13 0,-1 5 0,-6 17 0,0-7 0,0 0 0,0-2 0,0 0 0,0-6 0,0-2 0,0-2 0,-7-6 0,5 1 0,-10-3 0,10-6 0,-4 6 0,6-5 0,0 6 0,0-8 0,0 0 0,0 1 0,0-1 0,0 0 0,0 8 0,0-6 0,7 13 0,1-6 0,13 8 0,2-1 0,8 9 0,7-5 0,4 7 0,6-8 0,3 10 0,8-6 0,4 7 0,-17-18 0,2-3 0,19 8 0,-17-6 0,2-2 0,23-2 0,-28-3 0,1 2-223,0-4 1,0 0 222,0 3 0,0 2 0,0-1 0,-1 0 0,38 18 0,-38-14 0,-1 0 0,27 15 0,-1 6 0,-4-9 0,-17-2 0,8 0 0,-11 0 0,11-8 0,1 7 0,1-13 0,18 7 0,-15-9 0,28 2-216,-8 0 216,11-1 0,1 1 0,-29-8 0,1-1-984,26 9 840,-8-8 1,1 0 143,-33-1 0,-1 0 0,29 2 0,2-2 0,-20-4 0,-1 0 0,11 4 0,1-1 0,-4-8 0,-2 1 0,-5 7 0,-1 0 0,11-8 0,0 0 0,-17 3 0,0 0 0,11-3 0,0-2 0,-6 1 0,-1 0 0,1 0 0,-1 0-260,-5 0 0,-1 0 260,0 0 0,-2 0 0,31 0 0,9 0 0,-20 0 0,-1 0 0,-5 0 0,-16 0 601,18-8-601,-18-1 983,20-7-689,-19-1 280,10 2-574,-22 6 0,6-6 0,-6 6 0,9 0 0,-1-6 0,1 13 0,0-12 0,-1 5 0,1-8 0,-1 8 0,1-5 0,-9 5 0,-2 0 0,-8-4 0,-1 5 0,1-1 0,-1-4 0,1 5 0,-1 0 0,1-6 0,-1 6 0,9-8 0,2 1 0,9-2 0,-1 1 0,1 0 0,-1 7 0,1-6 0,-1 6 0,1 0 0,-9-5 0,-2 12 0,-8-4 0,-1 6 0,-7 0 0,6 0 0,-13 0 0,6 0 0,-8 0 0,1 0 0,-7 5 0,-13 8 0,-3 1 0,-11 6 0,7-13 0,-1 5 0,1-5 0,-1 7 0,-7 0 0,6-1 0,-21 2 0,11-1 0,-21 2 0,5 7 0,-8-5 0,1 13 0,-11-5 0,8 0 0,-18-1 0,18-9 0,-7 1 0,17-1 0,3-8 0,8-1 0,8-7 0,1 0 0,8-6 0,5-9 0,2-7 0,6-17 0,0 8 0,0-16 0,0 15 0,7-15 0,19 5 0,10-9 0,28-13-492,-27 30 0,3 0 327,10-8 0,5 1 165,9-3 0,5 0-492,6-2 0,0 0 104,-8 7 0,-1 1 388,4-1 0,-1 2-492,-13 7 0,-1 0 436,7-1 0,-1 1 56,-10 4 0,-2 1 0,-1 5 0,-2 1 0,15-6 983,-11 9-848,-19 7 848,-11-4-204,-6 12 204,-1-5-676,-17-6-307,1 3 0,-16-10 0,-2 5 0,6 6 0,-13-5 0,5 11 0,-25-12 0,6 12 0,-37-15 0,-9-3-984,1-1 962,21 2 0,1-2 22,-15-8 0,15 5 0,-2-3 0,17 3 0,1-1 0,-7-5 0,1 0 0,0 0 0,2 1 0,5 0 0,0 0 0,0 1 0,1-1-192,3 0 0,0 0 192,-38-18 0,9 1 0,2 11 0,10 8 0,2 2 0,10 9 0,9 7 0,2 1 983,15 8-959,-5 0 381,13 0-405,-6 0 0,7 0 0,1 0 0,0 6 0,-1 2 0,1 5 0,-1 0 0,1 1 0,-1-1 0,7 0 0,-5 1 0,10-1 0,-10 0 0,4 8 0,1-6 0,0 5 0,7 1 0,-6-6 0,4 13 0,-10-6 0,10 8 0,-12 8 0,5 2 0,-8 18 0,-8 3 0,-3 10 0,1 0 0,-7-1 0,7 1 0,-7-11 0,1-10 0,9-12 0,-4-9 0,18-6 0,-10-3 0,19-12 0,-5-2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7:21.8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583 1 24575,'-7'33'0,"1"18"0,6-9 0,0 27 0,0-9 0,0 11 0,0 11 0,0-19 0,0 16 0,0-7 0,-14-8 0,10 15 0,-10-36 0,6 13 0,0-24 0,-1 6 0,-4-16 0,6-1 0,-1-8 0,2 0 0,0 1 0,-1-7 0,-6-1 0,0-6 0,1 0 0,-1 0 0,1 0 0,-1 0 0,0 0 0,0 0 0,-1 0 0,-6-7 0,4-7 0,-6-10 0,1 1 0,-2-5 0,-7 12 0,0-6 0,1 7 0,6 1 0,-5-1 0,6 1 0,-2-8 0,3 6 0,7-5 0,1 8 0,5-8 0,2 6 0,6-6 0,0 0 0,0 6 0,0-6 0,0 8 0,6-1 0,9 1 0,7-2 0,8 7 0,-1-5 0,-6 5 0,-3 0 0,1-5 0,-6 11 0,5-4 0,-6 6 0,-1 0 0,0 0 0,-1 0 0,1 0 0,-6 0 0,-1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8:09.8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6064 1332 24575,'-34'0'0,"-8"0"0,2 0 0,-30 0 0,6 0 0,-29 0 0,8 0-984,-10 0 936,0 0 48,29 0 253,-12 0-253,36 0 0,-8 0 0,19 0 0,11 0 0,78 0 779,-15-8-779,8 4 0,3-2 0,17-11 0,-1-1 0,1 8 0,0-6 0,-1 14 0,-9-6 0,8 8 0,-18 0 0,-2 0 0,-11 0 0,-8 0 0,-8 0 0,-1 0 0,-14 6 0,-1 1 0,-6 6 0,0 0 0,0 1 0,0-1 0,0 0 0,0 1 0,0-1 0,0 0 0,-6 1 0,-2-1 0,1 0 0,-5 1 0,10-1 0,-10 0 0,5 1 0,-7 6 0,0-5 0,-1 13 0,-6-5 0,-2 6 0,-7 1 0,-8 1 0,-4 9 0,-20 6 0,-4 9-660,-11 2 660,34-27 0,1-2 0,-35 19 0,3 6 0,5-16 0,16 5 0,3-16 0,3 4 0,15-6 0,-14 8 0,3 8 0,-18 6-35,22-14 0,0 2 35,0 0 0,-2 1-492,-14 10 0,-3 4 149,3 3 1,-1 5 14,10-12 0,-1 3 0,-1 1 0,-4-1 0,-1 1 0,1 2 0,-3 10 0,-1 3 0,-1-1 0,-7-1 0,-2-1 0,1 2 0,1 6 0,2 2 0,-1 1 82,13-15 0,-1 2 0,-1-1 0,1 0-82,-18 17 0,0-1 0,4-3 24,18-14 0,4-1 0,-3 1 120,-13 10 1,-2 2 0,6-5 183,7-6 0,4 0 196,4-4 1,-1 3-1,1-2-196,-9 6 0,2-3 491,9-5 1,3-2 327,-23 24 164,22-14 0,12-12 0,9-16 0,-1 3 0,9-21 0,0 6 0,1-8 0,5 1-489,-5-1-494,6 0 0,0 0 0,0 1 0,0-1 0,0 0 0,0 0 0,0 8 0,0 10 0,-8 9 0,-9 18 0,-20 6 0,9-22 0,-3 1-492,-3 2 0,-2 1 368,-10 6 0,-3 2-368,-12 8 0,-4-1 0,-3-2 0,-5 0 164,13-14 0,-3 1 0,1-2-164,-23 12 0,2-5 113,8-8 0,0-3-113,-1 0 0,0-5 346,12-12 1,0-2 145,-6 6 0,-1-1 0,2-8 0,1-3 279,11-4 0,3-2-279,-43 0 0,15-9 0,21 0 0,-10-25 0,15-16 0,20-6 0,2-8-238,6-1 0,4-8 238,5-10 0,4-11 0,2 3 0,-1-12 0,5-2-246,4 22 0,1-6 0,2-1 0,0 3 229,1-7 1,1 2-1,1-2 17,-3 7 0,-1-2 0,2-3 0,7-2-197,7 0 0,5-4 1,5-2-1,-1 3 0,-1 6-49,-3 5 0,-2 5 0,2 1 0,7-3 114,6-4 1,7-3-1,3-1 1,3 4-1,-2 8-196,15-9 0,2 9 0,3 1 15,5-3 1,3 0-1,-1 6 397,-13 11 0,0 5 0,1 4-84,1 6 0,1 5 0,-3 6 491,1 5 1,0 5-138,5 0 0,0 4-354,35-3 983,-16 18 0,-28 0 0,-4 21 0,-17 16 0,2 24 0,-7 9 0,8 12 0,-14 2 0,6 12 0,-8-12-602,-1 9-381,1-9 0,-9 0-81,-2-3 81,-8-20 0,0-12 0,0-18 0,0-10 0,-6-8 545,-26-6-545,-14-1 0,-27-40 0,-4-20-492,25 4 0,0-7 0,1-8 0,-2-4 164,3 12 0,-4-1 0,1-1 0,6 2 0,2 0 0,-2-3 0,-8-10 0,-1-3 0,0 1 207,4 6 1,1 1 0,0-1-208,-2-7 0,1-1 0,1 1 0,2 5 0,2 0 0,-1-2 55,-5-12 0,0-2 0,2 3 273,11 15 0,2 2 0,1-1-328,-2-8 0,1-1 0,3 3 100,-7-10 1,5 4 580,9 6 0,1 1-353,1 7 0,1 2 491,9 6 1,1 2 325,-12-32 166,9 14 0,1 12 0,8 10 0,2 16 0,7-3 0,0 20 0,0-5-780,0 8-203,0 0 0,0 0 0,0-1 0,0-7 0,0-1 0,0-8 0,0 0 0,0 1 0,0-1 0,0-8 0,0-3 0,7-8 0,2 1 0,27-34 0,-15 25 0,16-35 0,-20 31 0,1-10 0,-1 10 0,-7 3 0,4 9 0,-12 16 0,5 4 0,-1 21 0,-5 8 0,5 27 0,-6-2 0,0 18 0,0-5 0,0-7 0,0 16 0,0-7 0,0 9 0,0-1 0,0 1 0,0 9 0,0-7 0,0 8 0,0-11 0,7 1 0,2-1 0,0-8 0,5 7 0,-5-15 0,-1 14 0,6-14 0,-5 24 0,7-13 0,9 25 0,-6-7 0,24 20 0,-14-17 0,25 18 0,-8-18-575,12 13 575,8-9-492,-21-27 0,2-3 488,33 13 4,-26-16 0,1-2 0,-7-12 0,1-2 0,-1 5 0,2-1 0,4-2 0,0-2-81,30 10 81,-2 5 0,-21-15 0,-3 13 0,-25-15 544,3 5-544,-21-8 983,6 0-954,-14-1 59,-1 1-88,-6-1 0,0 0 0,-17-6 0,-2-23 0,-26-13 0,9-30 0,-6 6 0,7-15 0,9 16 0,1-6 0,10 18 0,-7 1 0,4 1 0,-3 6 0,4-14 0,-4 14 0,-4-15 0,-5 15 0,-1-6 0,1 8 0,0 1 0,0 5 0,7-4 0,2 18 0,7-9 0,1 18 0,6 0 0,1 29 0,6 27 0,0 25 0,8-21 0,3 4-492,0-1 0,3 4 0,13 23 0,3 7 164,-9-28 0,-1 2 0,2 1 0,3 4 0,0 1 0,0 1 0,-3 2 0,-1 1 0,1 0 0,2-4 0,1-1 0,-3-3-164,3 18 0,-1-2 0,4 4 0,1-2 0,-7-19 0,-1-2 750,1 2 1,-2-2-259,-3-5 0,-1-3 491,-1-11 1,-2-3 491,5 35 0,-1-22 0,-7-1 0,-3-26 0,-7 3 0,0-21 0,0 6-508,-20-73-475,6-12 0,3-3 0,0-8-492,0-1 0,2-3 0,8-14 0,0-4 164,-6 24 0,-2-3 0,2 0 0,5-5 0,2-1 0,0-1 0,-4-5 0,0 0 0,0 0 147,0-2 0,0 1 0,0 4 181,0-11 0,-4 3-328,-2 22 0,-2-2 0,0 6-9,1 0 0,-2 2-123,-12-20 1,-2 1 459,10 18 0,-1 4 0,-10 3 0,-3 5 983,-7-18-447,-4 25 447,3 17 0,7 21 0,-7 2 0,10 7 0,-1 0 0,0 0-360,0 6-623,-8 11 0,6-1 0,1 13 0,3-12 0,4 4 0,2-13 0,1-1 0,14-7 0,1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8:12.3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1817 1339 24575,'0'36'0,"0"-5"0,6-23 0,6-2 0,10-13 0,5-1 0,4-22 0,-7-4 0,8-25 0,-8 17 0,-5-15 0,2 17 0,-13-9 0,1 9 0,-1 2 0,-8 8 0,0-8 0,-8-3 0,-28-20 0,-5-3 0,5 21 0,-5-2-492,0-2 0,-1 0 349,0-6 0,-1 2 143,-3 7 0,-1 2 0,2-3 0,-1 1 0,1 8 0,-1 1 0,-3-2 0,-2 3-236,1 2 0,1 3 236,-35-16 0,2 8 0,21 17 0,11 5 0,12 15 0,15 0 0,3 0 983,12 13-728,3 12 249,5 7-504,0 6 0,0-9 0,0 9 0,0-6 0,0 14 0,0-6 0,0 9 0,0 9 0,0 3 0,0-8 0,0 2 0,0 15 0,0-12 0,0 0 0,0 17 0,0 20 0,0-10 0,0-4 0,0-20 0,0-11 0,0-12 0,0-16 0,-6-1 0,-2-14 0,-13-1 0,-1-6 0,-8-6 0,-2-27 0,-3-25 0,0-15 0,5-20-527,-4 19 527,22-19 0,-12 9 0,14-1 0,-1 13 0,3 13 0,8 19 0,0 2 0,0 26 0,0 44 0,0 15 0,8 36 0,2-13 0,7-24 0,3 2-222,-5 1 0,2 1 222,12 10 0,1 3 0,-7 5 0,-1 1-492,8-6 0,0 1 241,-7 11 1,-1 0 250,4-18 0,-2 1 0,-7 15 0,-1 1 0,3-16 0,0-1 0,-2 11 0,-2 1 0,1-7 0,0-1-292,0-5 1,-3-1 291,-2 0 0,-2-2 0,9 31-13,1-2 13,-2-21 867,0-3-867,-8-9 983,-2-9-458,-7-9 137,0-11-662,0-6 15,-6-7-15,-17-1 0,-14-40 0,-16-17 0,22-2 0,1-7-492,-8-4 0,1-4 0,1-23 0,-1-4 0,-3 5 0,-1-2 164,13 25 0,1-2 0,-1 1 0,1 5 0,-1 0 0,0 1 307,-3 3 0,-1 0 1,1 0-472,-10-28 0,0 4 376,3 20 1,2 2 115,3-12 0,1 0 0,2 20 0,-1 0-340,0-9 1,1 0 339,4 6 0,1 3 983,-20-21-207,10 4 207,17 37 0,-3 3 0,20 28 0,21 30 0,-1-8-781,24 35-202,-2-19 0,13 17 0,12 2-432,-22-21 1,0 1 431,36 25 0,-32-26 0,1 0 0,-10-1 0,0 0 0,4 1 0,-1 0-169,-3 0 0,-1 0 169,28 30 0,-3-10 0,-21-11 0,-2-10 0,-17-5 0,-2-12 212,-7 5 0,-6-14 0,-3-1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6:03.7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6:03.9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6:06.2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5:06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15.1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2279 0 24575,'-28'0'0,"-5"0"0,10 0 0,0 0 0,2 0 0,-1 0 0,5 0 0,-12 0 0,12 0 0,-13 0 0,14 0 0,-6 0 0,8 0 0,-8 0 0,-1 0 0,-1 0 0,3 0 0,7 7 0,-1-6 0,1 6 0,0-7 0,-1 0 0,1 6 0,0-5 0,-1 6 0,1-7 0,-1 0 0,1 0 0,0 0 0,-1 0 0,7 6 0,-4-5 0,4 6 0,-7-7 0,1 0 0,-1 0 0,1 0 0,0 0 0,6 6 0,-5-4 0,5 4 0,-6-6 0,-1 0 0,1 0 0,0 0 0,0 0 0,0 0 0,-1 0 0,1 0 0,0 0 0,0 0 0,0 0 0,-1 0 0,1 0 0,-1 0 0,1 0 0,-1 0 0,1 0 0,-1 0 0,1 0 0,0 0 0,-1 0 0,1 0 0,-1 0 0,1 0 0,0 0 0,-1 0 0,1 6 0,0-4 0,0 4 0,0-6 0,-1 0 0,1 0 0,-1 0 0,1 0 0,-1 0 0,1 0 0,0 0 0,0 0 0,-1 0 0,1 0 0,0 7 0,0-6 0,-1 5 0,1-6 0,0 0 0,0 0 0,0 0 0,0 0 0,0 0 0,0 0 0,0 0 0,-1 0 0,1 0 0,0 0 0,0 0 0,-1 7 0,1-6 0,0 6 0,-1-7 0,1 0 0,0 0 0,-1 0 0,1 0 0,-1 0 0,1 0 0,-8 0 0,6 0 0,-6 0 0,0 0 0,-2 0 0,0 0 0,-6 0 0,13 0 0,-12 0 0,12 0 0,-13 0 0,14 0 0,-14 0 0,7 0 0,-1 6 0,-6-4 0,6 4 0,0-6 0,2 0 0,0 0 0,5 0 0,-5 0 0,8 0 0,-1 0 0,1 0 0,0 0 0,-1 0 0,1 0 0,0 0 0,0 6 0,51-5 0,-18 5 0,43-6 0,-30 0 0,-1 0 0,10 0 0,2 0 0,8 0 0,-8 0 0,6 0 0,5 0 0,0 0 0,8 0 0,0 0 0,-7 0 0,17 0 0,-17-7 0,7-3 0,-10 0 0,-10 2 0,8 1 0,-16 5 0,6-13 0,-16 13 0,6-5 0,-14 7 0,5-6 0,-6 4 0,-1-5 0,0 7 0,0 0 0,0 0 0,0 0 0,0-6 0,-1 5 0,1-5 0,-1 6 0,1 0 0,0 0 0,-1 0 0,1-6 0,0 4 0,0-4 0,0 6 0,-7-6 0,6 4 0,-5-4 0,6 6 0,0 0 0,-1 0 0,1 0 0,-54 0 0,20 0 0,-37 0 0,28 0 0,5 0 0,-8 0 0,0 0 0,0 0 0,1 0 0,-1 7 0,0-5 0,1 5 0,-10 0 0,7-5 0,-16 14 0,16-14 0,-6 12 0,-1-12 0,7 12 0,-15-12 0,15 5 0,-7 0 0,9-6 0,0 6 0,8-7 0,-5 0 0,5 7 0,0-5 0,-6 5 0,14-7 0,-7 0 0,9 0 0,0 6 0,-1-4 0,1 4 0,-1-6 0,1 0 0,0 0 0,0 7 0,0-6 0,-1 6 0,1-7 0,6 6 0,-4-5 0,4 6 0,-6-7 0,-1 0 0,2 6 0,-1-5 0,0 5 0,0-6 0,0 0 0,1 0 0,-1 0 0,1 0 0,0 0 0,0 0 0,-1 0 0,1 0 0,0 0 0,6 7 0,1 0 0,-1 1 0,6 4 0,-12-11 0,5 12 0,-6-6 0,1 1 0,5 4 0,-4-11 0,10 12 0,-11-12 0,12 11 0,-12-10 0,11 9 0,-4-4 0,6 7 0,0-1 0,0 0 0,6-6 0,1-1 0,6-6 0,0 0 0,1 0 0,-7 7 0,6-6 0,-6 6 0,7-7 0,0 0 0,-1 0 0,1 0 0,0 0 0,0 0 0,0 0 0,0 0 0,0 0 0,-1 0 0,1 0 0,-2 0 0,2 0 0,0 0 0,0 0 0,0 0 0,0 0 0,0 0 0,1 0 0,-1 0 0,0 0 0,8-7 0,2 5 0,7-5 0,0 7 0,1 0 0,-1 0 0,1 0 0,-9 0 0,7 0 0,-6 0 0,7-7 0,-7 5 0,-2-5 0,0 7 0,-6 0 0,13 0 0,-12-7 0,4 6 0,-6-6 0,-1 1 0,7 4 0,-4-4 0,4 0 0,-6 4 0,-1-5 0,0 1 0,0 4 0,0-4 0,1 6 0,-1 0 0,0-6 0,0 4 0,0-4 0,0-1 0,1 6 0,-1-6 0,0 7 0,0-6 0,0 4 0,0-4 0,0 6 0,-6-7 0,5 6 0,-6-6 0,1 1 0,4 5 0,-5-11 0,7 10 0,-1-4 0,0 6 0,0 0 0,0 0 0,0 0 0,0 0 0,1 0 0,0 0 0,0 0 0,0 0 0,0 0 0,0 0 0,-1 0 0,-5-5 0,-3-2 0,-5-6 0,0-1 0,7 7 0,1 1 0,6 6 0,-1 0 0,1 0 0,-1 0 0,1 0 0,0 0 0,-1 0 0,0 0 0,0 0 0,0 0 0,0 0 0,0 0 0,-6-6 0,5 5 0,-11-11 0,10 11 0,-9-11 0,10 10 0,-4-10 0,5 11 0,-6-11 0,5 4 0,-10-6 0,9 7 0,-9-5 0,9 10 0,-9-10 0,4 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5:25.6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1181 1158 24575,'-38'-8'0,"-7"2"0,19 6 0,-22 0 0,22 0 0,-15 0 0,1 0 0,-17 0 0,1 0 0,-15 0 0,27 0 0,-16 0 0,25 0 0,-25 0 0,33 0 0,-60 0 0,53 0 0,-33 0 0,-6 0 0,-13 0 0,-12 0 0,38 0 0,58 0 0,89 0 0,-15 0 0,9 0-328,-4 0 0,6 0 0,5 0 82,-6 0 0,5 1 0,1 0 0,0-3 0,0-4 0,1-2 0,1 0 0,4 0 49,-4 4 0,4 1 1,2 0-1,1-2 0,0-3 33,-12-2 0,-1-3 0,1-2 0,1 0 0,0-1 0,3 2 23,-6 3 1,4-1-1,0 1 1,1 0-1,-1 0 1,-2-1-1,-3 0-56,13-4 0,-3-2 1,-2 1-1,1-2 0,4 1 33,0 1 0,5-1 0,2-1 0,-1 1 0,-3 0 0,-6 1-33,-8 0 0,-4 0 1,-3 1-1,2 0 0,4-1 33,5-1 0,3 0 0,3 0 0,1-1 0,-2 1 0,-3 1-33,4-1 0,-2 0 1,-1 1-1,0 0 0,2 0 33,-11 3 0,1 0 0,1 0 0,0 0 0,-2-1 0,-2 1-33,4-1 0,-1-1 1,-3 0-1,1 0 0,-1 1 0,2 1 0,0 1 1,0 0-1,-3-1 0,-5 1-131,17-7 0,-6 0 0,0 2 234,5 3 1,0 1 0,-5 2 584,3 0 1,-3 0-99,9 0 0,-2 0 98,-15 1 1,-6-1-1,-17 2 1,-5 0 491,28-1 0,-24 2 0,-20 3 0,-11 4 0,-8-4 0,0 6 0,-6 5 0,-3 3 0,2 13 0,-5 3 0,13 17-491,3 12-492,11 12 0,19 22-492,-23-37 0,2 2 261,5 6 0,0 2 231,-4 6 0,-1-1 0,0-6 0,-2 0 0,-3 5 0,0 0 0,5 3 0,0-1 0,-4 1 0,0 1 0,5 6 0,0-2 0,-2-12 0,-1-2 0,-3 0 0,1-1-348,6-6 0,1 0 348,-5 0 0,1-1 0,9-3 0,0-1 0,-4 4 0,2-1 0,6-7 0,1 0 0,-4 4 0,0-2 0,4-7 0,1-2 0,0 5 0,0-1 0,-1-7 0,1 0 0,12 10 0,1 0 0,-5-9 0,-1-2 0,-1 1 0,2-1 0,14 2 0,-2-3 0,13 9 0,-5-11 0,2-1 0,-24-2 0,-1-1 0,12-1 0,-1-2 0,33 19 0,-3-3 0,-11-16 0,-11 13 0,-4-14 0,-9 5 0,-1-1 983,1-4-573,-9 11 339,6-12-749,-23 3 0,13 1 0,-15-6 0,0 5 0,-3-7 0,-6-1 0,-1 0 0,-6 0 0,-2 1 0,-6-1 0,0 0 0,6 0 0,-4 0 0,4 8 0,-6-5 0,0 4 0,0-6 0,0-1 0,0 0 0,0 0 0,-14 1 0,-12 1 0,-17 0 0,-9 1 0,-36 3 0,6-1-492,26-13 0,-3 0 447,-6 4 1,1-1 44,-33-7 0,28 4 0,0-1 0,-24-5 0,29 0 0,0 0 0,-29 0-113,41 0 1,3 0 112,-16 0 0,3 0 0,19-14 0,10 4 0,10-20 983,8 6-906,-1-8 161,1 8-238,6-6 0,3 0 0,6-3 0,0-5 0,0 6 0,0 0 0,0 1 0,0-1 0,0-9 0,0 7 0,0-6 0,0-1 0,0 7 0,0-6 0,0 8 0,0 0 0,0 8 0,7-5 0,1 5 0,9-17 0,7-2 0,3-9 0,7 0 0,0 9 0,-8-7 0,4 16 0,-12-6 0,4 16 0,-7 2 0,-1 7 0,0 1 0,1 6 0,-1-5 0,0 11 0,-6-11 0,5 12 0,-5-6 0,0 19 0,-2 14 0,-14 14 0,-2 22 0,-17 3 0,6 10 0,-6 0 0,-1 1 0,7 11-740,-8 3 740,14-39 0,1-1 0,-8 40 0,-7-3 0,10-11 0,-7-12 0,14-1 0,-11-12 0,13 1 0,-7-9 0,7-10 740,3-4-740,7-13 0,0 6 0,0-8 0,0 1 0,0-1 0,0-55 0,0 21 0,0-56 0,0 33 0,0-19 0,8 7 0,2-17 0,8 7 0,0 0 0,1-8 0,-1 8 0,1-10 0,-1 10 0,0 2 0,-2 20 0,1-6 0,-1 15 0,0 1 0,-1 11 0,-8-1 0,6 7 0,-5-6 0,-1 8 0,5 7 0,-10-5 0,3 5 0,-5-7 0,0 1 0,6 6 0,-4-6 0,4 5 0,0-6 0,-5 0 0,11 0 0,-10-1 0,4 1 0,1-1 0,-6 1 0,12 0 0,-12 0 0,5 0 0,-6 0 0,6 6 0,-4-5 0,4 6 0,-6-7 0,0 0 0,0 0 0,0 0 0,0 0 0,0 0 0,0 0 0,0-1 0,0 1 0,0 0 0,0 0 0,0 0 0,0 0 0,0 0 0,0-1 0,0 1 0,0 0 0,0 0 0,0 0 0,0 1 0,0-1 0,0 43 0,0-20 0,0 36 0,0-23 0,0 1 0,0 1 0,0 6 0,0 3 0,0 0 0,0 17 0,0-7 0,0 8 0,0 11 0,0 3 0,0 10 0,0 0 0,0 12 0,0-9 0,0 9 0,0-12 0,0 0 0,-8-10 0,6-3 0,-5-10 0,7-9 0,-8 6 0,6-15 0,-12-1 0,13-4 0,-6-5 0,7 0 0,-6-2 0,4 0 0,-4-6 0,6 5 0,0-6 0,0-1 0,0 0 0,0 0 0,0 0 0,0 1 0,-6-1 0,4-1 0,-4 1 0,6-1 0,0 0 0,0 0 0,0 1 0,0-1 0,0 0 0,0 1 0,0 0 0,0 0 0,0 0 0,0 0 0,0 0 0,0 0 0,0 0 0,0 1 0,0-1 0,0 0 0,0 0 0,0 0 0,0 0 0,0 1 0,0-1 0,0 0 0,0 0 0,0 1 0,0-1 0,0 0 0,0 0 0,0 0 0,0 1 0,0-1 0,0 0 0,0 0 0,0 0 0,0 0 0,0 1 0,0-1 0,-6 0 0,4 0 0,-4 1 0,6-1 0,0 0 0,0 0 0,0 0 0,0-1 0,0 0 0,0 0 0,0 1 0,0 0 0,0 0 0,0 0 0,0 0 0,0-1 0,0 0 0,0 0 0,0 0 0,0 0 0,0 1 0,0-1 0,0 0 0,0 0 0,0 0 0,0 0 0,0 0 0,0 0 0,0-1 0,0 1 0,0 0 0,0 0 0,0 0 0,0 0 0,0 0 0,0 0 0,0-43 0,0 20 0,0-43 0,0 37 0,0-14 0,0 6 0,0-8 0,0 0 0,0-8 0,0 6 0,6 1 0,-4 3 0,4 14 0,1-14 0,-5 14 0,5-6 0,-7 7 0,0 1 0,0-1 0,0 1 0,0-1 0,0 1 0,0 0 0,0 0 0,6 0 0,-5 0 0,5 7 0,-6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5:39.0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2254 1 24575,'-32'0'0,"-3"0"0,11 0 0,-8 0 0,-8 0 0,6 0 0,-16 0 0,16 0 0,-16 0 0,16 0 0,-15 0 0,6 0 0,-9 0 0,9 0 0,-7 0 0,17 0 0,-8 0 0,9 0 0,1 0 0,-1 0 0,0 0 0,1 0 0,7 0 0,-6 0 0,14 6 0,-14-4 0,13 4 0,-5-6 0,8 0 0,-8 0 0,6 0 0,-7 0 0,9 0 0,0 7 0,-1-6 0,1 5 0,-1-6 0,1 0 0,-1 0 0,1 0 0,-1 0 0,7 7 0,-4-6 0,4 6 0,-7-7 0,1 0 0,-1 0 0,1 6 0,0-5 0,0 5 0,0-6 0,1 0 0,-1 0 0,0 0 0,1 6 0,-1-4 0,0 4 0,0-6 0,0 0 0,0 0 0,1 0 0,-1 0 0,0 0 0,0 0 0,6 6 0,-4-4 0,5 3 0,-7 1 0,1-4 0,-1 4 0,0-6 0,0 0 0,0 0 0,-1 0 0,1 0 0,0 0 0,-1 0 0,1 0 0,-1 0 0,1 0 0,0 0 0,-1 0 0,1 6 0,0-4 0,0 4 0,6 0 0,2 1 0,6 7 0,0-1 0,0 1 0,0 0 0,7 0 0,-6 0 0,12 1 0,-5-1 0,0 0 0,4 0 0,-4 1 0,7 7 0,-7-6 0,6 13 0,-12-5 0,12 7 0,-12 1 0,12-1 0,-13 10 0,6-7 0,1 15 0,-6-15 0,13 15 0,-13-7 0,6 1 0,-8-2 0,0-1 0,0-6 0,0 6 0,0-8 0,7-1 0,-6 1 0,6 8 0,-7-6 0,0 6 0,0-8 0,0-1 0,0 0 0,0 1 0,0-1 0,0 1 0,0-1 0,0-7 0,0 5 0,0-5 0,0 0 0,0 5 0,0-12 0,0 4 0,0 1 0,0-6 0,-6 6 0,4 0 0,-4-6 0,-1 14 0,5-6 0,-5-1 0,0 7 0,5-6 0,-5-1 0,7 7 0,-7-6 0,5 7 0,-5 1 0,7-1 0,0 1 0,0-1 0,0-7 0,0 5 0,0-5 0,0 17 0,0-8 0,0 8 0,0-10 0,0 1 0,0-8 0,0 5 0,0-13 0,0 14 0,0-14 0,0 6 0,0-8 0,0 8 0,0-6 0,0 5 0,0-6 0,0-1 0,0 0 0,0 0 0,0 0 0,0 1 0,0-1 0,0 0 0,0 0 0,0 1 0,0-2 0,0 2 0,0-2 0,0 1 0,-6 0 0,4-1 0,-4 1 0,6 0 0,0 0 0,-7 0 0,6 1 0,-6-1 0,7-1 0,0 2 0,0-2 0,0 2 0,0-1 0,0 0 0,0 0 0,0 0 0,0 1 0,0-1 0,0 0 0,0 0 0,0 0 0,0-1 0,0 0 0,0 0 0,0 0 0,-6-6 0,4 5 0,-10-10 0,10 10 0,-4-5 0,0 1 0,4 4 0,-4-5 0,6 8 0,0-2 0,0 2 0,0-1 0,0 8 0,0-6 0,0 6 0,0-8 0,0 0 0,-7 0 0,0-6 0,-7-1 0,0-7 0,1 0 0,-2 0 0,2 0 0,-1-6 0,0-2 0,1 0 0,5-4 0,-4 10 0,4-10 0,-5 10 0,-1-4 0,1 6 0,-1 0 0,0 0 0,0 0 0,-1 0 0,1 0 0,0 0 0,-1 0 0,1 0 0,-1 0 0,1 0 0,-1 0 0,1 0 0,-8 0 0,5 0 0,-5 0 0,8 0 0,0 0 0,-1 0 0,1 0 0,0 0 0,0 0 0,7 0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15.1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2279 0 24575,'-28'0'0,"-5"0"0,10 0 0,0 0 0,2 0 0,-1 0 0,5 0 0,-12 0 0,12 0 0,-13 0 0,14 0 0,-6 0 0,8 0 0,-8 0 0,-1 0 0,-1 0 0,3 0 0,7 7 0,-1-6 0,1 6 0,0-7 0,-1 0 0,1 6 0,0-5 0,-1 6 0,1-7 0,-1 0 0,1 0 0,0 0 0,-1 0 0,7 6 0,-4-5 0,4 6 0,-7-7 0,1 0 0,-1 0 0,1 0 0,0 0 0,6 6 0,-5-4 0,5 4 0,-6-6 0,-1 0 0,1 0 0,0 0 0,0 0 0,0 0 0,-1 0 0,1 0 0,0 0 0,0 0 0,0 0 0,-1 0 0,1 0 0,-1 0 0,1 0 0,-1 0 0,1 0 0,-1 0 0,1 0 0,0 0 0,-1 0 0,1 0 0,-1 0 0,1 0 0,0 0 0,-1 0 0,1 6 0,0-4 0,0 4 0,0-6 0,-1 0 0,1 0 0,-1 0 0,1 0 0,-1 0 0,1 0 0,0 0 0,0 0 0,-1 0 0,1 0 0,0 7 0,0-6 0,-1 5 0,1-6 0,0 0 0,0 0 0,0 0 0,0 0 0,0 0 0,0 0 0,0 0 0,-1 0 0,1 0 0,0 0 0,0 0 0,-1 7 0,1-6 0,0 6 0,-1-7 0,1 0 0,0 0 0,-1 0 0,1 0 0,-1 0 0,1 0 0,-8 0 0,6 0 0,-6 0 0,0 0 0,-2 0 0,0 0 0,-6 0 0,13 0 0,-12 0 0,12 0 0,-13 0 0,14 0 0,-14 0 0,7 0 0,-1 6 0,-6-4 0,6 4 0,0-6 0,2 0 0,0 0 0,5 0 0,-5 0 0,8 0 0,-1 0 0,1 0 0,0 0 0,-1 0 0,1 0 0,0 0 0,0 6 0,51-5 0,-18 5 0,43-6 0,-30 0 0,-1 0 0,10 0 0,2 0 0,8 0 0,-8 0 0,6 0 0,5 0 0,0 0 0,8 0 0,0 0 0,-7 0 0,17 0 0,-17-7 0,7-3 0,-10 0 0,-10 2 0,8 1 0,-16 5 0,6-13 0,-16 13 0,6-5 0,-14 7 0,5-6 0,-6 4 0,-1-5 0,0 7 0,0 0 0,0 0 0,0 0 0,0-6 0,-1 5 0,1-5 0,-1 6 0,1 0 0,0 0 0,-1 0 0,1-6 0,0 4 0,0-4 0,0 6 0,-7-6 0,6 4 0,-5-4 0,6 6 0,0 0 0,-1 0 0,1 0 0,-54 0 0,20 0 0,-37 0 0,28 0 0,5 0 0,-8 0 0,0 0 0,0 0 0,1 0 0,-1 7 0,0-5 0,1 5 0,-10 0 0,7-5 0,-16 14 0,16-14 0,-6 12 0,-1-12 0,7 12 0,-15-12 0,15 5 0,-7 0 0,9-6 0,0 6 0,8-7 0,-5 0 0,5 7 0,0-5 0,-6 5 0,14-7 0,-7 0 0,9 0 0,0 6 0,-1-4 0,1 4 0,-1-6 0,1 0 0,0 0 0,0 7 0,0-6 0,-1 6 0,1-7 0,6 6 0,-4-5 0,4 6 0,-6-7 0,-1 0 0,2 6 0,-1-5 0,0 5 0,0-6 0,0 0 0,1 0 0,-1 0 0,1 0 0,0 0 0,0 0 0,-1 0 0,1 0 0,0 0 0,6 7 0,1 0 0,-1 1 0,6 4 0,-12-11 0,5 12 0,-6-6 0,1 1 0,5 4 0,-4-11 0,10 12 0,-11-12 0,12 11 0,-12-10 0,11 9 0,-4-4 0,6 7 0,0-1 0,0 0 0,6-6 0,1-1 0,6-6 0,0 0 0,1 0 0,-7 7 0,6-6 0,-6 6 0,7-7 0,0 0 0,-1 0 0,1 0 0,0 0 0,0 0 0,0 0 0,0 0 0,0 0 0,-1 0 0,1 0 0,-2 0 0,2 0 0,0 0 0,0 0 0,0 0 0,0 0 0,0 0 0,1 0 0,-1 0 0,0 0 0,8-7 0,2 5 0,7-5 0,0 7 0,1 0 0,-1 0 0,1 0 0,-9 0 0,7 0 0,-6 0 0,7-7 0,-7 5 0,-2-5 0,0 7 0,-6 0 0,13 0 0,-12-7 0,4 6 0,-6-6 0,-1 1 0,7 4 0,-4-4 0,4 0 0,-6 4 0,-1-5 0,0 1 0,0 4 0,0-4 0,1 6 0,-1 0 0,0-6 0,0 4 0,0-4 0,0-1 0,1 6 0,-1-6 0,0 7 0,0-6 0,0 4 0,0-4 0,0 6 0,-6-7 0,5 6 0,-6-6 0,1 1 0,4 5 0,-5-11 0,7 10 0,-1-4 0,0 6 0,0 0 0,0 0 0,0 0 0,0 0 0,1 0 0,0 0 0,0 0 0,0 0 0,0 0 0,0 0 0,-1 0 0,-5-5 0,-3-2 0,-5-6 0,0-1 0,7 7 0,1 1 0,6 6 0,-1 0 0,1 0 0,-1 0 0,1 0 0,0 0 0,-1 0 0,0 0 0,0 0 0,0 0 0,0 0 0,0 0 0,-6-6 0,5 5 0,-11-11 0,10 11 0,-9-11 0,10 10 0,-4-10 0,5 11 0,-6-11 0,5 4 0,-10-6 0,9 7 0,-9-5 0,9 10 0,-9-10 0,4 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21.6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1 231 24575,'42'0'0,"2"0"0,-20 0 0,7 0 0,10 0 0,-8 0 0,17 0 0,-17 0 0,17 0 0,-16 0 0,15 0 0,-15 0 0,6 0 0,-9 0 0,1 0 0,-9 0 0,-1 0 0,0 0 0,-6 0 0,6 0 0,-7 0 0,-1 0 0,0 0 0,0 0 0,1-6 0,-1 4 0,0-4 0,0 6 0,-6-6 0,5 4 0,-5-4 0,6 6 0,0 0 0,0 0 0,0-7 0,0 6 0,0-6 0,0 1 0,0 4 0,0-4 0,0 6 0,8 0 0,-6 0 0,14-7 0,-6 5 0,-1-5 0,7 7 0,-14 0 0,14 0 0,-14-7 0,6 6 0,0-6 0,-6 1 0,6 4 0,0-4 0,-6 6 0,6-7 0,-8 6 0,7-6 0,-5 7 0,6 0 0,0-7 0,-6 6 0,6-7 0,0 1 0,-6 6 0,14-7 0,-14 2 0,6 4 0,-1-4 0,-4 6 0,4-6 0,-6 4 0,-1-4 0,0 6 0,0 0 0,1 0 0,-1 0 0,0 0 0,0 0 0,0 0 0,-1 0 0,0-6 0,0 4 0,0-4 0,0 0 0,0 5 0,-5-11 0,-3 5 0,-5-6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28.8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0 235 24575,'0'48'0,"0"10"0,0-3 0,0 17 0,0-7 0,0 10 0,0 1 0,0-12 0,0 9 0,0-8 0,0 0 0,0-3 0,0-19 0,0 6 0,0-15 0,0 15 0,0-15 0,0 15 0,0-15 0,0 7 0,0-10 0,0 1 0,0-1 0,0 0 0,0 1 0,0-1 0,0 1 0,0-1 0,0 1 0,0-1 0,0 1 0,0-9 0,0 7 0,0-6 0,0 7 0,0-7 0,0 6 0,0-14 0,0 6 0,0-1 0,0-4 0,0 4 0,0-6 0,0-1 0,0 7 0,0-4 0,0 4 0,0-6 0,0-1 0,0 0 0,0 0 0,0 0 0,0 1 0,0-2 0,0 2 0,0-2 0,0 1 0,0 0 0,0-1 0,0 1 0,0 0 0,0-1 0,6 1 0,-4 0 0,4 0 0,-6 0 0,0 1 0,0-1 0,0 0 0,6 0 0,-4 0 0,4 1 0,-6-1 0,0 8 0,0 1 0,6 1 0,-4 6 0,4-6 0,-6 7 0,0 1 0,0-1 0,0 1 0,0-9 0,7 7 0,-5-6 0,5 7 0,-7 10 0,0-8 0,0 8 0,0-1 0,7-6 0,-5 7 0,5-1 0,-7-6 0,0 6 0,0-16 0,0 6 0,0-7 0,0 9 0,0-8 0,0 5 0,0-13 0,0 14 0,0-14 0,0 6 0,0-8 0,0 0 0,0 0 0,0 1 0,0-1 0,0 0 0,0 0 0,0 0 0,0 1 0,0-2 0,0 2 0,0-2 0,0 1 0,0 0 0,0 0 0,6 0 0,-4 1 0,4-1 0,-6 0 0,0 8 0,0-6 0,0 6 0,0 0 0,0-6 0,0 6 0,0 0 0,0-6 0,0 13 0,0-13 0,0 6 0,0-8 0,0 1 0,0-1 0,0 0 0,0 0 0,0 1 0,0-1 0,0 0 0,0 0 0,0-1 0,0-54 0,0 12 0,0-40 0,0 19 0,0 8 0,0-10 0,0 0 0,0 0 0,0 0 0,0 0 0,0 9 0,0-18 0,0 16 0,0-18 0,0 1 0,0 7 0,0-17 0,0 17 0,0-17 0,0 17 0,0-7 0,0 10 0,0 0 0,0 0 0,0 0 0,0 0 0,0 0 0,0 0 0,0-10 0,0 16 0,0-14 0,0 7 0,0-2 0,0-7 0,-8 10 0,6-10 0,-6-3 0,8-11 0,0 1 0,0-12-681,0-3 681,0 40 0,0-1 0,0 0 0,0 0 0,0 0 0,0 0 0,0-1 0,0 2-139,0-40 139,-8 3 0,6 22 0,-7-8 0,9 19 0,0 0 0,0 5 0,0 15 676,0-7-676,0 17 144,0 2-144,0 0 0,0 5 0,0-4 0,0 6 0,0 2 0,7 5 0,1 2 0,6 6 0,0 0 0,0 0 0,1 0 0,6 0 0,3 0 0,8-8 0,-1 7 0,10-6 0,-8 7 0,17 0 0,-8 0 0,1 0 0,7 0 0,-17-7 0,17 5 0,-17-12 0,8 12 0,-10-12 0,1 5 0,-1-7 0,10-1 0,-15 2 0,12-1 0,-14 0 0,8 7 0,-8-4 0,5 11 0,-5-11 0,0 11 0,5-12 0,-13 6 0,14-1 0,-14-4 0,14 12 0,-14-6 0,13 7 0,-13-6 0,6 4 0,-8-4 0,1 6 0,-1 0 0,0 0 0,0 0 0,0 0 0,0 0 0,-1 0 0,1 0 0,0 0 0,0 0 0,0 0 0,0 0 0,1 0 0,-1 0 0,0 0 0,0 0 0,8 0 0,2 0 0,0 0 0,5 0 0,-13 0 0,14 0 0,-6 0 0,-1-7 0,7 6 0,-14-6 0,14 7 0,-14 0 0,13-7 0,-12 6 0,4-7 0,-6 2 0,7 4 0,-6-4 0,6 0 0,0 4 0,-6-4 0,6-1 0,-1 6 0,-5-12 0,14 11 0,-14-11 0,14 12 0,-14-12 0,13 11 0,-13-10 0,6 10 0,-7-4 0,6-1 0,-4 5 0,5-5 0,-8 7 0,0 0 0,0-6 0,-1 4 0,1-4 0,-6 0 0,4 4 0,-4-4 0,6 6 0,-7-7 0,5 6 0,-4-6 0,5 7 0,-5-6 0,4 4 0,-5-4 0,7 6 0,0 0 0,-1-6 0,1 4 0,0-4 0,-1 6 0,1 0 0,0 0 0,-1 0 0,0 0 0,0 0 0,0 0 0,-6-6 0,5 4 0,-4-4 0,6 0 0,0 4 0,0-10 0,0 10 0,1-4 0,-1 0 0,0 4 0,0-5 0,1 7 0,-2 0 0,1 0 0,-7-6 0,-30 5 0,10-5 0,-24 6 0,24 0 0,0 0 0,-1 0 0,1 0 0,-1 0 0,1 0 0,-1 0 0,1 0 0,0 0 0,-1 0 0,1 0 0,-1 0 0,1 6 0,0-5 0,-1 5 0,1-6 0,0 0 0,0 0 0,-1 0 0,1 0 0,0 0 0,5 6 0,-4-5 0,5 5 0,-6-6 0,0 0 0,0 0 0,-1 0 0,1 0 0,0 0 0,0 0 0,-1 0 0,1 0 0,0 0 0,0 0 0,0 0 0,5 0 0,3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40.9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1 607 24575,'0'-45'0,"0"7"0,0-3 0,0 1 0,0-3 0,0 0 0,0-7 0,0 17 0,0-8 0,0 0 0,0 15 0,0-13 0,0 15 0,0 0 0,0 2 0,0 8 0,0-1 0,0 1 0,5 6 0,3 2 0,5 6 0,0 0 0,-6 6 0,-1 9 0,-6 8 0,0 9 0,0-1 0,0 10 0,0 2 0,0 8 0,0 1 0,0 10 0,0-8 0,9 19 0,-7-19 0,14 8 0,-14-10 0,5 10 0,0-16 0,-5 14 0,13-18 0,-14 10 0,7-10 0,0 8 0,-6-16 0,5 6 0,-7-9 0,7-7 0,-6 6 0,6-14 0,-7 6 0,0-8 0,0 0 0,0 1 0,0-2 0,0-45 0,0 21 0,0-45 0,-7 32 0,5-7 0,-5-1 0,7-9 0,0-1 0,0-21 0,0 9 0,-8-9 0,6 1 0,-6 7 0,8-7 0,0 19 0,0-7 0,0 16 0,0 1 0,0 11 0,0 7 0,0 1 0,0 45 0,0-4 0,0 32 0,0-9 0,0-8 0,0 1 0,0 7 0,0-17 0,0 8 0,0-10 0,0 1 0,0-1 0,0 1 0,0-1 0,0 0 0,0-7 0,0 6 0,0-14 0,0 6 0,0-8 0,0 0 0,0 0 0,0 0 0,0 1 0,0-1 0,0 0 0,0 0 0,0 0 0,0 0 0,0 0 0,0 0 0,0-1 0,0 0 0,0 1 0,0 0 0,0-1 0,0 1 0,0 0 0,0-1 0,-6-5 0,4 3 0,-4-3 0,6 4 0,0 2 0,0-1 0,0 0 0,0 1 0,0 0 0,0 0 0,0 1 0,0-1 0,0 8 0,0 1 0,0 1 0,0 6 0,0-14 0,0 14 0,0-7 0,0 9 0,0-8 0,0-2 0,-7-1 0,5-4 0,-5 4 0,7-6 0,0-1 0,0 0 0,0 0 0,-6 0 0,4 0 0,-4-45 0,6 21 0,0-45 0,0 39 0,0-14 0,0 6 0,0 0 0,0-6 0,0 14 0,0-6 0,0 0 0,0 5 0,0-5 0,0 8 0,0-1 0,0 1 0,0 0 0,0 0 0,0 0 0,0 6 0,0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49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33 24575,'30'0'0,"-3"0"0,-13 0 0,0 0 0,0 0 0,0 0 0,0 0 0,0 0 0,-1 0 0,1 0 0,0 0 0,0 0 0,0 0 0,8 0 0,-6 0 0,14 0 0,-14 0 0,6 0 0,-8 0 0,0 0 0,0 0 0,0 0 0,8 0 0,-6 0 0,6 0 0,-7 0 0,-1 0 0,0 0 0,0 0 0,0 0 0,-1 0 0,0 0 0,1 0 0,0 0 0,0 0 0,8 0 0,-6 0 0,14-15 0,-6 12 0,7-11 0,1 14 0,-1 0 0,0 0 0,-7 0 0,6 0 0,-14 0 0,6 0 0,-8 0 0,0 0 0,0 0 0,1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1:42.7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56 24575,'29'0'0,"-3"0"0,-12 0 0,0 0 0,0 0 0,1 0 0,-1 0 0,0 0 0,0 0 0,1 0 0,-1 0 0,0 0 0,0 0 0,0 0 0,0 0 0,0 0 0,0 0 0,-6-6 0,4 4 0,-5-4 0,7 0 0,0 4 0,-1-4 0,1 6 0,-1-6 0,1 5 0,0-5 0,-1 6 0,1 0 0,0 0 0,-1 0 0,1 0 0,0 0 0,-1 0 0,1 0 0,0 0 0,0 0 0,0 0 0,0 0 0,0 0 0,0 0 0,-1 0 0,1 0 0,0 0 0,0 0 0,0 0 0,0 0 0,0 0 0,0 0 0,0 0 0,0 0 0,0 0 0,0 0 0,0 0 0,0 0 0,-1 0 0,1 0 0,-1 0 0,1 0 0,-1 0 0,1 0 0,0 0 0,-1 0 0,1 0 0,-1 0 0,1 0 0,-1 0 0,1 0 0,-1 0 0,1 0 0,0 0 0,0 0 0,0 0 0,0 0 0,0 0 0,0 0 0,0 0 0,0 0 0,0 0 0,0 0 0,1 0 0,-1 0 0,0 0 0,0 0 0,0 0 0,1 0 0,-1 0 0,8 0 0,-6 0 0,6 0 0,-8 0 0,0 0 0,1 0 0,6 0 0,-4 0 0,4 0 0,-7 0 0,1 0 0,-1 0 0,0 0 0,0-7 0,0 5 0,0-4 0,0 6 0,0 0 0,0 0 0,1 0 0,-1 0 0,0 0 0,0 0 0,0 0 0,0 0 0,0 0 0,0 0 0,1 0 0,-1 0 0,8 0 0,-6 0 0,6 0 0,-8 0 0,8 0 0,-6 0 0,6 0 0,0 0 0,-6 0 0,6 0 0,0 0 0,-6 0 0,6 0 0,-8 0 0,0 0 0,8 0 0,-6 0 0,6 0 0,-8 0 0,0 6 0,8-4 0,-6 4 0,6 1 0,-8-6 0,0 5 0,8-6 0,-6 0 0,6 0 0,-8 7 0,1-6 0,-1 6 0,8-7 0,-6 6 0,6-5 0,-8 6 0,0-7 0,8 0 0,-6 6 0,6-4 0,-8 4 0,1-6 0,-1 0 0,0 0 0,0 6 0,1-4 0,-1 4 0,0-6 0,0 0 0,0 0 0,0 0 0,1 7 0,-1-6 0,0 6 0,0-7 0,0 0 0,1 0 0,-1 0 0,0 0 0,0 0 0,0 0 0,1 0 0,6 0 0,-5 0 0,6 0 0,-8 0 0,1 0 0,6 0 0,-5 0 0,14 0 0,-8 0 0,9 0 0,-8 0 0,-1 0 0,0 0 0,-6 0 0,6 0 0,0 0 0,-6 0 0,6 0 0,-8 0 0,8 0 0,-6 0 0,6 0 0,-8 0 0,0 0 0,0 0 0,0 0 0,1 0 0,-1 0 0,8 0 0,-6 0 0,6 0 0,-8 0 0,8 0 0,-6 0 0,6 0 0,-8 0 0,8 0 0,-6 0 0,6 0 0,0 0 0,-6 0 0,6 0 0,-8 0 0,0 0 0,0-7 0,0 6 0,0-6 0,0 1 0,0 4 0,0-4 0,-1 0 0,1 4 0,0-4 0,0 6 0,-1 0 0,1 0 0,0 0 0,0 0 0,1 0 0,-1 0 0,0 0 0,0 0 0,0 0 0,1 0 0,7 0 0,1 0 0,1 0 0,6 0 0,-6 0 0,7 0 0,1 0 0,-1 0 0,0 0 0,1 0 0,-1 0 0,-7 0 0,6 0 0,-6 0 0,-1 0 0,7 0 0,-14 0 0,14 0 0,-14 0 0,13 0 0,-12 0 0,4 0 0,1 0 0,-5 7 0,4-6 0,-6 5 0,-1-6 0,0 0 0,0 0 0,0 0 0,1 0 0,-1 0 0,0 0 0,0 0 0,0 0 0,0 0 0,0 7 0,0-6 0,0 6 0,1-7 0,-1 0 0,0 0 0,0 6 0,1-4 0,6 4 0,-4-6 0,4 0 0,-6 0 0,7 0 0,-6 0 0,5 0 0,-6 0 0,6 0 0,-4 0 0,4 6 0,-6-4 0,-1 4 0,0-6 0,0 0 0,8 0 0,-6 0 0,6 0 0,-8 0 0,0 0 0,0 0 0,1 0 0,-1 0 0,0 6 0,0-4 0,0 4 0,1-6 0,-1 0 0,0 0 0,0 0 0,0 0 0,0 0 0,0 0 0,0 0 0,0 0 0,0 0 0,0 0 0,0 0 0,0 0 0,1 0 0,-1 0 0,0 0 0,0 0 0,1 0 0,-1 0 0,0 0 0,0 0 0,0 0 0,1 0 0,-1 0 0,0 0 0,0 0 0,0 0 0,1 0 0,-1 0 0,0 0 0,-1 0 0,1 0 0,-1 0 0,0 0 0,1 0 0,-1 0 0,0 0 0,1 0 0,-1 0 0,2 0 0,-2 0 0,1 0 0,0 0 0,0 0 0,0 0 0,0 0 0,0 0 0,0 0 0,-1 0 0,1 0 0,-1 0 0,1 0 0,-1 0 0,0 0 0,0 0 0,1 0 0,0 0 0,0 0 0,0 0 0,0 0 0,0 0 0,0 0 0,0 0 0,0 0 0,0 0 0,-1 0 0,1 0 0,0 0 0,0 0 0,0 0 0,-1 0 0,1 0 0,0 0 0,0 0 0,0 0 0,0 0 0,0 0 0,-1 0 0,1 0 0,0 0 0,-1 0 0,1 0 0,0 0 0,-1 0 0,1 0 0,0 0 0,-1 0 0,1 0 0,-1 0 0,0 0 0,-6 0 0,-1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2:51.7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7361 778 24575,'-45'0'0,"-1"0"0,-28 0 0,6 0 0,-19 0-347,36 0 0,1 0 347,-31 0 0,18 0 0,0 0 0,-30 0 0,35 0 0,0 0 0,7 0 0,0 0 0,0 0 0,0 0 0,0 0 0,1 0 0,-40 0 0,-9 0 0,9 0 0,0 0 0,3 0 0,12 0 0,-1 0 172,11 0-172,3 0 0,-1 0 0,18 0 0,-6 0 0,10 0 522,7 0-522,1 0 0,3 0 0,0 0 0,4 0 0,-10 0 0,20 0 0,-7 0 0,2 0 0,4 0 0,-12 0 0,12 0 0,-13 0 0,6 0 0,-7 7 0,-7-5 0,4 5 0,-4-7 0,7 0 0,-1 7 0,0-5 0,1 5 0,-10-7 0,-2 0 0,0 7 0,-7-6 0,7 6 0,-9 1 0,1-6 0,-1 6 0,0-8 0,0 0 0,9 7 0,-7-6 0,7 6 0,0-7 0,-7 0 0,16 7 0,-15-5 0,15 5 0,-7-7 0,0 0 0,7 0 0,1 0 0,4 0 0,5 0 0,-8 0 0,0 0 0,8 0 0,-12 0 0,10 0 0,-12 0 0,14 0 0,-5 0 0,5 0 0,-8 0 0,0 0 0,-8 0 0,6 0 0,-16 0 0,16 0 0,-16 0 0,7 0 0,0 0 0,-6 0 0,6 0 0,0 0 0,2 0 0,1 0 0,6 0 0,-7 0 0,9 0 0,1 0 0,-1 0 0,1 0 0,-1 0 0,8 0 0,-6 0 0,7 0 0,-2 0 0,-4 0 0,12 6 0,-5-4 0,0 4 0,6-6 0,-14 0 0,6 0 0,0 0 0,-6 0 0,14 0 0,-14 0 0,14 0 0,-6 0 0,1 0 0,5 0 0,-5 0 0,7 0 0,6-6 0,-5-2 0,12-7 0,-6 1 0,7-8 0,0-2 0,0 0 0,0-6 0,0-3 0,0-1 0,0-7 0,0 10 0,0-1 0,0-9 0,0 7 0,0-6 0,0 8 0,0-9 0,0 7 0,0-6 0,7 16 0,-6-6 0,12 13 0,-5-5 0,6 8 0,-6 0 0,4-1 0,-4 1 0,6-1 0,1-7 0,0 6 0,-1-6 0,1 8 0,-1-1 0,0 1 0,-6-1 0,-2 1 0,-6 0 0,0 46 0,8-5 0,-6 32 0,13-9 0,-13-17 0,6 27 0,-8-14 0,0 26 0,0-7 0,0 22 0,0 3-339,0-39 0,0 0 339,0 0 0,0 0 0,0 0 0,0-1 0,0 1 0,0 0 0,0 0 0,0 0 0,0 6 0,0 1 0,-4-6 0,-1 1 0,0 4 0,-2 1 0,-2-1 0,-3 0 0,-4 10 0,0-2 0,8-10 0,1 0 0,-8 15 0,0-1 0,8-16 0,2 0 0,-6 12 0,0 1 0,0 1 0,0-2 0,-1-6 0,2 0 0,4 6 0,0-2 0,-3-10 0,0-1 0,3 12 0,0 0 0,1-11 0,-1-1 0,-4 0 0,1-1 0,-2 48 0,0-21 0,-6 9 0,7-22 0,0-3 0,-6-10 0,14-10 0,-12-1 0,12-17 678,-5-2-678,0-8 0,0-6 0,-1-38 0,2-2 0,6-43 0,0 10 0,0 0 0,0-20 0,0-7-492,0 34 0,0-3 233,0-11 0,0-2 259,0-1 0,0 0 0,0 1 0,0-1 0,0-5 0,0 0 0,0 5 0,0 0 0,-1-6 0,2-1 0,4 7 0,0 1 0,-4 0 0,0 2 0,4 5 0,0 2-343,-5 6 1,0 1 342,0 5 0,0 2-67,0-35 67,0 11 0,0 10 0,0 11 983,0 14-523,0 16 276,0 1-736,-6 15 75,4 38-75,-3 2 0,5 32 0,0-2 0,0 3 0,0-17 0,0 4-492,0 0 0,0 2 401,0 17 0,0 4-401,0-2 0,0 4 0,0 19 0,0 5 164,0-28 0,0 2 0,0 1 0,0 9 0,0 2 0,0 1 0,-4 5 0,0 0 0,-1 2 0,0 4 0,0 1 0,-1-1 0,-3-3 0,-1-2 0,0 2 82,2-17 0,1 2 0,-1 0 0,2-1 156,0 16 0,1-1 0,0-1 90,-3 1 0,-1-1 0,1-1 0,2 0 0,1 0 0,0-3-328,0-7 0,0-3 0,0 1 240,1-1 0,-1 1 0,1-2 88,1-6 0,-1-2 0,0 1 0,0 1 0,-1 0 0,0-2-122,-2 22 1,0-1 121,-1-20 0,-1 1 0,3-5 491,4 2 1,1-2-443,-10 19 0,0-1-49,10-17 0,0-1 0,-9 6 0,0 1 0,9-1 0,-1-2 491,-7-12 1,-1-2-1,9 7 1,0-2-147,-17 30-345,18-36 0,-2-3 983,-14 14 0,14 17 0,-6-31 0,8 8 0,-7-19 0,6-3 0,-6-8-457,7-1-526,0 1 0,-7-1 0,5 1 0,-5-1 0,7 0 0,0-7 0,0 5 0,-7-12 0,6 4 0,-6-6 0,7-1 0,0 0 0,0 0 0,-6 0 0,4 1 0,-4-1 0,0 0 0,-3-6 0,-4-2 0,-2-6 0,1 0 0,6-23 0,-6-6 0,12-45 0,-14 6 0,14-31-492,-8 33 0,0-2 195,9 6 1,0-2 296,-9-23 0,-2-2 0,5 6 0,0 0-492,1-9 0,-1 0 25,-4 0 0,1 1 467,8 8 0,1 1 0,-4 1 0,0 3-492,-1 10 0,2 1 366,3-6 1,0 0 125,-9 7 0,0 1-225,8 5 0,2 1 225,-5 7 0,0 1 0,-4-36 983,7 11-747,-6 11 747,8 12-101,0 12 101,0 17-525,0 2 125,0 8-583,0 54 72,0-11-72,0 49 0,0-17 0,0 4 0,0 10 0,0-26 0,0 2 0,0 42 0,0-42 0,0 1-407,0 12 0,0-1 407,0 34-492,0-11 0,0 1 308,1-37 1,-2 1-145,-5 14 0,-2 7 0,-2-6-118,-2-6 0,-1-1 446,-5 23 0,-2 1-492,0-17 0,-1-4 487,0-4 0,-1 2 5,-8 20 0,0 2-449,1-13 0,1 0 449,-7 12 0,2 0 0,9-7 0,0-2 0,-8-6 0,1 3 0,5 18 0,1 2 0,-7-13 0,-2 1 0,4 12 0,-1 2 0,-4-9 0,-1 0 0,6 0 0,0 0 0,-4 1 0,0-2 0,11-12 0,-1-2 0,-8 5 0,-1-1 0,10-12 0,1 0 211,-5 7 1,1 0-212,5-12 0,0-2 0,1-1 0,0-2 983,-9 15-258,11-10 258,3-14-892,13-16 892,-5-2-90,7-20-41,8-35-852,17 3 0,15-48 0,15 29 0,15-21-819,9 11 819,-39 28 0,4 0-492,20-8 0,4 0 181,-5 4 1,2 0 310,11-7 0,3 3 0,1 7 0,0 4 0,-6 0 0,1 1 0,7 3 0,-1 1 0,-18 2 0,-2-1-492,9 0 0,-1 0 457,-15 6 0,-2 1 35,7-6 0,1 1 0,-2 9 0,-1-1-251,33-25 251,-3 15 0,-22 3 697,-3 3-697,-10 6 983,-1 0-414,-8-4 414,6 4-789,-15 1 109,-1 1-303,-4 8 0,-13 0 0,6 0 0,-8 0 0,-6-5 0,-1-3 0,-1-5 0,1-1 0,7 7 0,-1-6 0,9-2 0,11-3 0,10-6 0,9 7 0,-1-8 0,-8 6 0,7-6 0,-17 9 0,0 0 0,-3 0 0,-14 2 0,6-1 0,-15 0 0,0 1 0,-7 0 0,0 0 0,0 0 0,-7 0 0,-1 6 0,-6-5 0,-1 5 0,1-6 0,-8-1 0,5 0 0,-5-8 0,0 6 0,-3-13 0,1 13 0,-6-12 0,6 12 0,-1-13 0,-5 5 0,6-7 0,0 8 0,1-6 0,8 14 0,0-6 0,0 0 0,0 5 0,0-12 0,0 12 0,0-5 0,1 8 0,-1 6 0,1-5 0,-1 5 0,1 0 0,0 2 0,-8 6 0,5 0 0,-5 0 0,8 0 0,-1 0 0,1 0 0,-8 0 0,6 0 0,-6 0 0,8 0 0,0 0 0,-1 6 0,1 2 0,-1 6 0,1 0 0,-1 1 0,7-1 0,-4 0 0,10 0 0,-11 0 0,12 0 0,-6 8 0,7-6 0,-6 6 0,4 0 0,-4 2 0,6 0 0,0 5 0,0-5 0,0 0 0,0 5 0,0-13 0,0 14 0,0-6 0,0 0 0,0-3 0,0 1 0,0-6 0,0 6 0,0-8 0,0 1 0,0-46 0,0 21 0,0-44 0,0 30 0,0 0 0,0-6 0,0 14 0,7-14 0,-5 14 0,5-6 0,-7-1 0,0 7 0,0-6 0,0 0 0,0 5 0,0-5 0,0 0 0,0 6 0,0-6 0,0 0 0,0 5 0,0-12 0,0 12 0,0-12 0,0 12 0,0-13 0,0 6 0,0 0 0,0-5 0,0 5 0,0-8 0,0 0 0,0 8 0,0-5 0,0 5 0,0-8 0,0 0 0,0 1 0,0-1 0,0 1 0,-7-1 0,5 0 0,-5 1 0,7-1 0,0 0 0,-7 1 0,5-1 0,-5 0 0,0 1 0,5-10 0,-5 7 0,7-7 0,0 0 0,0 8 0,-8-17 0,6 16 0,-6-7 0,8 1 0,0 6 0,0-16 0,0 16 0,0-6 0,0 8 0,0 1 0,0-1 0,0 0 0,0 1 0,0 7 0,0-6 0,0 6 0,0 0 0,0-6 0,0 14 0,0-6 0,-7 0 0,5 5 0,-5-12 0,7 4 0,0 1 0,0-5 0,-7 5 0,6-8 0,-6 0 0,7-8 0,-8-18 0,6 12 0,-6-18 0,8 21 0,-7 0 0,5-6 0,-5 15 0,-1-16 0,6 7 0,-5 0 0,-1-6 0,6 6 0,-6-9 0,8 9 0,0-7 0,0 7 0,0 0 0,0-6 0,0 15 0,0-16 0,0 16 0,0-16 0,0-6 0,0 0 0,0-10 0,0 14 0,0 0 0,0 0 0,0 9 0,0-6 0,0 6 0,0 0 0,0-7 0,0 16 0,-7-16 0,5 17 0,-6-17 0,8 7 0,0 0 0,0-7 0,0 16 0,0-6 0,0 8 0,0 0 0,0 1 0,0-1 0,0 0 0,0 1 0,0-1 0,0 0 0,0 1 0,0 7 0,-7-6 0,5 14 0,-5-6 0,1 14 0,4-5 0,-4 51 0,6-20 0,0 40 0,0-18 0,0-6 0,0 6 0,7 1 0,-5-7 0,13 6 0,-13-9 0,12 1 0,-13 8 0,13-6 0,-12 7 0,13-1 0,-6-6 0,0 15 0,-2-15 0,1 15 0,-6-15 0,5 7 0,1-1 0,-6-6 0,5 6 0,-7-16 0,0 5 0,0-5 0,0 0 0,0-2 0,0-8 0,0 0 0,0 1 0,0-1 0,0 0 0,0 0 0,0 0 0,0 1 0,0-1 0,0 0 0,7 0 0,-6 1 0,6-1 0,-2-1 0,-3 2 0,10-8 0,-4-1 0,6-6 0,0 0 0,0 0 0,0 0 0,0 0 0,0-6 0,0-2 0,1 0 0,-1-5 0,-6 6 0,-2 5 0,-6 17 0,0 10 0,0 13 0,0-14 0,-7 5 0,-2-13 0,-6 6 0,1-7 0,-1-1 0,1 0 0,6 0 0,-5-6 0,5 5 0,-6-12 0,6 12 0,-4-11 0,10 10 0,-4-4 0,6 6 0,-6 0 0,5 0 0,-6 0 0,7 0 0,0 8 0,-7 2 0,5 16 0,-5 3 0,7 19 0,-8-7 0,7 17 0,-7-17 0,-1 18 0,7-19 0,-13-1 0,13-12 0,-5-10 0,7-7 0,0-2 0,0-8 0,-6-6 0,4-36 0,-4-4 0,6-30 0,0 10 0,0 0 0,0-11 0,0 9 0,0-19 0,0 18 0,0-18 0,0 8 0,0 0 0,0-7 0,0 7 0,0-22 0,0 8 0,9-8 0,-7 0 0,14 9-451,-14-21 451,15 20 0,-15 2 0,7 5 0,-9 17 0,0-7 0,0 10 0,0 9 0,0 2 451,0 10-451,0-1 0,0 0 0,0 8 0,0-5 0,0 12 0,0-5 0,0 0 0,0-2 0,0 0 0,0-6 0,0 14 0,0-14 0,0 14 0,0-14 0,0-3 0,-8-1 0,7-16 0,-6 7 0,7-9 0,0 10 0,-8-8 0,6 7 0,-6 0 0,8 2 0,0 10 0,0-1 0,0 0 0,0 1 0,0-1 0,0 0 0,0-9 0,0-2 0,0-8 0,0-1 0,0 0 0,9-10 0,1-3 0,9-11 0,0-11 0,-8 8 0,6-8 0,-15 22 0,15-8 0,-15 8 0,6 0 0,-8 12 0,0 4 0,0 15 0,0-7 0,0 10 0,0-1 0,0 8 0,0-6 0,0 14 0,0-14 0,0 6 0,-7-7 0,6 7 0,-14-15 0,6 13 0,-1-15 0,-4 9 0,13 1 0,-13 7 0,13 2 0,-6 0 0,7 6 0,0-7 0,0 9 0,0 0 0,0 0 0,0-1 0,0 1 0,6 7 0,2 1 0,6 6 0,0 0 0,0 0 0,0 0 0,8 0 0,2 0 0,7 0 0,1 0 0,-1 0 0,10 0 0,2 0 0,8 0 0,1 0 0,0 0 0,10-9 0,-8-1 0,19 0 0,-19-6 0,19 6 0,-9-8 0,1-1 0,7 1 0,-17 8 0,-2-6 0,-3 15 0,-17-14 0,8 14 0,-10-7 0,1 1 0,-8 6 0,5-14 0,-13 14 0,6-13 0,0 5 0,-6 1 0,6-5 0,-8 5 0,0 0 0,-6-5 0,5 5 0,-6 0 0,1-5 0,4 5 0,-5 0 0,6 2 0,-47 37 0,21-1 0,-21 8 0,-3 5 0,5 37-492,7-31 0,0 3 436,-1 5 1,0 1 55,-1 1 0,-1 1-492,-6 11 0,0 3 108,0 1 1,0 0 383,-1 7 0,-1 0 0,-4-5 0,-1 0 0,-2 7 0,0-3 0,9-23 0,-1-1 0,-11 18 0,2-3 0,17-24 0,0-1-492,-16 14 0,-1-1 488,11-12 0,2-2-53,0-4 0,1-4 57,-24 20 934,18-18-934,-4-14 983,8-10-233,8-9 233,2-7-821,7 0-22,1 0-140,7-6 0,0-2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2:59.3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6431 643 24575,'-29'0'0,"3"0"0,11 0 0,1 0 0,-8 0 0,-2 0 0,0 0 0,-6 0 0,6 0 0,0 0 0,-6 0 0,6 0 0,-8 0 0,1 0 0,-1 0 0,0 0 0,1 0 0,-1 0 0,-9 0 0,7 0 0,-6 0 0,8 0 0,-8 0 0,6 0 0,-7 0 0,9 0 0,1 0 0,-1 0 0,0 7 0,-8-5 0,6 5 0,-7 0 0,9-6 0,1 6 0,-10 1 0,7-6 0,-7 6 0,17-2 0,-6-4 0,7 4 0,-1 0 0,-6-4 0,14 4 0,-7-6 0,1 0 0,6 0 0,-6 0 0,8 0 0,-1 0 0,1 0 0,-1 0 0,1 0 0,-1 0 0,1 0 0,0 0 0,-1 0 0,1 0 0,-1 0 0,1 0 0,-8 0 0,6 0 0,-6 0 0,8 0 0,0 0 0,-1 0 0,-7 0 0,6 0 0,-6 0 0,0 0 0,5 0 0,-12 0 0,12 0 0,-13 0 0,14 0 0,-14 0 0,6 0 0,-7 0 0,-1 0 0,0 0 0,1 0 0,-10 0 0,-2 0 0,-9 0 0,0 0 0,0 0 0,0 0 0,-11 0 0,9 0 0,-9 0 0,1 0 0,8 0 0,-8 0 0,0 0 0,7 8 0,-7-6 0,10 5 0,0 1 0,0-6 0,0 5 0,9 0 0,-7 3 0,7-1 0,-8 6 0,-1-13 0,-11 14 0,9-14 0,-9 7 0,-12-2 0,17 3 0,-17-1 0,23 7 0,-10-14 0,7 13 0,-7-5 0,10 7 0,0 0 0,0 0 0,0 0 0,0 1 0,0-1 0,0 0 0,0 0 0,0 1 0,9-2 0,3 1 0,8-2 0,0 1 0,8-1 0,-6 1 0,14-2 0,-7 9 0,15-7 0,-5 6 0,5-8 0,-7 0 0,7 0 0,-4-6 0,4 4 0,-7-10 0,1 4 0,-1-6 0,1 0 0,-1 0 0,-7 0 0,-2 0 0,-16 0 0,-3 0 0,-9 0 0,-10 0 0,7 0 0,-18 0 0,-15 0 0,18 0 0,-16 0 0,35 0 0,8 0 0,10 0 0,10 0 0,15-12 0,2 3 0,6-11 0,0-2 0,14 5 0,12-7 0,28-2 0,0 6 0,8-6 0,-10 16 0,0-5 0,0 5 0,-1 0 0,1-5 0,0 13 0,-9-13 0,6 5 0,-15-6 0,15-1 0,-15-6 0,16 4 0,-17-4 0,8 6 0,-1-7 0,-6 6 0,7-7 0,-10 2 0,1 6 0,-8-13 0,-2 13 0,-6-13 0,-2 14 0,2-14 0,-8 14 0,-1-14 0,-7 6 0,0-8 0,0-9 0,0-1 0,0-21 0,0-2 0,0 0 0,0-8 0,0 19 0,0-9 0,0 21 0,0 1 0,0 17 0,0 20 0,0 69 0,0-3 0,0 10 0,0 6-492,0-16 0,0 0 198,0 18 0,0 4-198,0 6 0,0 0 0,0 1 0,0 1 448,0-19 0,0 1 0,0-3 44,0 9 0,0 0 0,0 16 0,0-2-492,0-25 0,0-2 301,0 8 1,0-1 190,0-6 0,0-3-65,0-12 0,0-3 65,0 27 983,0-24-693,0-20 693,6-18 0,2-9 0,6-6-211,3-45-772,1-24 0,-7 12 0,-1-5-485,1 4 1,-1-2 484,1-4 0,0 0 0,0 5 0,-1 0 0,-4 0 0,0 0-78,-1 6 0,-1 3 78,-4-27 0,0 32 0,0 32 0,-9 68 0,8-2 0,-1 10-328,-8 5 0,-4 9 0,2 3 0,5 13 0,3 4 0,-5 3 82,-6-10 0,-4 3 0,-2 2 0,2 2 49,5-9 0,0 1 1,0 1-1,0 2 0,-2 1 33,0-10 0,-1 1 0,-1 1 0,-1 1 0,1 2 0,0 0 23,2-4 1,0 2-1,0 1 1,0 1-1,0-1 1,0-2-1,0-3-56,-4 14 0,0-5 1,0-1-1,0 1 0,0 5 33,2-2 0,0 6 0,0 1 0,0 0 0,-1-3 0,-1-5-33,-2-4 0,-1-4 1,0-2-1,0 1 0,1 4 33,3-2 0,0 3 0,1 1 0,0 2 0,0-2 0,-1-2-33,-4 10 0,-1 0 1,-1-2-1,1-2 0,1-1 0,3-9 0,0 0 1,1-2-1,0-3 0,1-3-131,-4 22 0,2-6 0,-1 0 0,-1-1 0,-2-1 0,5-6 819,4 5 1,3-4-323,-6 9 0,0-1 322,5-16 1,3-5 491,-2 20 0,-4-27 0,14-24 0,-5-18 0,7-1 0,0-8 0,0 16 0,0 5 0,0 17 0,0 10 0,0-8 0,0 19-9,0-28-974,0 15 0,0-27 0,0 0 0,0-3 0,0-14 0,0 6 0,0-8 0,0 0 0,0 1 0,0-1 0,0 8 0,0 2 0,0 7 0,0 1 0,-14-1 0,11 1 0,-18-9 0,19 7 0,-18-6 0,9 7 0,-19 0 0,6 1 0,-8-1 0,-8 2 0,-3 0 0,0-7 0,-7 7 0,7-7 0,-9 1 0,9 4 0,3-6 0,8 6 0,8-7 0,-6 6 0,13-7 0,-13 9 0,13-1 0,-6-7 0,8 6 0,0-14 0,0 6 0,0-8 0,1-6 0,0-2 0,0-6 0,0 0 0,-1 0 0,1 0 0,7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21.6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1 231 24575,'42'0'0,"2"0"0,-20 0 0,7 0 0,10 0 0,-8 0 0,17 0 0,-17 0 0,17 0 0,-16 0 0,15 0 0,-15 0 0,6 0 0,-9 0 0,1 0 0,-9 0 0,-1 0 0,0 0 0,-6 0 0,6 0 0,-7 0 0,-1 0 0,0 0 0,0 0 0,1-6 0,-1 4 0,0-4 0,0 6 0,-6-6 0,5 4 0,-5-4 0,6 6 0,0 0 0,0 0 0,0-7 0,0 6 0,0-6 0,0 1 0,0 4 0,0-4 0,0 6 0,8 0 0,-6 0 0,14-7 0,-6 5 0,-1-5 0,7 7 0,-14 0 0,14 0 0,-14-7 0,6 6 0,0-6 0,-6 1 0,6 4 0,0-4 0,-6 6 0,6-7 0,-8 6 0,7-6 0,-5 7 0,6 0 0,0-7 0,-6 6 0,6-7 0,0 1 0,-6 6 0,14-7 0,-14 2 0,6 4 0,-1-4 0,-4 6 0,4-6 0,-6 4 0,-1-4 0,0 6 0,0 0 0,1 0 0,-1 0 0,0 0 0,0 0 0,0 0 0,-1 0 0,0-6 0,0 4 0,0-4 0,0 0 0,0 5 0,-5-11 0,-3 5 0,-5-6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03.7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1060 3067 24575,'-29'0'0,"-4"0"0,9 0 0,-8 0 0,0 0 0,1 0 0,-1 0 0,8 0 0,-6 0 0,6 0 0,0 0 0,-6 0 0,14 0 0,-14 0 0,14 0 0,-6 0 0,8 0 0,-1 0 0,1 0 0,-1 0 0,1 0 0,-1 0 0,1 0 0,0 0 0,0 0 0,-1 0 0,1 0 0,0 0 0,-1 0 0,1 0 0,-1 0 0,1 0 0,0 0 0,1 0 0,-1 0 0,1 0 0,-1 0 0,1 0 0,-1 0 0,1 0 0,-1 0 0,0 0 0,0 6 0,0-5 0,0 5 0,0-6 0,6 6 0,-4-4 0,4 4 0,-6-6 0,0 0 0,0 0 0,6 7 0,-5-6 0,6 5 0,-7-6 0,7 6 0,-5-4 0,4 4 0,-6-6 0,0 0 0,7-12 0,1 3 0,6-11 0,0 6 0,0-1 0,0 1 0,0 0 0,0-8 0,0 5 0,0-13 0,0 14 0,0-6 0,0 0 0,0 6 0,0-6 0,0 7 0,0 1 0,0-8 0,0 6 0,0-6 0,0 7 0,0 1 0,0-8 0,0 5 0,0-5 0,0 8 0,0-8 0,0 5 0,0-5 0,0 8 0,0-8 0,0 5 0,0-5 0,0 0 0,0 6 0,0-6 0,0 7 0,0 1 0,0-8 0,0 5 0,0-5 0,0 8 0,0-1 0,0 1 0,0-8 0,0 5 0,0-5 0,0 8 0,0-1 0,0 1 0,0-8 0,0 6 0,0-14 0,0 14 0,0-14 0,0 13 0,0-12 0,0 12 0,0-13 0,0 0 0,0 4 0,0-2 0,0 6 0,0 6 0,0-6 0,0 7 0,0 1 0,0-8 0,0 5 0,-6-5 0,4 8 0,-4-1 0,6 1 0,0 0 0,0-1 0,0 1 0,-7-1 0,5 1 0,-4-8 0,6 5 0,0-5 0,0 0 0,0 6 0,0-6 0,0-1 0,0 7 0,0-6 0,0 0 0,0 6 0,0-14 0,0 6 0,0 0 0,0-6 0,0 6 0,0-7 0,0-1 0,0 0 0,0 1 0,0-1 0,0 0 0,0 0 0,0 1 0,0 7 0,0-20 0,0 17 0,0-19 0,0 14 0,0 8 0,0-6 0,0 14 0,0-14 0,0 14 0,0-14 0,0 14 0,0-6 0,0 0 0,0 5 0,0-12 0,0 12 0,0-5 0,0 8 0,0-1 0,0 1 0,0-8 0,0 6 0,0-6 0,0-1 0,0 7 0,0-14 0,0 14 0,0-6 0,0 0 0,0 6 0,0-14 0,0 13 0,0-12 0,0 12 0,0-12 0,0 12 0,0-12 0,0 12 0,0-5 0,0 8 0,0-1 0,0 1 0,0 0 0,0 0 0,0 1 0,0 0 0,0-1 0,0 1 0,0 0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09.8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2146 1 24575,'-31'0'0,"-13"0"0,17 0 0,-22 0 0,6 0 0,-9 0 0,0 0 0,0 0 0,0 0 0,0 0 0,9 0 0,-7 0 0,7 0 0,0 0 0,3 0 0,8 0 0,1 0 0,-10 0 0,7 0 0,-7 0 0,17 0 0,-6 0 0,6 0 0,0 0 0,-5 0 0,12 0 0,-12 0 0,12 0 0,-13 0 0,14 0 0,-14 0 0,14 0 0,-14 0 0,6 0 0,0 0 0,2 0 0,0 0 0,6 0 0,-6 0 0,7 0 0,1 0 0,0 0 0,-1 0 0,1 0 0,0 0 0,0 0 0,0 0 0,1 0 0,-1 0 0,0 0 0,0 0 0,0 0 0,0 6 0,-1-4 0,1 4 0,-1-6 0,1 0 0,0 0 0,0 0 0,-1 0 0,1 0 0,0 6 0,0-5 0,0 5 0,-1-6 0,1 0 0,0 0 0,-1 0 0,1 0 0,0 0 0,0 0 0,0 0 0,0 0 0,1 0 0,-1 0 0,1 0 0,0 0 0,0 0 0,-1 6 0,1-4 0,-1 4 0,1-6 0,-1 0 0,1 0 0,-1 0 0,1 0 0,-1 0 0,0 0 0,1 0 0,-1 0 0,0 0 0,1 0 0,-1 0 0,0 0 0,0 0 0,0 0 0,1 0 0,-1 0 0,1 0 0,5 0 0,2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30.7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47 418 24575,'29'0'0,"-4"0"0,-10 0 0,-1 0 0,0 0 0,0 0 0,1 0 0,-1 0 0,0 0 0,0 0 0,-1 0 0,1 0 0,0 0 0,0 0 0,0 0 0,0 0 0,0 0 0,0 0 0,0 0 0,-1 0 0,1 0 0,-1 0 0,0 0 0,0 0 0,0 0 0,0 0 0,1 0 0,1 0 0,6 0 0,-4 0 0,12 0 0,-13 0 0,14 0 0,-14 0 0,6 0 0,0 0 0,-6 0 0,6 0 0,-8-7 0,0 6 0,0-6 0,1 1 0,-1 4 0,-6-11 0,4 12 0,-10-12 0,4 6 0,-6-7 0,0 1 0,0-1 0,0 0 0,0-1 0,0 1 0,0-1 0,0 1 0,0 0 0,0 0 0,0-1 0,0 1 0,0-8 0,0 6 0,0-6 0,0 0 0,0 6 0,0-6 0,0 7 0,0 1 0,0 0 0,0 0 0,-5 7 0,-11 1 0,0 6 0,-6 0 0,0 7 0,6-5 0,-6 5 0,0-7 0,6 6 0,-14-5 0,13 6 0,-12-7 0,12 0 0,-12 0 0,12 0 0,-13 0 0,14 0 0,-14 0 0,14 0 0,-6 0 0,7 0 0,-7 0 0,6 0 0,-6 0 0,7 0 0,1 0 0,-8 0 0,6 0 0,-7 0 0,1 0 0,6 6 0,-14-4 0,14 4 0,-14-6 0,14 0 0,-6 0 0,7 0 0,1 0 0,0 0 0,45 0 0,-22 0 0,46 0 0,-32 0 0,9 0 0,-1 0 0,1 0 0,-1 0 0,10 0 0,-7 0 0,15 0 0,-15 0 0,6 0 0,-9 0 0,-7 0 0,6 0 0,-6 0 0,-1 0 0,-1 0 0,0 0 0,-6 0 0,6 0 0,-8 0 0,0 0 0,1 0 0,-1 0 0,0 0 0,0 0 0,-1 0 0,0 0 0,0 0 0,0 0 0,0 0 0,0 0 0,1 0 0,-1 0 0,0 0 0,1 0 0,-1 0 0,1 0 0,0 0 0,-1 0 0,0 0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34.7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407 74 24575,'-39'0'0,"5"0"0,19 0 0,1 0 0,-1 0 0,1 0 0,-1 0 0,1 0 0,0 0 0,0 0 0,1 0 0,5-12 0,2 3 0,12-4 0,7 7 0,2 6 0,6 0 0,-7 0 0,0 0 0,8 0 0,-6 0 0,14-7 0,-6 5 0,7-5 0,0 7 0,1 0 0,-1 0 0,10-7 0,-7 5 0,6-6 0,-8 8 0,-1 0 0,1 0 0,-1 0 0,-7 0 0,5 0 0,-12 0 0,4 0 0,-6 0 0,-1 0 0,0 0 0,0 0 0,0 0 0,-45 0 0,21 0 0,-44 0 0,37 0 0,-12 0 0,12 0 0,-5 0 0,0 0 0,6 0 0,-14 0 0,6 0 0,0 0 0,-6 0 0,6 0 0,0 0 0,-6 0 0,6 0 0,0 6 0,2-4 0,0 4 0,6-6 0,-6 0 0,7 0 0,1 0 0,-8 0 0,6 0 0,-6 0 0,8 0 0,0 0 0,0 0 0,0 0 0,0 0 0,1 0 0,-1 0 0,0 0 0,0 0 0,-1 0 0,1 0 0,0 0 0,0 0 0,1 0 0,-1 0 0,0 0 0,1 0 0,-1 6 0,0-4 0,7 9 0,31-9 0,-10 3 0,33-5 0,-31 0 0,14 0 0,-7 0 0,9 0 0,-1 0 0,1 0 0,-1 0 0,1 0 0,-1 7 0,1-5 0,-9 11 0,7-11 0,-6 11 0,-1-11 0,-1 11 0,-7-11 0,-1 11 0,0-12 0,0 6 0,1-7 0,-1 6 0,0-4 0,0 4 0,-7 0 0,-1 1 0,-6 6 0,0 0 0,-6-6 0,-2 5 0,-5-10 0,-2 10 0,1-10 0,0 11 0,-1-12 0,-5 6 0,4-7 0,-5 0 0,7 0 0,-8 7 0,0-6 0,-2 6 0,3 0 0,7-6 0,-1 12 0,1-12 0,0 12 0,-1-11 0,1 4 0,-1 0 0,1-4 0,0 4 0,6 1 0,-5-6 0,6 5 0,-7 0 0,0-4 0,1 4 0,5-6 0,2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44.2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2519 1 24575,'-57'0'0,"12"0"0,-4 0 0,11 0 0,-15 0 0,3 0 0,7 0 0,-9 0 0,0 0 0,0 0 0,9 0 0,-6 0 0,15 0 0,-16 0 0,16 0 0,-7 0 0,1 0 0,6 0 0,-7 0 0,9 0 0,1 0 0,-1 0 0,8 0 0,-6 7 0,6-6 0,0 6 0,2-7 0,0 0 0,6 7 0,-6-6 0,0 6 0,6-7 0,-6 0 0,7 0 0,1 0 0,-1 0 0,1 6 0,-1-5 0,1 6 0,-8-7 0,6 0 0,-6 0 0,7 6 0,1-4 0,-1 4 0,-7-6 0,6 0 0,-6 0 0,7 0 0,1 0 0,0 0 0,-1 0 0,1 0 0,-1 0 0,1 6 0,6 1 0,2 7 0,6-1 0,6 1 0,2 0 0,0 0 0,4 0 0,-10 8 0,4 1 0,-6 18 0,0 12 0,0 24 0,0 13-492,1-34 0,-2 2 312,-7 8 1,-5 1 179,-4 8 0,-3 0 0,-2-7 0,-2 0 0,-4 3 0,0 1-492,-2 11 0,2 0 137,9-18 0,0 0 355,-10 23 0,1 0 0,11-28 0,0-2 0,-5 7 0,0 1-419,5-6 1,1-2 418,-5 1 0,2-3 0,-3 34-357,-7-3 357,10-12 0,1-11 983,1-11-826,7-12 826,-3-17-277,11 5 255,-5-13-961,7 6 441,0-8-441,0 0 0,0 0 0,0-1 0,0 1 0,0-1 0,0 1 0,0 1 0,0-2 0,0 2 0,0 6 0,0 3 0,0 7 0,0-7 0,0 6 0,0-14 0,0 6 0,0-8 0,0 0 0,0 0 0,7-6 0,1-2 0,6-6 0,0 6 0,-7 2 0,6 0 0,-12 4 0,6-4 0,-7 6 0,0 0 0,0 28 0,0 18 0,0-12 0,0 6-492,0 19 0,0 3 128,1-1 0,-2 3-128,-8 19 0,-4 2 0,0-6 0,-2-2 345,-2-13 0,-3 0 147,-8 10 0,0-3-492,10-23 0,0-3 378,-9 8 1,0-2 26,6-12 1,1-4 86,-18 28 0,2-15 983,11-27-587,-5 2 587,14-27 0,-5 2 0,7-18-185,6-23-566,2 2-232,6-19 0,0 14 0,0 1 0,0-1 0,0 0 0,0-9 0,0 7 0,0-6 0,0-1 0,0 7 0,0-16 0,8 7 0,1-32 0,9 7 0,-1-9 0,1 14 0,-8 11 0,4 10 0,-4-8 0,6 16 0,0-7 0,-7 10 0,5-1 0,-12 8 0,12-6 0,-6 6 0,7 0 0,-6 2 0,4 0 0,-5 6 0,7-6 0,-1 14 0,-6-5 0,5 5 0,-6 0 0,7-4 0,0 10 0,0-4 0,0 6 0,0 0 0,0 0 0,0 0 0,8 0 0,2 0 0,7 0 0,1 0 0,8 0 0,-6 0 0,15 0 0,-15 0 0,7 0 0,-18 0 0,-1 0 0,-8 6 0,1 2 0,-7 7 0,-2-1 0,-6 8 0,0-6 0,0 13 0,0-5 0,0 8 0,0-8 0,0 5 0,0-5 0,0 0 0,0 5 0,0-12 0,0 4 0,0-6 0,0-1 0,6-6 0,1-2 0,7-13 0,0 0 0,8-9 0,-6 8 0,6 1 0,-8 7 0,0 0 0,0 0 0,1 0 0,-1 0 0,-6 7 0,-2 17 0,-6 2 0,0 23 0,0-6 0,0 9 0,0-10 0,0-1 0,0-10 0,0-7 0,0-2 0,6-14 0,2-2 0,5-6 0,2-6 0,0-10 0,0-17 0,1-1 0,1-16 0,0 8 0,1-21 0,-1 8 0,-7-17 0,-2 17 0,0-18 0,-6 8 0,7 0 0,-9 12 0,0 3 0,0 16 0,0 1 0,0 11 0,0 8 0,0 11 0,0 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23:47.1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548 3251 24575,'53'0'0,"-10"0"0,7 0 0,-7 0 0,19 0 0,-8 0 0,19 0 0,-9 0 0,1 0 0,-3 0 0,-10 0 0,-9 0 0,-3 0 0,-16 0 0,-2 0 0,-8 0 0,-12 0 0,-25-7 0,-13-3 0,-12-13 0,-15-15 0,4-10-414,14 18 1,-1-1 413,4-4 0,0-1 0,-9-1 0,-1-1 0,3-5 0,1 1 0,-1 4 0,1 0 0,-1-9 0,1-1 0,0 9 0,1 0 0,3-7 0,1-3 0,-6 1 0,1-1 0,10 7 0,3 0 0,2-5 0,3 2 0,-17-23 0,19 6 0,11 10 0,9 0 0,8 9 0,0-7 827,0 17-827,0-8 0,0 0 0,14 7 0,14-17 0,8 7 0,20-23 0,-7-2-348,-19 29 1,1-1 347,0 0 0,-1 0 0,1 0 0,-1 0 0,21-38 0,7-2 0,-16-7 0,5 18 0,-8-15 0,-12 30 0,7-7 0,-15 10 0,5 9 0,-8 2 0,1 1 695,-8 14-695,-2-13 0,0 15 0,-5 0 0,5-6 0,-7 6 0,0 0 0,0-6 0,0 6 0,0 0 0,0-5 0,0 12 0,0-12 0,0 5 0,0 0 0,0-6 0,0 6 0,0 0 0,0-6 0,0 14 0,-6-6 0,-2 7 0,-7 7 0,1 2 0,1 6 0,-2 0 0,2 0 0,-1 0 0,6 6 0,-4 2 0,4 5 0,0 1 0,2 0 0,6 0 0,0 0 0,0 0 0,0 0 0,0 8 0,0-6 0,0 14 0,0-7 0,0 9 0,0-1 0,0 1 0,0 8 0,0 3 0,0 9 0,0 10 0,9 3 0,-7 0 0,6 7 0,-8-7 0,0 0 0,0-12 0,0-3 0,0-24 0,0 12 0,0-22 0,0 6 0,0-7 0,0-7 0,0-2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0:45:38.60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0 300 24575,'28'0'0,"-4"0"0,-10 0 0,-1 0 0,1 0 0,-1 0 0,6 0 0,-4 0 0,4 0 0,-5 0 0,-1 0 0,8 0 0,-6 0 0,5 0 0,1 0 0,-6 0 0,5-6 0,1 4 0,-6-4 0,13 6 0,-13 0 0,13 0 0,-6 0 0,7 0 0,1-6 0,-1 4 0,1-5 0,-1 7 0,1-6 0,0 4 0,-8-5 0,6 7 0,-13 0 0,5 0 0,1 0 0,-6 0 0,5 0 0,-7 0 0,8-6 0,-6 4 0,6-5 0,-8 7 0,7 0 0,-5 0 0,6 0 0,5 0 0,-9 0 0,17 0 0,-19-6 0,13 5 0,-13-5 0,12 6 0,-12 0 0,13 0 0,-13 0 0,6 0 0,-8 0 0,0 0 0,1 0 0,-1 0 0,0 0 0,1 0 0,-1 0 0,0 0 0,1 0 0,-1 0 0,0 0 0,0 0 0,1 0 0,-1 0 0,0 0 0,1 0 0,6 0 0,-5 0 0,13 0 0,-6 0 0,8 0 0,-1 0 0,-7 0 0,6 0 0,-6 0 0,8 0 0,-8 0 0,6 0 0,-13 0 0,13 0 0,-6 0 0,0 0 0,6 0 0,0 0 0,3 0 0,5 0 0,-7 0 0,1 0 0,-1 0 0,1 0 0,-1 0 0,1 0 0,-1 0 0,1 0 0,-1 0 0,1 0 0,0 0 0,-1 0 0,1 0 0,-1 0 0,-6 0 0,4 0 0,-4 0 0,-1 0 0,6 0 0,-6 0 0,8 0 0,-8 0 0,6 0 0,-6 0 0,0 0 0,6 0 0,-13 0 0,13 0 0,-13 0 0,5 0 0,-6 0 0,6 0 0,-5 0 0,13 0 0,-13 0 0,6 0 0,-8 0 0,7 0 0,-5 0 0,6 0 0,-8 0 0,6 0 0,-4 0 0,5 0 0,-7 0 0,0 0 0,8 0 0,-6 0 0,5 0 0,1 0 0,-6 0 0,13 0 0,-6 0 0,7 0 0,-6 0 0,13 0 0,-12 0 0,14 0 0,-8 0 0,-1 0 0,1 0 0,8 0 0,-7 0 0,7 6 0,-8-4 0,8 4 0,-6 1 0,14-5 0,-14 11 0,14-12 0,-14 13 0,14-13 0,-14 6 0,6-1 0,0-4 0,-7 4 0,7-6 0,-8 7 0,-1-5 0,1 4 0,-1-6 0,1 0 0,-1 7 0,1-6 0,-1 6 0,14 0 0,-10-6 0,18 6 0,-19-7 0,6 0 0,0 0 0,-7 0 0,7 0 0,-8 0 0,0 0 0,-1 0 0,1 0 0,-1 0 0,-6 0 0,4 0 0,-4 0 0,6 0 0,1 0 0,-8 0 0,6 0 0,-13 0 0,13 0 0,-6 0 0,7 0 0,1 0 0,-8 0 0,14 0 0,-18 0 0,18 0 0,-14 0 0,8 0 0,-1 0 0,1 0 0,-1 0 0,1 0 0,-1 0 0,-6 0 0,5 0 0,-13 0 0,12 0 0,-4 0 0,-1 0 0,6 0 0,-6 0 0,13 0 0,-11 0 0,3 0 0,-14 0 0,8 0 0,-6 0 0,5 0 0,1 0 0,-6 0 0,13 0 0,-13 0 0,5 0 0,1 0 0,-6 0 0,5 0 0,1 0 0,-6 0 0,6 0 0,-8 0 0,1 0 0,-1 0 0,0 0 0,0 0 0,1 0 0,-1 0 0,0 0 0,1 0 0,-1 0 0,8 0 0,-6 0 0,5 0 0,1 0 0,1 0 0,0 0 0,6 0 0,-13 0 0,13-7 0,-13 5 0,13-4 0,-13 6 0,12 0 0,-11 0 0,4 0 0,1 0 0,-6 0 0,5 0 0,-1-6 0,-4 4 0,4-4 0,-5 6 0,-1 0 0,1 0 0,6 0 0,-5 0 0,6 0 0,-8 0 0,0 0 0,1 0 0,-1 0 0,0 0 0,1 0 0,-1 0 0,1 0 0,-1 0 0,0 0 0,0 0 0,0 0 0,1 0 0,-2 0 0,1 0 0,0 0 0,-43 0 0,14 0 0,-30 0 0,18 0 0,6 0 0,-1 0 0,-5 0 0,13 0 0,-13 0 0,5 0 0,1 0 0,-6 0 0,-3 0 0,-1 0 0,-6 0 0,0 0 0,-3 0 0,1 0 0,-7 0 0,15 0 0,-6 0 0,8 0 0,8 0 0,-6 0 0,13 0 0,-13 0 0,5 0 0,1 0 0,-6 0 0,5 0 0,1 0 0,-6 0 0,5 0 0,1 0 0,1 0 0,0 0 0,6 0 0,-13 0 0,5 0 0,1 0 0,-6 0 0,5 0 0,-6 0 0,6 0 0,-5-6 0,6 4 0,-8-5 0,7 7 0,-13 0 0,18 0 0,-18 0 0,13 0 0,1 0 0,-6 0 0,13 0 0,-13 0 0,12 0 0,-4 0 0,-1 0 0,6 0 0,-13 0 0,5 0 0,0 0 0,3 0 0,-1 0 0,6 0 0,-13 0 0,5 0 0,0 0 0,-5 0 0,6 0 0,-1 0 0,-5 0 0,6 0 0,-1 0 0,-5 0 0,13 0 0,-13 0 0,13 0 0,-13 0 0,12 0 0,-4-6 0,6 5 0,1-5 0,-8 6 0,5 0 0,-4-6 0,-1 4 0,6-4 0,-6 6 0,0 0 0,6-6 0,-13 5 0,12-5 0,-12 6 0,6 0 0,-16 0 0,6 0 0,-15 0 0,15 0 0,-15 0 0,7 0 0,0 0 0,-7 0 0,7 0 0,-1 0 0,-5 0 0,14 0 0,-15 0 0,15 0 0,-6 0 0,0 0 0,6 0 0,-6 0 0,15 0 0,-4 0 0,4 0 0,-7 0 0,8 0 0,-6 0 0,12 0 0,-12 0 0,13 0 0,-13 0 0,6 0 0,-1 0 0,-5 0 0,13 0 0,-13 0 0,12 0 0,-12 0 0,13 0 0,-13 0 0,13 0 0,-13 6 0,13-4 0,-6 4 0,0-6 0,6 0 0,-6 0 0,8 0 0,-8 0 0,12 6 0,-10-4 0,4 3 0,0 1 0,-6-4 0,7 4 0,1 0 0,-1-5 0,1 5 0,-8-6 0,6 0 0,-5 6 0,6-5 0,1 5 0,-1-6 0,1 0 0,-1 5 0,1-3 0,-1 4 0,-6-6 0,4 6 0,-4-5 0,6 5 0,-7 1 0,6-6 0,-6 12 0,8-12 0,-8 5 0,6 0 0,-6-5 0,14 10 0,7-4 0,13 0 0,1-2 0,5-5 0,-6 0 0,0 6 0,0-5 0,0 5 0,0-6 0,0 0 0,0 0 0,0 0 0,0 0 0,0 0 0,0 0 0,0 0 0,0 0 0,0 0 0,0 0 0,0 0 0,0 0 0,0 0 0,0 0 0,0 0 0,0 0 0,1 0 0,-2 0 0,2 0 0,-1 0 0,0 0 0,0 0 0,0 6 0,0-5 0,0 5 0,0 0 0,0-5 0,1 5 0,-1 0 0,0-4 0,1 9 0,-1-9 0,0 4 0,1 0 0,-1-5 0,7 5 0,-5 0 0,6-4 0,-8 4 0,8-6 0,-6 0 0,5 0 0,1 0 0,-6 0 0,6 0 0,-1 0 0,-5 0 0,13 0 0,-13 0 0,13 0 0,-6 0 0,1 0 0,4 0 0,-4-7 0,6 5 0,1-11 0,-8 5 0,6 0 0,-6-4 0,8 3 0,-1 1 0,1-5 0,-1 4 0,-6 1 0,4-5 0,-4 4 0,6 1 0,1-5 0,-1 11 0,1-11 0,-1 11 0,1-11 0,-1 4 0,1 1 0,-1-5 0,1 11 0,8-12 0,-6 6 0,6-1 0,-9 2 0,9 0 0,-6 5 0,6-12 0,-16 12 0,6-4 0,-6 6 0,8-7 0,-8 5 0,6-4 0,-13 6 0,5 0 0,-6 0 0,-1 0 0,0 0 0,1 0 0,-1 0 0,0 0 0,1 0 0,-1 0 0,0 0 0,0 0 0,1 0 0,-1 0 0,0 0 0,1 0 0,-1 0 0,0 0 0,1 0 0,-1 0 0,0 0 0,0 0 0,0 0 0,0 0 0,0 0 0,-58 0 0,24 0 0,-47 0 0,30 0 0,-2 0 0,-9 0 0,0 0 0,-9 0 0,-3 0 0,-21 0 0,8 0 0,-19 0 0,19 0 0,-18 8 0,7-6 0,1 7 0,2-9 0,0 0 0,8 0 0,2 0 0,4 0 0,16 0 0,-6 0 0,9 0 0,0 0 0,0 0 0,9 0 0,-7 0 0,16 0 0,-8 0 0,10 0 0,-1 0 0,0 0 0,0 0 0,1 0 0,6 0 0,-5 0 0,6 0 0,-1 0 0,-5 0 0,13 0 0,-13 0 0,12 0 0,-11 0 0,11 0 0,-12 0 0,13 0 0,-13 0 0,13 0 0,-6 0 0,0 0 0,6 0 0,-6 0 0,1 0 0,4 0 0,-12 0 0,13 0 0,-13 0 0,13 0 0,-6 0 0,1 0 0,4 0 0,-12 0 0,6 0 0,-1 0 0,2 0 0,1 0 0,4 0 0,-12 0 0,13 0 0,-13 0 0,13 0 0,-6 0 0,8 0 0,-1 0 0,1 0 0,-1 0 0,1 0 0,-1 0 0,1 0 0,0 0 0,0-6 0,-1-2 0,1 1 0,-1-5 0,0 10 0,1-10 0,0 11 0,0-5 0,5 0 0,-4 5 0,5-5 0,-7 0 0,1 4 0,-1-4 0,1 6 0,0-6 0,-1 5 0,1-5 0,-1 6 0,0 0 0,1-6 0,-1 4 0,1-4 0,-1 0 0,1 4 0,0-4 0,-1 6 0,1 0 0,0 0 0,1 0 0,-1 0 0,0 0 0,0 0 0,-7 0 0,4 0 0,-12 0 0,6 0 0,-8 0 0,1 7 0,-1 1 0,-8 0 0,6 5 0,-15-4 0,15 6 0,-14 1 0,5 0 0,1-1 0,-7 1 0,7 0 0,0 0 0,1-1 0,10 0 0,-10-7 0,15 4 0,-13-10 0,22 4 0,-6-6 0,0 0 0,6 0 0,-6 0 0,8 0 0,0 0 0,-1 0 0,1 5 0,0-3 0,0 3 0,-1-5 0,1 0 0,0 0 0,-1 0 0,1 0 0,-1 0 0,1 0 0,0 0 0,-1 0 0,1 0 0,-1 0 0,1 0 0,0 0 0,-1 0 0,1 0 0,0 0 0,-1 0 0,1 0 0,0 0 0,1 0 0,4-5 0,-3 3 0,9-9 0,-4 3 0,6-5 0,0-1 0,0 2 0,0-2 0,0 1 0,-6 6 0,5-5 0,-5 5 0,6-7 0,0 1 0,0 0 0,-6 0 0,4 0 0,-10 6 0,11-5 0,-6 5 0,7-5 0,12 4 0,-4 3 0,11 5 0,-5 0 0,-1 0 0,0 0 0,1 0 0,-1 0 0,0 0 0,1 0 0,-1 0 0,0 0 0,0 0 0,1 0 0,-1 0 0,0 0 0,1 0 0,-1 0 0,0 0 0,8 0 0,-6 0 0,5 0 0,-6 0 0,-1 0 0,0 0 0,1 0 0,-1 0 0,0 0 0,1 0 0,-1-6 0,1 4 0,6-4 0,-5 6 0,6-6 0,-1 5 0,-5-5 0,13-1 0,-13 6 0,13-6 0,-13 7 0,13-7 0,-13 6 0,12-6 0,-11 1 0,11 5 0,-12-5 0,13 6 0,-13-6 0,6 4 0,-1-4 0,-4 6 0,11 0 0,-11 0 0,11-7 0,-4 6 0,-1-6 0,6 7 0,-6 0 0,0 0 0,6-7 0,-6 6 0,8-6 0,-8 7 0,6 0 0,-6 0 0,8 0 0,-8 0 0,6 0 0,-6 0 0,7 0 0,1 0 0,-8 0 0,6 0 0,-6 0 0,0 0 0,6 7 0,-13-6 0,13 6 0,-7-7 0,1 0 0,4 0 0,-11 0 0,6 0 0,-1 0 0,-5 0 0,6 0 0,-8 0 0,0 6 0,1-5 0,-1 5 0,0-6 0,1 0 0,-1 0 0,0 6 0,1-4 0,-1 4 0,0-6 0,1 0 0,-1 0 0,0 5 0,1-3 0,-1 4 0,0-6 0,0 0 0,1 0 0,-1 0 0,0 0 0,0 0 0,8 0 0,1 0 0,8 0 0,0 0 0,-1 0 0,9 0 0,-6 0 0,14 0 0,-14 0 0,14 0 0,-14 0 0,14 0 0,-5 0 0,-1 0 0,6 0 0,-14 0 0,6 0 0,-9 0 0,1 0 0,-1 0 0,1 0 0,-1 0 0,1 0 0,-1 0 0,9 0 0,-6 0 0,14 0 0,-14 0 0,6 0 0,-8 0 0,-1 0 0,1 0 0,-8 0 0,-2 0 0,1 0 0,-6 0 0,6 0 0,-8 0 0,0 0 0,1 0 0,-1 0 0,1 0 0,-1 0 0,0 0 0,1 0 0,-1 0 0,0 0 0,0 0 0,0 0 0,1 0 0,-1 0 0,0 0 0,1 0 0,-1 0 0,8 0 0,-6 0 0,12 0 0,-11 0 0,11 0 0,-4 0 0,6 0 0,1 0 0,-1 6 0,1-4 0,-1 11 0,1-5 0,8 1 0,-7-3 0,7 1 0,0-6 0,-6 6 0,6-1 0,0-4 0,-6 4 0,14-6 0,-14 0 0,6 0 0,-9 0 0,1 7 0,-1-5 0,1 4 0,-8-6 0,6 0 0,-6 0 0,1 0 0,4 0 0,-11 0 0,4 6 0,-7-4 0,1 3 0,-1-5 0,0 0 0,-5 0 0,-2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29:56.9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8:36.6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287 1 16383,'19'0'0,"6"0"0,6 0 0,-6 0 0,19 0 0,-11 0 0,7 0 0,7 0 0,-7 0 0,18 0 0,-7 0 0,28 0 0,-29 0 0,6 0 0,35 0 0,5 0 0,-15 0 0,-2 0 0,7 0 0,-8 0 0,-13 0 0,-35 0 0,-17 0 0,-1 0 0,0 0 0,1 0 0,-1 0 0,-16 0 0,-15 7 0,-19 2 0,-21 8 0,-2 0 0,-21 3 0,-12 2 0,6 1 0,-5 0 0,10-6 0,-4-2 0,4 0 0,-17 3 0,10-4 0,34-9 0,6-3 0,-37-2 0,67 0 0,-39 0 0,33 0 0,-21 0 0,24 0 0,-22 0 0,19 0 0,-28 0 0,29 0 0,-26 0 0,56-5 0,-12 3 0,48-3 0,-1 5 0,9-7 0,-1 5 0,23-13 0,22-1 0,-21 6 0,24-11 0,-69 19 0,39-10 0,-46 10 0,46-17 0,-46 16 0,61-17 0,-50 12 0,18 0 0,1 0 0,-12 0 0,51-5 0,-54 12 0,6-5 0,-29 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8:43.454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635 420 16383,'60'0'0,"-6"0"0,14-16 0,-8 4 0,11-13 0,11 6 0,2-8 0,12 6 0,-1-7 0,1 9 0,-1 0 0,-33 5 0,3 0 0,18 4 0,1 0 0,-5 1 0,-4 0 0,-9 4 0,-6 3 0,7 2 0,-69 0 0,-46 0 0,2 0 0,-38 0 0,15 0 0,-5 0 0,-2 0 0,-6 0 0,-4 0 0,-10 1 0,-1-2 0,23-2 0,-1-1 0,0 0 0,-2-2 0,-9 0 0,-2-1 0,0 0 0,2-2 0,7-2 0,0 0 0,2-1 0,3 0 0,-10-1 0,4 0 0,9 1 0,4-1 0,12 2 0,9 4 0,33 7 0,11 0 0,24 0 0,3 0 0,39 0 0,27 0 0,-16 0 0,8 0 0,-17 2 0,2 1 0,0 0 0,0-1 0,0 2 0,-2-1 0,18 1 0,-7 1 0,-18-1 0,-8-1 0,1-3 0,-14 0 0,-30 5 0,-8-4 0,-8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28.8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0 235 24575,'0'48'0,"0"10"0,0-3 0,0 17 0,0-7 0,0 10 0,0 1 0,0-12 0,0 9 0,0-8 0,0 0 0,0-3 0,0-19 0,0 6 0,0-15 0,0 15 0,0-15 0,0 15 0,0-15 0,0 7 0,0-10 0,0 1 0,0-1 0,0 0 0,0 1 0,0-1 0,0 1 0,0-1 0,0 1 0,0-1 0,0 1 0,0-9 0,0 7 0,0-6 0,0 7 0,0-7 0,0 6 0,0-14 0,0 6 0,0-1 0,0-4 0,0 4 0,0-6 0,0-1 0,0 7 0,0-4 0,0 4 0,0-6 0,0-1 0,0 0 0,0 0 0,0 0 0,0 1 0,0-2 0,0 2 0,0-2 0,0 1 0,0 0 0,0-1 0,0 1 0,0 0 0,0-1 0,6 1 0,-4 0 0,4 0 0,-6 0 0,0 1 0,0-1 0,0 0 0,6 0 0,-4 0 0,4 1 0,-6-1 0,0 8 0,0 1 0,6 1 0,-4 6 0,4-6 0,-6 7 0,0 1 0,0-1 0,0 1 0,0-9 0,7 7 0,-5-6 0,5 7 0,-7 10 0,0-8 0,0 8 0,0-1 0,7-6 0,-5 7 0,5-1 0,-7-6 0,0 6 0,0-16 0,0 6 0,0-7 0,0 9 0,0-8 0,0 5 0,0-13 0,0 14 0,0-14 0,0 6 0,0-8 0,0 0 0,0 0 0,0 1 0,0-1 0,0 0 0,0 0 0,0 0 0,0 1 0,0-2 0,0 2 0,0-2 0,0 1 0,0 0 0,0 0 0,6 0 0,-4 1 0,4-1 0,-6 0 0,0 8 0,0-6 0,0 6 0,0 0 0,0-6 0,0 6 0,0 0 0,0-6 0,0 13 0,0-13 0,0 6 0,0-8 0,0 1 0,0-1 0,0 0 0,0 0 0,0 1 0,0-1 0,0 0 0,0 0 0,0-1 0,0-54 0,0 12 0,0-40 0,0 19 0,0 8 0,0-10 0,0 0 0,0 0 0,0 0 0,0 0 0,0 9 0,0-18 0,0 16 0,0-18 0,0 1 0,0 7 0,0-17 0,0 17 0,0-17 0,0 17 0,0-7 0,0 10 0,0 0 0,0 0 0,0 0 0,0 0 0,0 0 0,0 0 0,0-10 0,0 16 0,0-14 0,0 7 0,0-2 0,0-7 0,-8 10 0,6-10 0,-6-3 0,8-11 0,0 1 0,0-12-681,0-3 681,0 40 0,0-1 0,0 0 0,0 0 0,0 0 0,0 0 0,0-1 0,0 2-139,0-40 139,-8 3 0,6 22 0,-7-8 0,9 19 0,0 0 0,0 5 0,0 15 676,0-7-676,0 17 144,0 2-144,0 0 0,0 5 0,0-4 0,0 6 0,0 2 0,7 5 0,1 2 0,6 6 0,0 0 0,0 0 0,1 0 0,6 0 0,3 0 0,8-8 0,-1 7 0,10-6 0,-8 7 0,17 0 0,-8 0 0,1 0 0,7 0 0,-17-7 0,17 5 0,-17-12 0,8 12 0,-10-12 0,1 5 0,-1-7 0,10-1 0,-15 2 0,12-1 0,-14 0 0,8 7 0,-8-4 0,5 11 0,-5-11 0,0 11 0,5-12 0,-13 6 0,14-1 0,-14-4 0,14 12 0,-14-6 0,13 7 0,-13-6 0,6 4 0,-8-4 0,1 6 0,-1 0 0,0 0 0,0 0 0,0 0 0,0 0 0,-1 0 0,1 0 0,0 0 0,0 0 0,0 0 0,0 0 0,1 0 0,-1 0 0,0 0 0,0 0 0,8 0 0,2 0 0,0 0 0,5 0 0,-13 0 0,14 0 0,-6 0 0,-1-7 0,7 6 0,-14-6 0,14 7 0,-14 0 0,13-7 0,-12 6 0,4-7 0,-6 2 0,7 4 0,-6-4 0,6 0 0,0 4 0,-6-4 0,6-1 0,-1 6 0,-5-12 0,14 11 0,-14-11 0,14 12 0,-14-12 0,13 11 0,-13-10 0,6 10 0,-7-4 0,6-1 0,-4 5 0,5-5 0,-8 7 0,0 0 0,0-6 0,-1 4 0,1-4 0,-6 0 0,4 4 0,-4-4 0,6 6 0,-7-7 0,5 6 0,-4-6 0,5 7 0,-5-6 0,4 4 0,-5-4 0,7 6 0,0 0 0,-1-6 0,1 4 0,0-4 0,-1 6 0,1 0 0,0 0 0,-1 0 0,0 0 0,0 0 0,0 0 0,-6-6 0,5 4 0,-4-4 0,6 0 0,0 4 0,0-10 0,0 10 0,1-4 0,-1 0 0,0 4 0,0-5 0,1 7 0,-2 0 0,1 0 0,-7-6 0,-30 5 0,10-5 0,-24 6 0,24 0 0,0 0 0,-1 0 0,1 0 0,-1 0 0,1 0 0,-1 0 0,1 0 0,0 0 0,-1 0 0,1 0 0,-1 0 0,1 6 0,0-5 0,-1 5 0,1-6 0,0 0 0,0 0 0,-1 0 0,1 0 0,0 0 0,5 6 0,-4-5 0,5 5 0,-6-6 0,0 0 0,0 0 0,-1 0 0,1 0 0,0 0 0,0 0 0,-1 0 0,1 0 0,0 0 0,0 0 0,0 0 0,5 0 0,3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8:51.79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1102 14 24575,'-92'0'0,"33"0"0,-7 0 0,44 0 0,2 0 0,7 0 0,-1 0 0,1 0 0,-1 0 0,1 0 0,-1 0 0,0 0 0,1 0 0,0 0 0,0 0 0,-1 0 0,1 0 0,0 0 0,-8 0 0,6-6 0,-5 5 0,-1-5 0,-2 6 0,1 0 0,-6 0 0,5 0 0,1 0 0,-6 0 0,12 0 0,-4 0 0,6 0 0,-7 0 0,6 0 0,-6 0 0,1 0 0,4 0 0,-4 0 0,6 0 0,0 0 0,1 0 0,-1 0 0,1 0 0,0 0 0,-1 0 0,1 0 0,-1 0 0,1 0 0,-1 0 0,1 0 0,-1 0 0,1 0 0,-1 0 0,1 0 0,-1 0 0,1 0 0,0 0 0,0 0 0,5 5 0,3 2 0,5 5 0,0 0 0,0 0 0,0 1 0,0-1 0,0 1 0,0 0 0,0-1 0,0 1 0,0-1 0,5-5 0,2-2 0,6-5 0,0 0 0,0 0 0,0 0 0,1 0 0,-1 0 0,0 0 0,0 0 0,0 0 0,1 0 0,-1 0 0,1 0 0,-1 0 0,0 0 0,1 0 0,-1 0 0,0 0 0,1 0 0,-1 0 0,0 0 0,1 0 0,-1 0 0,1 0 0,-1 0 0,0 0 0,1 0 0,-1 0 0,0 0 0,1 0 0,6 0 0,-5 0 0,6 0 0,-8 0 0,1 0 0,6 0 0,-5 0 0,6 0 0,-8 0 0,0 0 0,1 0 0,-1 0 0,0 0 0,1 0 0,-1 0 0,0 0 0,1 0 0,-1 0 0,0 0 0,1 0 0,-1 0 0,1 0 0,-1 0 0,0 0 0,0 0 0,0 0 0,1 0 0,-1 0 0,0 0 0,0 0 0,1 0 0,-1 0 0,0 0 0,0 0 0,1 0 0,-1 0 0,0 0 0,1 0 0,-1 0 0,0 0 0,8 0 0,-6 0 0,6 0 0,-8 0 0,0 0 0,0 0 0,1 0 0,-1 0 0,1-6 0,-1 5 0,0-5 0,0 6 0,1 0 0,-1 0 0,0 0 0,1 0 0,-1 0 0,0 0 0,0 0 0,0 0 0,1-6 0,-1 4 0,0-4 0,1 6 0,-1 0 0,1 0 0,-1 0 0,0 0 0,-6 0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8:53.91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27 24575,'43'0'0,"-2"0"0,-11 0 0,8 0 0,-7 0 0,7 0 0,-15-6 0,4 5 0,-12-5 0,13 6 0,-13 0 0,6 0 0,-8-6 0,1 4 0,-1-4 0,0 6 0,1 0 0,-1 0 0,0 0 0,8 0 0,-6 0 0,6 0 0,-8 0 0,0 0 0,1 0 0,-45 0 0,22 0 0,-44 0 0,31 0 0,-8 0 0,7 0 0,-5 0 0,6 0 0,-1 0 0,-5 0 0,13 0 0,-13 0 0,13 0 0,-6 0 0,7 0 0,1 0 0,0 0 0,-1 0 0,1 0 0,0 0 0,-1 0 0,2 0 0,-1 0 0,6 0 0,1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8:56.67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957 1 24575,'-29'0'0,"-4"0"0,10 0 0,-7 0 0,1 0 0,-1 0 0,0 0 0,0 0 0,0 0 0,8 0 0,-6 0 0,5 0 0,-6 0 0,-1 0 0,0 0 0,8 0 0,-6 0 0,5 0 0,1 0 0,-6 6 0,12-4 0,-4 4 0,-1-6 0,6 6 0,-6-4 0,0 4 0,6-6 0,-6 0 0,8 0 0,-1 0 0,1 0 0,-1 0 0,1 0 0,0 0 0,0 5 0,0-3 0,1 3 0,-1-5 0,0 0 0,1 0 0,-1 0 0,0 0 0,1 0 0,-1 0 0,0 0 0,1 0 0,-1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8:59.93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24575,'26'0'0,"-2"0"0,-11 0 0,0 0 0,0 0 0,0 0 0,0 0 0,0 0 0,1 0 0,-1 0 0,-6 6 0,5-4 0,-5 3 0,7 1 0,-2-4 0,1 4 0,0 0 0,0-5 0,0 5 0,-1-6 0,1 6 0,-1-5 0,1 5 0,-1-6 0,1 0 0,-1 0 0,1 0 0,0 0 0,-1 0 0,1 0 0,0 0 0,0 0 0,-1 0 0,1 0 0,-1 0 0,1 0 0,-1 0 0,0 0 0,-5-6 0,-1-1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9:03.48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1257 270 24575,'-44'0'0,"11"0"0,5 0 0,6 0 0,-8 0 0,0 0 0,8 0 0,-6 0 0,12 0 0,-11 0 0,11 0 0,-4 0 0,-1 0 0,5 0 0,-4 0 0,6 0 0,-7-7 0,6 6 0,-6-6 0,8 7 0,-8 0 0,6 0 0,-6 0 0,8 0 0,-1 0 0,0 0 0,1 0 0,-1 0 0,1 0 0,-1 0 0,1-6 0,-1 5 0,1-5 0,0 0 0,0 5 0,-1-5 0,7 0 0,-5 5 0,5-11 0,-7 11 0,1-5 0,6 0 0,-5 5 0,5-5 0,-6 0 0,0 4 0,5-10 0,-3 11 0,3-11 0,-5 10 0,0-9 0,0 10 0,0-5 0,0 6 0,0 0 0,5-6 0,-4 5 0,5-6 0,-6 7 0,5-6 0,-3 5 0,3-5 0,-5 6 0,0 0 0,0 0 0,-1 0 0,1-6 0,0 5 0,0-5 0,0 6 0,0 0 0,-1 0 0,1 0 0,0 0 0,-1 0 0,1 0 0,-1 0 0,1 0 0,0 0 0,0 0 0,0 0 0,0 0 0,-1 0 0,7-5 0,1-2 0,6-6 0,13 6 0,4 2 0,5-2 0,6 6 0,-6-12 0,8 12 0,0-13 0,-8 13 0,6-6 0,-13 7 0,13 0 0,-13 0 0,5 0 0,-7 0 0,8 0 0,-6 0 0,6 0 0,-8 0 0,8 0 0,-6 0 0,5 0 0,1 0 0,-6 0 0,13-7 0,-13 6 0,13-6 0,-13 7 0,13 0 0,-6 0 0,0 0 0,6 0 0,-13 0 0,13 0 0,-13 0 0,13 0 0,-13 0 0,13 0 0,-13 0 0,5 0 0,1 0 0,-6 0 0,6 0 0,-1 0 0,-5 0 0,6 0 0,-8 0 0,0 0 0,1 0 0,-1 0 0,8 0 0,-6 0 0,12 0 0,-11 0 0,11 0 0,-12 0 0,6 0 0,-8 0 0,1 0 0,-1 0 0,0 0 0,1 0 0,-1 0 0,0 0 0,0 0 0,0 0 0,-6 0 0,-1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2:59:06.02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24575,'35'0'0,"-2"0"0,-12 0 0,4 0 0,-10 0 0,5 0 0,-7 0 0,0 0 0,0 0 0,1 0 0,-1 0 0,0 0 0,0 0 0,0 0 0,1 0 0,-1 0 0,0 0 0,0 0 0,0 0 0,1 0 0,6 0 0,-5 0 0,13 0 0,-13 0 0,6 0 0,-1 0 0,-5 0 0,6 0 0,-8 0 0,1 0 0,-1 0 0,0 0 0,0 0 0,0 0 0,-1 0 0,2 0 0,-1 0 0,0 0 0,0 0 0,-1 0 0,2 0 0,-1 0 0,0 0 0,0 0 0,1 0 0,-1 0 0,-1 0 0,1 0 0,0 0 0,-6 0 0,-2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13:12:55.1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 2177 24575,'0'-30'0,"0"-5"0,0 18 0,0-13 0,0 5 0,0 1 0,0-7 0,0 7 0,0-9 0,0 1 0,0-1 0,0 1 0,0-10 0,0 8 0,0-8 0,0 10 0,0-10 0,-7 7 0,5-16 0,-5 17 0,7-17 0,0 7 0,0-20 0,0-2 0,0-1 0,0-7 0,0 7 0,0 1 0,0-9 0,0 19 0,0-7 0,0 9 0,0 10 0,0-6 0,0 15 0,0-7 0,0 10 0,0-1 0,0 1 0,0 0 0,0 7 0,0-5 0,0 13 0,0-14 0,0 8 0,0-1 0,0 3 0,0 7 0,0-1 0,0 1 0,0-1 0,0 1 0,6-1 0,-4 1 0,11-1 0,-12 0 0,12 1 0,-11-1 0,4 0 0,1 0 0,-6 1 0,6-1 0,-7 0 0,0 0 0,0 0 0,0 1 0,0-1 0,6 7 0,-5 46 0,5-13 0,2 46 0,-6-27 0,6 9 0,-1-1 0,-5 1 0,6 0 0,-8 11 0,8-9 0,-6 9 0,14-1 0,-14 4 0,7 10 0,0 11-800,-7 4 800,3-41 0,-1 2 0,-3 5 0,-2 1 0,1-5 0,0-1 0,0 6 0,0 0 0,0-7 0,0-1 0,0 1 0,0 0 0,0 1 0,0-2-9,0 41 9,0-13 0,0-5 0,0-19 0,0 9 0,0-20 0,0 6 799,-7-15-799,5 16 10,-12-17-10,12 7 0,-5-9 0,0 1 0,5-1 0,-13 0 0,14-8 0,-7 7 0,2-15 0,4 6 0,-4 1 0,-1-7 0,5 7 0,-4-9 0,6 1 0,0 7 0,-7-5 0,6 5 0,-6 0 0,7-5 0,0 13 0,-7-13 0,6 5 0,-6 0 0,7-5 0,0 13 0,-6-13 0,4 13 0,-5-6 0,7 1 0,-7 5 0,5-14 0,-5 15 0,7-15 0,0 6 0,0-7 0,0-1 0,0 1 0,0-1 0,0 0 0,0 0 0,0 0 0,0 0 0,0 0 0,0 0 0,0 1 0,0-1 0,0 9 0,0 1 0,0 8 0,0 9 0,0-6 0,0 6 0,0 1 0,0 1 0,7 1 0,-5 7 0,12-17 0,-12 7 0,12-8 0,-5-9 0,7 6 0,-2-13 0,2 5 0,-2-7 0,1-1 0,-1-6 0,9-1 0,1 0 0,8-5 0,0 5 0,10-7 0,1 0 0,10 0 0,0 0 0,10 0 0,4 0 0,10 0 0,0 0 0,0-9 0,0 7 0,12-16-732,3 16 732,-40-8 0,0 1 0,40 7 0,-42-7 0,0-1 0,42 8 0,-40-2 0,0-1 0,1 0 0,-2 0 0,41 3-274,-3-16 274,-12 16 0,0-7 0,-11 2 0,-2 5 0,-20-6 0,-3 0 722,-9 7-722,0-7 284,-7 8-284,5 0 0,-13 0 0,5 0 0,0 0 0,-5 0 0,5 0 0,-7 0 0,7 0 0,-6 0 0,15 0 0,-15 0 0,14 0 0,-13 0 0,5 0 0,-7 0 0,-1 0 0,1 0 0,-1 0 0,1 0 0,-1 0 0,-1 0 0,-5 7 0,-2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40.9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1 607 24575,'0'-45'0,"0"7"0,0-3 0,0 1 0,0-3 0,0 0 0,0-7 0,0 17 0,0-8 0,0 0 0,0 15 0,0-13 0,0 15 0,0 0 0,0 2 0,0 8 0,0-1 0,0 1 0,5 6 0,3 2 0,5 6 0,0 0 0,-6 6 0,-1 9 0,-6 8 0,0 9 0,0-1 0,0 10 0,0 2 0,0 8 0,0 1 0,0 10 0,0-8 0,9 19 0,-7-19 0,14 8 0,-14-10 0,5 10 0,0-16 0,-5 14 0,13-18 0,-14 10 0,7-10 0,0 8 0,-6-16 0,5 6 0,-7-9 0,7-7 0,-6 6 0,6-14 0,-7 6 0,0-8 0,0 0 0,0 1 0,0-2 0,0-45 0,0 21 0,0-45 0,-7 32 0,5-7 0,-5-1 0,7-9 0,0-1 0,0-21 0,0 9 0,-8-9 0,6 1 0,-6 7 0,8-7 0,0 19 0,0-7 0,0 16 0,0 1 0,0 11 0,0 7 0,0 1 0,0 45 0,0-4 0,0 32 0,0-9 0,0-8 0,0 1 0,0 7 0,0-17 0,0 8 0,0-10 0,0 1 0,0-1 0,0 1 0,0-1 0,0 0 0,0-7 0,0 6 0,0-14 0,0 6 0,0-8 0,0 0 0,0 0 0,0 0 0,0 1 0,0-1 0,0 0 0,0 0 0,0 0 0,0 0 0,0 0 0,0 0 0,0-1 0,0 0 0,0 1 0,0 0 0,0-1 0,0 1 0,0 0 0,0-1 0,-6-5 0,4 3 0,-4-3 0,6 4 0,0 2 0,0-1 0,0 0 0,0 1 0,0 0 0,0 0 0,0 1 0,0-1 0,0 8 0,0 1 0,0 1 0,0 6 0,0-14 0,0 14 0,0-7 0,0 9 0,0-8 0,0-2 0,-7-1 0,5-4 0,-5 4 0,7-6 0,0-1 0,0 0 0,0 0 0,-6 0 0,4 0 0,-4-45 0,6 21 0,0-45 0,0 39 0,0-14 0,0 6 0,0 0 0,0-6 0,0 14 0,0-6 0,0 0 0,0 5 0,0-5 0,0 8 0,0-1 0,0 1 0,0 0 0,0 0 0,0 0 0,0 6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2T09:16:44.5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24575,'0'29'0,"0"-3"0,0-4 0,0-6 0,0 6 0,0-7 0,0-1 0,0 8 0,0-6 0,0 6 0,0 0 0,0-6 0,0 5 0,0 1 0,0-5 0,0 4 0,0 1 0,0-6 0,0 6 0,0-8 0,0 1 0,0-1 0,0 0 0,0 8 0,0-6 0,0 6 0,0 0 0,0-6 0,0 13 0,0-13 0,0 14 0,0-14 0,0 13 0,0-13 0,0 6 0,0-7 0,0-1 0,0 8 0,0-6 0,0 5 0,0-6 0,0-1 0,0 0 0,0 0 0,0 0 0,0 1 0,6-8 0,1 0 0,6-7 0,0-6 0,-6-2 0,-2-13 0,-5 4 0,7-13 0,-5 14 0,12-14 0,-12 14 0,5-14 0,-1 14 0,3-14 0,-1 6 0,6-8 0,-12 1 0,12-1 0,-6 0 0,1 1 0,5-1 0,-5 0 0,0 0 0,4 8 0,-11-5 0,11 5 0,-11 0 0,12-6 0,-13 6 0,13-8 0,-12 8 0,11 2 0,-11 8 0,4-8 0,-6 5 0,0-5 0,0 8 0,0 0 0,0-1 0,0 1 0,0 42 0,0-19 0,0 33 0,0-28 0,0-1 0,0 1 0,0 0 0,0 0 0,0 0 0,0 0 0,0 8 0,-6-5 0,4 12 0,-4 4 0,6-7 0,0 13 0,0-16 0,0 1 0,0 6 0,0-6 0,0-1 0,0-1 0,0-8 0,0 1 0,0-1 0,0 0 0,0 0 0,0 1 0,0-1 0,0 0 0,0 0 0,0 0 0,0 1 0,0-1 0,0 0 0,0 0 0,0 0 0,0 1 0,0-1 0,0 0 0,0 0 0,0 8 0,0-6 0,0 6 0,0-8 0,0 1 0,0-1 0,0 0 0,0 0 0,0 0 0,0-6 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4EF3-7FAC-4AF9-AF98-E30F6AD30461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A053-9E28-4D4C-B446-3C281473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A053-9E28-4D4C-B446-3C2814735B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0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89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11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82587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37493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92399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647305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22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02AE05-6D17-458D-8465-B3FC5393C77D}"/>
              </a:ext>
            </a:extLst>
          </p:cNvPr>
          <p:cNvSpPr/>
          <p:nvPr userDrawn="1"/>
        </p:nvSpPr>
        <p:spPr>
          <a:xfrm>
            <a:off x="0" y="0"/>
            <a:ext cx="24387175" cy="13716000"/>
          </a:xfrm>
          <a:prstGeom prst="rect">
            <a:avLst/>
          </a:prstGeom>
          <a:gradFill>
            <a:gsLst>
              <a:gs pos="0">
                <a:schemeClr val="accent1">
                  <a:alpha val="58000"/>
                </a:schemeClr>
              </a:gs>
              <a:gs pos="100000">
                <a:schemeClr val="tx2">
                  <a:lumMod val="100000"/>
                  <a:alpha val="67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EC57E5-E254-45F1-8F50-68D3E3B4902F}"/>
              </a:ext>
            </a:extLst>
          </p:cNvPr>
          <p:cNvSpPr txBox="1">
            <a:spLocks/>
          </p:cNvSpPr>
          <p:nvPr userDrawn="1"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92A23-A1C6-4571-9DF4-49EAA72A442E}"/>
              </a:ext>
            </a:extLst>
          </p:cNvPr>
          <p:cNvSpPr/>
          <p:nvPr userDrawn="1"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15EBE6-FAEA-4EB3-A723-088E4D2FADC4}"/>
              </a:ext>
            </a:extLst>
          </p:cNvPr>
          <p:cNvSpPr/>
          <p:nvPr userDrawn="1"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9C3FC98-5797-49A1-AC8F-88233A617140}"/>
              </a:ext>
            </a:extLst>
          </p:cNvPr>
          <p:cNvSpPr/>
          <p:nvPr userDrawn="1"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626E1C-4BCC-495F-9763-6C99572ACF14}"/>
              </a:ext>
            </a:extLst>
          </p:cNvPr>
          <p:cNvSpPr/>
          <p:nvPr userDrawn="1"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B04E42F-1D42-448A-9518-02B6614D0AB3}"/>
              </a:ext>
            </a:extLst>
          </p:cNvPr>
          <p:cNvSpPr/>
          <p:nvPr userDrawn="1"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136F5-C351-4C68-8D8D-FA42FA2D2F48}"/>
              </a:ext>
            </a:extLst>
          </p:cNvPr>
          <p:cNvSpPr txBox="1"/>
          <p:nvPr userDrawn="1"/>
        </p:nvSpPr>
        <p:spPr>
          <a:xfrm>
            <a:off x="17061943" y="12958790"/>
            <a:ext cx="430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MASSIVE X presentation to </a:t>
            </a:r>
            <a:r>
              <a:rPr lang="en-US" dirty="0" err="1">
                <a:solidFill>
                  <a:srgbClr val="FFFFFF"/>
                </a:solidFill>
              </a:rPr>
              <a:t>DesignTuts</a:t>
            </a:r>
            <a:r>
              <a:rPr lang="en-US" dirty="0">
                <a:solidFill>
                  <a:srgbClr val="FFFFFF"/>
                </a:solidFill>
              </a:rPr>
              <a:t> team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4013BE43-DB0B-4CA2-9DC9-736A434BE08B}"/>
              </a:ext>
            </a:extLst>
          </p:cNvPr>
          <p:cNvSpPr>
            <a:spLocks/>
          </p:cNvSpPr>
          <p:nvPr userDrawn="1"/>
        </p:nvSpPr>
        <p:spPr bwMode="auto">
          <a:xfrm>
            <a:off x="22134462" y="12998775"/>
            <a:ext cx="113773" cy="244458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CBF5838F-36B4-4D11-A275-6C754138367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2839029" y="12993577"/>
            <a:ext cx="252294" cy="242147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C6129907-6C9D-4CE1-94E2-086EB885166A}"/>
              </a:ext>
            </a:extLst>
          </p:cNvPr>
          <p:cNvSpPr>
            <a:spLocks/>
          </p:cNvSpPr>
          <p:nvPr userDrawn="1"/>
        </p:nvSpPr>
        <p:spPr bwMode="auto">
          <a:xfrm>
            <a:off x="23602442" y="13015573"/>
            <a:ext cx="273127" cy="223096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5145A7-B211-4BDD-849A-18020779A9A7}"/>
              </a:ext>
            </a:extLst>
          </p:cNvPr>
          <p:cNvSpPr/>
          <p:nvPr userDrawn="1"/>
        </p:nvSpPr>
        <p:spPr>
          <a:xfrm>
            <a:off x="22669631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483F2A-CFC9-4771-A4F8-B0D9042F29C2}"/>
              </a:ext>
            </a:extLst>
          </p:cNvPr>
          <p:cNvSpPr/>
          <p:nvPr userDrawn="1"/>
        </p:nvSpPr>
        <p:spPr>
          <a:xfrm>
            <a:off x="21895803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2DA5D3-A673-4D9E-A8C2-A8CC1F8EC852}"/>
              </a:ext>
            </a:extLst>
          </p:cNvPr>
          <p:cNvSpPr/>
          <p:nvPr userDrawn="1"/>
        </p:nvSpPr>
        <p:spPr>
          <a:xfrm rot="10800000">
            <a:off x="23443459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7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92530B6-DE36-42CA-8BC5-A4446A99996A}"/>
              </a:ext>
            </a:extLst>
          </p:cNvPr>
          <p:cNvSpPr/>
          <p:nvPr userDrawn="1"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6D60969-4BA4-43C5-A057-E69673CC813B}"/>
              </a:ext>
            </a:extLst>
          </p:cNvPr>
          <p:cNvSpPr/>
          <p:nvPr userDrawn="1"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9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812C9B-C4F1-49C5-8B16-2FE27234D329}"/>
              </a:ext>
            </a:extLst>
          </p:cNvPr>
          <p:cNvSpPr txBox="1">
            <a:spLocks/>
          </p:cNvSpPr>
          <p:nvPr userDrawn="1"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7625DC-754B-4896-ADAF-401C70997717}"/>
              </a:ext>
            </a:extLst>
          </p:cNvPr>
          <p:cNvSpPr/>
          <p:nvPr userDrawn="1"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FAE91E-1570-4CCB-8697-3675EF4A8732}"/>
              </a:ext>
            </a:extLst>
          </p:cNvPr>
          <p:cNvSpPr/>
          <p:nvPr userDrawn="1"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AC15065-526C-4B5B-BEB1-892A718C3AFA}"/>
              </a:ext>
            </a:extLst>
          </p:cNvPr>
          <p:cNvSpPr/>
          <p:nvPr userDrawn="1"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197A07-68B5-4706-B796-AC2B9E3BDF4E}"/>
              </a:ext>
            </a:extLst>
          </p:cNvPr>
          <p:cNvSpPr/>
          <p:nvPr userDrawn="1"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DBD849-297F-4F9A-BEF7-60ECD498A866}"/>
              </a:ext>
            </a:extLst>
          </p:cNvPr>
          <p:cNvSpPr/>
          <p:nvPr userDrawn="1"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2D39B4-024E-44C9-A16B-5286E9AA9911}"/>
              </a:ext>
            </a:extLst>
          </p:cNvPr>
          <p:cNvSpPr/>
          <p:nvPr userDrawn="1"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BEC572-F3FD-4958-87CB-8F0026086590}"/>
              </a:ext>
            </a:extLst>
          </p:cNvPr>
          <p:cNvSpPr/>
          <p:nvPr userDrawn="1"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3DB8BC6-73C6-4B39-8CB7-96AA72B92F62}"/>
              </a:ext>
            </a:extLst>
          </p:cNvPr>
          <p:cNvGrpSpPr/>
          <p:nvPr userDrawn="1"/>
        </p:nvGrpSpPr>
        <p:grpSpPr>
          <a:xfrm>
            <a:off x="9596540" y="12906374"/>
            <a:ext cx="5215866" cy="436582"/>
            <a:chOff x="9960634" y="12906374"/>
            <a:chExt cx="5215866" cy="436582"/>
          </a:xfrm>
        </p:grpSpPr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D1C86117-A599-42B1-980A-EB7640596D1A}"/>
                </a:ext>
              </a:extLst>
            </p:cNvPr>
            <p:cNvSpPr/>
            <p:nvPr userDrawn="1"/>
          </p:nvSpPr>
          <p:spPr>
            <a:xfrm>
              <a:off x="9960634" y="12973624"/>
              <a:ext cx="49746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i="1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Inuk </a:t>
              </a:r>
              <a:r>
                <a:rPr lang="en-US" altLang="ko-KR" sz="1800" i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Jung 2020-2, Database (COMP322), </a:t>
              </a:r>
              <a:r>
                <a:rPr lang="en-US" altLang="ko-KR" sz="1800" i="1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KNU</a:t>
              </a: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DC8EE47-743B-4C96-993F-D7D4F59695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9649" y="12906374"/>
              <a:ext cx="406851" cy="396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14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8" r:id="rId3"/>
    <p:sldLayoutId id="2147483786" r:id="rId4"/>
    <p:sldLayoutId id="2147483790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21" Type="http://schemas.openxmlformats.org/officeDocument/2006/relationships/customXml" Target="../ink/ink10.xml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6.png"/><Relationship Id="rId84" Type="http://schemas.openxmlformats.org/officeDocument/2006/relationships/image" Target="../media/image44.png"/><Relationship Id="rId89" Type="http://schemas.openxmlformats.org/officeDocument/2006/relationships/customXml" Target="../ink/ink44.xml"/><Relationship Id="rId16" Type="http://schemas.openxmlformats.org/officeDocument/2006/relationships/image" Target="../media/image10.png"/><Relationship Id="rId11" Type="http://schemas.openxmlformats.org/officeDocument/2006/relationships/customXml" Target="../ink/ink5.xml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image" Target="../media/image47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64" Type="http://schemas.openxmlformats.org/officeDocument/2006/relationships/image" Target="../media/image34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6.png"/><Relationship Id="rId51" Type="http://schemas.openxmlformats.org/officeDocument/2006/relationships/customXml" Target="../ink/ink25.xml"/><Relationship Id="rId72" Type="http://schemas.openxmlformats.org/officeDocument/2006/relationships/image" Target="../media/image38.png"/><Relationship Id="rId80" Type="http://schemas.openxmlformats.org/officeDocument/2006/relationships/image" Target="../media/image42.png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2.png"/><Relationship Id="rId41" Type="http://schemas.openxmlformats.org/officeDocument/2006/relationships/customXml" Target="../ink/ink20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6.png"/><Relationship Id="rId91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7.png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1.png"/><Relationship Id="rId81" Type="http://schemas.openxmlformats.org/officeDocument/2006/relationships/customXml" Target="../ink/ink40.xml"/><Relationship Id="rId86" Type="http://schemas.openxmlformats.org/officeDocument/2006/relationships/image" Target="../media/image45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9" Type="http://schemas.openxmlformats.org/officeDocument/2006/relationships/customXml" Target="../ink/ink19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7.xml"/><Relationship Id="rId76" Type="http://schemas.openxmlformats.org/officeDocument/2006/relationships/image" Target="../media/image40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8.png"/><Relationship Id="rId2" Type="http://schemas.openxmlformats.org/officeDocument/2006/relationships/image" Target="../media/image3.png"/><Relationship Id="rId29" Type="http://schemas.openxmlformats.org/officeDocument/2006/relationships/customXml" Target="../ink/ink14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66" Type="http://schemas.openxmlformats.org/officeDocument/2006/relationships/image" Target="../media/image35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3.png"/><Relationship Id="rId19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48.xml"/><Relationship Id="rId4" Type="http://schemas.openxmlformats.org/officeDocument/2006/relationships/customXml" Target="../ink/ink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67.xml"/><Relationship Id="rId21" Type="http://schemas.openxmlformats.org/officeDocument/2006/relationships/customXml" Target="../ink/ink58.xml"/><Relationship Id="rId34" Type="http://schemas.openxmlformats.org/officeDocument/2006/relationships/image" Target="../media/image21.png"/><Relationship Id="rId42" Type="http://schemas.openxmlformats.org/officeDocument/2006/relationships/image" Target="../media/image55.png"/><Relationship Id="rId47" Type="http://schemas.openxmlformats.org/officeDocument/2006/relationships/customXml" Target="../ink/ink71.xml"/><Relationship Id="rId50" Type="http://schemas.openxmlformats.org/officeDocument/2006/relationships/image" Target="../media/image59.png"/><Relationship Id="rId55" Type="http://schemas.openxmlformats.org/officeDocument/2006/relationships/customXml" Target="../ink/ink75.xml"/><Relationship Id="rId7" Type="http://schemas.openxmlformats.org/officeDocument/2006/relationships/customXml" Target="../ink/ink51.xml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29" Type="http://schemas.openxmlformats.org/officeDocument/2006/relationships/customXml" Target="../ink/ink62.xml"/><Relationship Id="rId11" Type="http://schemas.openxmlformats.org/officeDocument/2006/relationships/customXml" Target="../ink/ink53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66.xml"/><Relationship Id="rId40" Type="http://schemas.openxmlformats.org/officeDocument/2006/relationships/image" Target="../media/image26.png"/><Relationship Id="rId45" Type="http://schemas.openxmlformats.org/officeDocument/2006/relationships/customXml" Target="../ink/ink70.xml"/><Relationship Id="rId53" Type="http://schemas.openxmlformats.org/officeDocument/2006/relationships/customXml" Target="../ink/ink74.xml"/><Relationship Id="rId58" Type="http://schemas.openxmlformats.org/officeDocument/2006/relationships/image" Target="../media/image63.png"/><Relationship Id="rId5" Type="http://schemas.openxmlformats.org/officeDocument/2006/relationships/customXml" Target="../ink/ink50.xml"/><Relationship Id="rId19" Type="http://schemas.openxmlformats.org/officeDocument/2006/relationships/customXml" Target="../ink/ink57.xml"/><Relationship Id="rId4" Type="http://schemas.openxmlformats.org/officeDocument/2006/relationships/image" Target="../media/image4.png"/><Relationship Id="rId9" Type="http://schemas.openxmlformats.org/officeDocument/2006/relationships/customXml" Target="../ink/ink52.xml"/><Relationship Id="rId14" Type="http://schemas.openxmlformats.org/officeDocument/2006/relationships/image" Target="../media/image10.png"/><Relationship Id="rId22" Type="http://schemas.openxmlformats.org/officeDocument/2006/relationships/image" Target="../media/image15.png"/><Relationship Id="rId27" Type="http://schemas.openxmlformats.org/officeDocument/2006/relationships/customXml" Target="../ink/ink61.xml"/><Relationship Id="rId30" Type="http://schemas.openxmlformats.org/officeDocument/2006/relationships/image" Target="../media/image19.png"/><Relationship Id="rId35" Type="http://schemas.openxmlformats.org/officeDocument/2006/relationships/customXml" Target="../ink/ink65.xml"/><Relationship Id="rId43" Type="http://schemas.openxmlformats.org/officeDocument/2006/relationships/customXml" Target="../ink/ink69.xml"/><Relationship Id="rId48" Type="http://schemas.openxmlformats.org/officeDocument/2006/relationships/image" Target="../media/image58.png"/><Relationship Id="rId56" Type="http://schemas.openxmlformats.org/officeDocument/2006/relationships/image" Target="../media/image62.png"/><Relationship Id="rId8" Type="http://schemas.openxmlformats.org/officeDocument/2006/relationships/image" Target="../media/image7.png"/><Relationship Id="rId51" Type="http://schemas.openxmlformats.org/officeDocument/2006/relationships/customXml" Target="../ink/ink73.xml"/><Relationship Id="rId3" Type="http://schemas.openxmlformats.org/officeDocument/2006/relationships/customXml" Target="../ink/ink49.xml"/><Relationship Id="rId12" Type="http://schemas.openxmlformats.org/officeDocument/2006/relationships/image" Target="../media/image9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23.png"/><Relationship Id="rId46" Type="http://schemas.openxmlformats.org/officeDocument/2006/relationships/image" Target="../media/image57.png"/><Relationship Id="rId20" Type="http://schemas.openxmlformats.org/officeDocument/2006/relationships/image" Target="../media/image14.png"/><Relationship Id="rId41" Type="http://schemas.openxmlformats.org/officeDocument/2006/relationships/customXml" Target="../ink/ink68.xml"/><Relationship Id="rId54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72.xml"/><Relationship Id="rId57" Type="http://schemas.openxmlformats.org/officeDocument/2006/relationships/customXml" Target="../ink/ink76.xml"/><Relationship Id="rId10" Type="http://schemas.openxmlformats.org/officeDocument/2006/relationships/image" Target="../media/image8.png"/><Relationship Id="rId31" Type="http://schemas.openxmlformats.org/officeDocument/2006/relationships/customXml" Target="../ink/ink63.xml"/><Relationship Id="rId44" Type="http://schemas.openxmlformats.org/officeDocument/2006/relationships/image" Target="../media/image56.png"/><Relationship Id="rId52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F059AC-485E-4230-A25C-5E7740666387}"/>
              </a:ext>
            </a:extLst>
          </p:cNvPr>
          <p:cNvSpPr txBox="1"/>
          <p:nvPr/>
        </p:nvSpPr>
        <p:spPr>
          <a:xfrm>
            <a:off x="1563122" y="8031893"/>
            <a:ext cx="18176771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Open Sans Bold" charset="0"/>
                <a:ea typeface="Open Sans Bold" charset="0"/>
                <a:cs typeface="Open Sans Bold" charset="0"/>
              </a:rPr>
              <a:t>Inuk Jung</a:t>
            </a:r>
          </a:p>
          <a:p>
            <a:r>
              <a:rPr lang="en-US" altLang="ko-KR" sz="4400" i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College of IT Engineering, School of Computer Science and Engineering</a:t>
            </a:r>
          </a:p>
          <a:p>
            <a:r>
              <a:rPr lang="en-US" sz="4400" i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2020-2</a:t>
            </a:r>
            <a:endParaRPr lang="en-US" sz="4400" i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E15E-AABD-4A0C-94EB-FCC408AEB538}"/>
              </a:ext>
            </a:extLst>
          </p:cNvPr>
          <p:cNvSpPr txBox="1"/>
          <p:nvPr/>
        </p:nvSpPr>
        <p:spPr>
          <a:xfrm>
            <a:off x="1344783" y="2312212"/>
            <a:ext cx="22640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Open Sans Bold" charset="0"/>
                <a:ea typeface="Open Sans Bold" charset="0"/>
                <a:cs typeface="Open Sans Bold" charset="0"/>
              </a:rPr>
              <a:t>Team Project. K_COVID19</a:t>
            </a:r>
            <a:endParaRPr lang="en-US" sz="3600" i="1" dirty="0">
              <a:solidFill>
                <a:srgbClr val="C0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7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DBBD68-BA79-1848-82AE-FE5B0DB62C53}"/>
              </a:ext>
            </a:extLst>
          </p:cNvPr>
          <p:cNvSpPr txBox="1"/>
          <p:nvPr/>
        </p:nvSpPr>
        <p:spPr>
          <a:xfrm>
            <a:off x="1636295" y="849214"/>
            <a:ext cx="3840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/>
              <a:t>Entire Database</a:t>
            </a:r>
            <a:endParaRPr kumimoji="1" lang="ko-Kore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F4D211-C69D-E845-9819-F4C6971F0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526" y="1636612"/>
            <a:ext cx="15231979" cy="112600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C9DD45C-9DB3-8D45-A719-033545F8294E}"/>
              </a:ext>
            </a:extLst>
          </p:cNvPr>
          <p:cNvSpPr/>
          <p:nvPr/>
        </p:nvSpPr>
        <p:spPr>
          <a:xfrm>
            <a:off x="15908993" y="702103"/>
            <a:ext cx="5679707" cy="129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0665A-2F7B-1A43-9DE8-99136A39F19E}"/>
              </a:ext>
            </a:extLst>
          </p:cNvPr>
          <p:cNvSpPr/>
          <p:nvPr/>
        </p:nvSpPr>
        <p:spPr>
          <a:xfrm>
            <a:off x="9449285" y="10192769"/>
            <a:ext cx="7049671" cy="262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10965-9CB1-7C48-809F-92E2508B6F30}"/>
              </a:ext>
            </a:extLst>
          </p:cNvPr>
          <p:cNvSpPr/>
          <p:nvPr/>
        </p:nvSpPr>
        <p:spPr>
          <a:xfrm>
            <a:off x="4333461" y="1928191"/>
            <a:ext cx="4365368" cy="2917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ED7676-D132-BF4F-9935-407A1578F360}"/>
              </a:ext>
            </a:extLst>
          </p:cNvPr>
          <p:cNvSpPr/>
          <p:nvPr/>
        </p:nvSpPr>
        <p:spPr>
          <a:xfrm>
            <a:off x="5982134" y="11180404"/>
            <a:ext cx="2716695" cy="19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9CE9F19-34B2-824C-BE4A-8C5512186056}"/>
                  </a:ext>
                </a:extLst>
              </p14:cNvPr>
              <p14:cNvContentPartPr/>
              <p14:nvPr/>
            </p14:nvContentPartPr>
            <p14:xfrm>
              <a:off x="10152501" y="4664598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9CE9F19-34B2-824C-BE4A-8C55121860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43501" y="46559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31DDF95-3A2B-F144-8F17-570C35E1B914}"/>
                  </a:ext>
                </a:extLst>
              </p14:cNvPr>
              <p14:cNvContentPartPr/>
              <p14:nvPr/>
            </p14:nvContentPartPr>
            <p14:xfrm>
              <a:off x="2341221" y="3930198"/>
              <a:ext cx="4969800" cy="28605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31DDF95-3A2B-F144-8F17-570C35E1B9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32221" y="3921558"/>
                <a:ext cx="4987440" cy="28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6F29617-97EE-F848-9F95-A3E94078E85E}"/>
                  </a:ext>
                </a:extLst>
              </p14:cNvPr>
              <p14:cNvContentPartPr/>
              <p14:nvPr/>
            </p14:nvContentPartPr>
            <p14:xfrm>
              <a:off x="2022981" y="4207038"/>
              <a:ext cx="3907080" cy="1698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6F29617-97EE-F848-9F95-A3E94078E8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59981" y="4144398"/>
                <a:ext cx="4032720" cy="18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8DFBE13-DE9F-8F40-A1D5-6F9C89B70361}"/>
                  </a:ext>
                </a:extLst>
              </p14:cNvPr>
              <p14:cNvContentPartPr/>
              <p14:nvPr/>
            </p14:nvContentPartPr>
            <p14:xfrm>
              <a:off x="8652381" y="2749758"/>
              <a:ext cx="811440" cy="116028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8DFBE13-DE9F-8F40-A1D5-6F9C89B703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89381" y="2687118"/>
                <a:ext cx="937080" cy="12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D4E78A1-F2E9-D24A-A3FA-EBE641994BDB}"/>
                  </a:ext>
                </a:extLst>
              </p14:cNvPr>
              <p14:cNvContentPartPr/>
              <p14:nvPr/>
            </p14:nvContentPartPr>
            <p14:xfrm>
              <a:off x="11863941" y="5883558"/>
              <a:ext cx="820440" cy="1303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D4E78A1-F2E9-D24A-A3FA-EBE641994B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01301" y="5820558"/>
                <a:ext cx="9460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EFDD009-B249-DE40-AD98-96FF8A1DE695}"/>
                  </a:ext>
                </a:extLst>
              </p14:cNvPr>
              <p14:cNvContentPartPr/>
              <p14:nvPr/>
            </p14:nvContentPartPr>
            <p14:xfrm>
              <a:off x="8690181" y="10296438"/>
              <a:ext cx="656640" cy="831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EFDD009-B249-DE40-AD98-96FF8A1DE6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27541" y="10233798"/>
                <a:ext cx="7822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23CD47EE-4EAE-BC4A-8F7E-89819C1FC9A3}"/>
                  </a:ext>
                </a:extLst>
              </p14:cNvPr>
              <p14:cNvContentPartPr/>
              <p14:nvPr/>
            </p14:nvContentPartPr>
            <p14:xfrm>
              <a:off x="10673421" y="8393118"/>
              <a:ext cx="983880" cy="14346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23CD47EE-4EAE-BC4A-8F7E-89819C1FC9A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610421" y="8330478"/>
                <a:ext cx="1109520" cy="15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B83DFC37-5BC0-F243-9694-40DA4C7DC1B5}"/>
                  </a:ext>
                </a:extLst>
              </p14:cNvPr>
              <p14:cNvContentPartPr/>
              <p14:nvPr/>
            </p14:nvContentPartPr>
            <p14:xfrm>
              <a:off x="10648941" y="9397518"/>
              <a:ext cx="55440" cy="6814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B83DFC37-5BC0-F243-9694-40DA4C7DC1B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586301" y="9334518"/>
                <a:ext cx="18108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D2208FCD-E6D2-994C-8209-A79C7131FF06}"/>
                  </a:ext>
                </a:extLst>
              </p14:cNvPr>
              <p14:cNvContentPartPr/>
              <p14:nvPr/>
            </p14:nvContentPartPr>
            <p14:xfrm>
              <a:off x="15103581" y="8346678"/>
              <a:ext cx="96480" cy="3380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D2208FCD-E6D2-994C-8209-A79C7131FF0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040941" y="8284038"/>
                <a:ext cx="22212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3FA8F14-328F-984C-BE64-DA27AA9732C1}"/>
                  </a:ext>
                </a:extLst>
              </p14:cNvPr>
              <p14:cNvContentPartPr/>
              <p14:nvPr/>
            </p14:nvContentPartPr>
            <p14:xfrm>
              <a:off x="11440581" y="8443518"/>
              <a:ext cx="337680" cy="118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3FA8F14-328F-984C-BE64-DA27AA9732C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377941" y="8380878"/>
                <a:ext cx="463320" cy="13752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716D7AB3-42D9-6C4B-8E8A-603B02AC5C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98829" y="6254428"/>
            <a:ext cx="4094272" cy="40835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916B61BA-83B2-E040-A92E-4FEB1B51C623}"/>
                  </a:ext>
                </a:extLst>
              </p14:cNvPr>
              <p14:cNvContentPartPr/>
              <p14:nvPr/>
            </p14:nvContentPartPr>
            <p14:xfrm>
              <a:off x="12550461" y="8804958"/>
              <a:ext cx="2301840" cy="46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916B61BA-83B2-E040-A92E-4FEB1B51C62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487821" y="8741958"/>
                <a:ext cx="2427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F38D63F2-C18C-344A-B025-13CBEE140D16}"/>
                  </a:ext>
                </a:extLst>
              </p14:cNvPr>
              <p14:cNvContentPartPr/>
              <p14:nvPr/>
            </p14:nvContentPartPr>
            <p14:xfrm>
              <a:off x="4782741" y="5879958"/>
              <a:ext cx="2650320" cy="353844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F38D63F2-C18C-344A-B025-13CBEE140D1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19741" y="5817318"/>
                <a:ext cx="2775960" cy="3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1CE95A17-B63F-C54E-9ABA-ACB732980264}"/>
                  </a:ext>
                </a:extLst>
              </p14:cNvPr>
              <p14:cNvContentPartPr/>
              <p14:nvPr/>
            </p14:nvContentPartPr>
            <p14:xfrm>
              <a:off x="5130141" y="5836758"/>
              <a:ext cx="2315160" cy="345204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1CE95A17-B63F-C54E-9ABA-ACB73298026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067501" y="5774118"/>
                <a:ext cx="2440800" cy="35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D0519DF9-FFA7-AB49-BECE-EE2D6B833F2E}"/>
                  </a:ext>
                </a:extLst>
              </p14:cNvPr>
              <p14:cNvContentPartPr/>
              <p14:nvPr/>
            </p14:nvContentPartPr>
            <p14:xfrm>
              <a:off x="5547021" y="9140478"/>
              <a:ext cx="381960" cy="112428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D0519DF9-FFA7-AB49-BECE-EE2D6B833F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84021" y="9077478"/>
                <a:ext cx="507600" cy="12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E13007C6-4CFB-5246-8278-104DD26510E3}"/>
                  </a:ext>
                </a:extLst>
              </p14:cNvPr>
              <p14:cNvContentPartPr/>
              <p14:nvPr/>
            </p14:nvContentPartPr>
            <p14:xfrm>
              <a:off x="11044941" y="8617398"/>
              <a:ext cx="772920" cy="151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E13007C6-4CFB-5246-8278-104DD26510E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981941" y="8554758"/>
                <a:ext cx="8985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F76F1992-4261-324E-8980-67AE9278FADF}"/>
                  </a:ext>
                </a:extLst>
              </p14:cNvPr>
              <p14:cNvContentPartPr/>
              <p14:nvPr/>
            </p14:nvContentPartPr>
            <p14:xfrm>
              <a:off x="12350661" y="5989758"/>
              <a:ext cx="343440" cy="1504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F76F1992-4261-324E-8980-67AE9278FAD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288021" y="5927118"/>
                <a:ext cx="4690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54D86555-C0D8-0240-BE4B-44EE9C84CE7E}"/>
                  </a:ext>
                </a:extLst>
              </p14:cNvPr>
              <p14:cNvContentPartPr/>
              <p14:nvPr/>
            </p14:nvContentPartPr>
            <p14:xfrm>
              <a:off x="11810301" y="6029718"/>
              <a:ext cx="322560" cy="11700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54D86555-C0D8-0240-BE4B-44EE9C84CE7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747661" y="5967078"/>
                <a:ext cx="44820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8BE6EDCD-AE89-A045-A2CD-10B2E1A75CCD}"/>
              </a:ext>
            </a:extLst>
          </p:cNvPr>
          <p:cNvGrpSpPr/>
          <p:nvPr/>
        </p:nvGrpSpPr>
        <p:grpSpPr>
          <a:xfrm>
            <a:off x="8579301" y="2869278"/>
            <a:ext cx="906840" cy="1774080"/>
            <a:chOff x="8579301" y="2869278"/>
            <a:chExt cx="906840" cy="17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153230F2-34D7-F545-84C8-9D6F280A63AC}"/>
                    </a:ext>
                  </a:extLst>
                </p14:cNvPr>
                <p14:cNvContentPartPr/>
                <p14:nvPr/>
              </p14:nvContentPartPr>
              <p14:xfrm>
                <a:off x="8579301" y="2905278"/>
                <a:ext cx="906840" cy="17380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153230F2-34D7-F545-84C8-9D6F280A63A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16661" y="2842638"/>
                  <a:ext cx="103248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1D20F83-AC8F-0648-9338-D0EB6C04FC05}"/>
                    </a:ext>
                  </a:extLst>
                </p14:cNvPr>
                <p14:cNvContentPartPr/>
                <p14:nvPr/>
              </p14:nvContentPartPr>
              <p14:xfrm>
                <a:off x="8694501" y="2869278"/>
                <a:ext cx="473040" cy="11703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1D20F83-AC8F-0648-9338-D0EB6C04FC0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31861" y="2806638"/>
                  <a:ext cx="598680" cy="129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FC76D823-F316-D042-A6AF-4FAE9B5BA401}"/>
                  </a:ext>
                </a:extLst>
              </p14:cNvPr>
              <p14:cNvContentPartPr/>
              <p14:nvPr/>
            </p14:nvContentPartPr>
            <p14:xfrm>
              <a:off x="12526207" y="8733049"/>
              <a:ext cx="2385720" cy="18468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FC76D823-F316-D042-A6AF-4FAE9B5BA40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2463207" y="8670049"/>
                <a:ext cx="25113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0A587FDC-C7D4-C54A-8B3C-6D7750F4E003}"/>
                  </a:ext>
                </a:extLst>
              </p14:cNvPr>
              <p14:cNvContentPartPr/>
              <p14:nvPr/>
            </p14:nvContentPartPr>
            <p14:xfrm>
              <a:off x="12564367" y="7308889"/>
              <a:ext cx="165240" cy="206892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0A587FDC-C7D4-C54A-8B3C-6D7750F4E00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2501367" y="7245889"/>
                <a:ext cx="290880" cy="21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ECFFD296-1965-3646-8998-74B7ED32F599}"/>
                  </a:ext>
                </a:extLst>
              </p14:cNvPr>
              <p14:cNvContentPartPr/>
              <p14:nvPr/>
            </p14:nvContentPartPr>
            <p14:xfrm>
              <a:off x="12090967" y="7647649"/>
              <a:ext cx="3544920" cy="351036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ECFFD296-1965-3646-8998-74B7ED32F59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2027967" y="7584649"/>
                <a:ext cx="3670560" cy="36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53BA83D8-FCB9-B04B-BD8D-88D8341D342F}"/>
                  </a:ext>
                </a:extLst>
              </p14:cNvPr>
              <p14:cNvContentPartPr/>
              <p14:nvPr/>
            </p14:nvContentPartPr>
            <p14:xfrm>
              <a:off x="20629447" y="1379329"/>
              <a:ext cx="360" cy="36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53BA83D8-FCB9-B04B-BD8D-88D8341D342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0566807" y="131632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5A64A909-9455-3B4C-985B-FAA7D78570B1}"/>
                  </a:ext>
                </a:extLst>
              </p14:cNvPr>
              <p14:cNvContentPartPr/>
              <p14:nvPr/>
            </p14:nvContentPartPr>
            <p14:xfrm>
              <a:off x="12556807" y="7564849"/>
              <a:ext cx="4140360" cy="19677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5A64A909-9455-3B4C-985B-FAA7D78570B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493807" y="7501849"/>
                <a:ext cx="4266000" cy="20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642A3FA4-2E5B-604A-AF70-00ECC2E90735}"/>
                  </a:ext>
                </a:extLst>
              </p14:cNvPr>
              <p14:cNvContentPartPr/>
              <p14:nvPr/>
            </p14:nvContentPartPr>
            <p14:xfrm>
              <a:off x="15475327" y="4213249"/>
              <a:ext cx="127800" cy="7178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642A3FA4-2E5B-604A-AF70-00ECC2E9073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5412327" y="4150249"/>
                <a:ext cx="25344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C12F5472-A602-1C44-A891-F3023E1926C6}"/>
                  </a:ext>
                </a:extLst>
              </p14:cNvPr>
              <p14:cNvContentPartPr/>
              <p14:nvPr/>
            </p14:nvContentPartPr>
            <p14:xfrm>
              <a:off x="15838567" y="3871609"/>
              <a:ext cx="55800" cy="108504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C12F5472-A602-1C44-A891-F3023E1926C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775567" y="3808609"/>
                <a:ext cx="181440" cy="12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D5677153-C4FB-D54D-B79C-EE1214242324}"/>
                  </a:ext>
                </a:extLst>
              </p14:cNvPr>
              <p14:cNvContentPartPr/>
              <p14:nvPr/>
            </p14:nvContentPartPr>
            <p14:xfrm>
              <a:off x="15805807" y="3654529"/>
              <a:ext cx="103320" cy="73548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D5677153-C4FB-D54D-B79C-EE121424232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5742807" y="3591889"/>
                <a:ext cx="22896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E4ACA7B8-AF29-4F4B-BE04-24EACA04EBAD}"/>
                  </a:ext>
                </a:extLst>
              </p14:cNvPr>
              <p14:cNvContentPartPr/>
              <p14:nvPr/>
            </p14:nvContentPartPr>
            <p14:xfrm>
              <a:off x="16188127" y="4819489"/>
              <a:ext cx="150840" cy="36792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E4ACA7B8-AF29-4F4B-BE04-24EACA04EBA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6125487" y="4756489"/>
                <a:ext cx="2764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343E2166-062D-5149-9330-F350BA9BD811}"/>
                  </a:ext>
                </a:extLst>
              </p14:cNvPr>
              <p14:cNvContentPartPr/>
              <p14:nvPr/>
            </p14:nvContentPartPr>
            <p14:xfrm>
              <a:off x="15795007" y="4879969"/>
              <a:ext cx="59400" cy="4392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343E2166-062D-5149-9330-F350BA9BD81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732367" y="4816969"/>
                <a:ext cx="1850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9D10A8EF-5CE3-494E-A0D0-990760D31440}"/>
                  </a:ext>
                </a:extLst>
              </p14:cNvPr>
              <p14:cNvContentPartPr/>
              <p14:nvPr/>
            </p14:nvContentPartPr>
            <p14:xfrm>
              <a:off x="16004527" y="4366969"/>
              <a:ext cx="30960" cy="1800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9D10A8EF-5CE3-494E-A0D0-990760D3144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5941527" y="4304329"/>
                <a:ext cx="1566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27B98597-B16F-AB4F-BFA2-C727DA604560}"/>
                  </a:ext>
                </a:extLst>
              </p14:cNvPr>
              <p14:cNvContentPartPr/>
              <p14:nvPr/>
            </p14:nvContentPartPr>
            <p14:xfrm>
              <a:off x="12883687" y="8905849"/>
              <a:ext cx="3717000" cy="122868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27B98597-B16F-AB4F-BFA2-C727DA60456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2820687" y="8843209"/>
                <a:ext cx="384264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8CC8CFE-6862-794A-B8A3-FF128178E5F9}"/>
                  </a:ext>
                </a:extLst>
              </p14:cNvPr>
              <p14:cNvContentPartPr/>
              <p14:nvPr/>
            </p14:nvContentPartPr>
            <p14:xfrm>
              <a:off x="11990527" y="6468649"/>
              <a:ext cx="717480" cy="30780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8CC8CFE-6862-794A-B8A3-FF128178E5F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927887" y="6406009"/>
                <a:ext cx="843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6749ABDB-BB33-854A-843C-325E00259A0B}"/>
                  </a:ext>
                </a:extLst>
              </p14:cNvPr>
              <p14:cNvContentPartPr/>
              <p14:nvPr/>
            </p14:nvContentPartPr>
            <p14:xfrm>
              <a:off x="11738887" y="6393769"/>
              <a:ext cx="1908000" cy="373104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6749ABDB-BB33-854A-843C-325E00259A0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676247" y="6331129"/>
                <a:ext cx="2033640" cy="38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0DE22C81-3BEF-D94C-AA32-E5057F92A541}"/>
                  </a:ext>
                </a:extLst>
              </p14:cNvPr>
              <p14:cNvContentPartPr/>
              <p14:nvPr/>
            </p14:nvContentPartPr>
            <p14:xfrm>
              <a:off x="12455287" y="8764009"/>
              <a:ext cx="2978640" cy="165600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0DE22C81-3BEF-D94C-AA32-E5057F92A54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2392287" y="8701009"/>
                <a:ext cx="3104280" cy="17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231E239E-2059-9F41-B331-DBF728DA8B29}"/>
                  </a:ext>
                </a:extLst>
              </p14:cNvPr>
              <p14:cNvContentPartPr/>
              <p14:nvPr/>
            </p14:nvContentPartPr>
            <p14:xfrm>
              <a:off x="12813487" y="7892449"/>
              <a:ext cx="2806560" cy="217512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231E239E-2059-9F41-B331-DBF728DA8B2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2750847" y="7829449"/>
                <a:ext cx="2932200" cy="23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44E7F23E-EA55-9645-AF06-4D4F255322E9}"/>
                  </a:ext>
                </a:extLst>
              </p14:cNvPr>
              <p14:cNvContentPartPr/>
              <p14:nvPr/>
            </p14:nvContentPartPr>
            <p14:xfrm>
              <a:off x="12826807" y="8173969"/>
              <a:ext cx="1599480" cy="88560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44E7F23E-EA55-9645-AF06-4D4F255322E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2763807" y="8111329"/>
                <a:ext cx="1725120" cy="10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8744FCD7-7817-7942-9B37-855A078F3ECC}"/>
                  </a:ext>
                </a:extLst>
              </p14:cNvPr>
              <p14:cNvContentPartPr/>
              <p14:nvPr/>
            </p14:nvContentPartPr>
            <p14:xfrm>
              <a:off x="14594047" y="11104009"/>
              <a:ext cx="498600" cy="32112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8744FCD7-7817-7942-9B37-855A078F3EC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4531407" y="11041009"/>
                <a:ext cx="62424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B1B4DF0D-60C3-E34A-BF57-7DA9E9C94268}"/>
                  </a:ext>
                </a:extLst>
              </p14:cNvPr>
              <p14:cNvContentPartPr/>
              <p14:nvPr/>
            </p14:nvContentPartPr>
            <p14:xfrm>
              <a:off x="13329007" y="8275129"/>
              <a:ext cx="1419120" cy="73872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B1B4DF0D-60C3-E34A-BF57-7DA9E9C9426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3266007" y="8212129"/>
                <a:ext cx="154476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88B10A20-7760-DA48-B282-5BB177202D20}"/>
                  </a:ext>
                </a:extLst>
              </p14:cNvPr>
              <p14:cNvContentPartPr/>
              <p14:nvPr/>
            </p14:nvContentPartPr>
            <p14:xfrm>
              <a:off x="14658847" y="8319409"/>
              <a:ext cx="1261800" cy="31896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88B10A20-7760-DA48-B282-5BB177202D2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4596207" y="8256409"/>
                <a:ext cx="13874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868570C5-5BA6-4B4E-A36F-B7B683BAF19D}"/>
                  </a:ext>
                </a:extLst>
              </p14:cNvPr>
              <p14:cNvContentPartPr/>
              <p14:nvPr/>
            </p14:nvContentPartPr>
            <p14:xfrm>
              <a:off x="15471007" y="7723609"/>
              <a:ext cx="662040" cy="86580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868570C5-5BA6-4B4E-A36F-B7B683BAF19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5408367" y="7660969"/>
                <a:ext cx="787680" cy="9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D21A52B4-52BD-7B46-BDC8-98A2CD6C7911}"/>
                  </a:ext>
                </a:extLst>
              </p14:cNvPr>
              <p14:cNvContentPartPr/>
              <p14:nvPr/>
            </p14:nvContentPartPr>
            <p14:xfrm>
              <a:off x="15037567" y="6825769"/>
              <a:ext cx="2855160" cy="156960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D21A52B4-52BD-7B46-BDC8-98A2CD6C791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4974927" y="6763129"/>
                <a:ext cx="2980800" cy="169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그룹 78">
            <a:extLst>
              <a:ext uri="{FF2B5EF4-FFF2-40B4-BE49-F238E27FC236}">
                <a16:creationId xmlns:a16="http://schemas.microsoft.com/office/drawing/2014/main" id="{43306B32-F7B4-3F46-B21F-25A25E4DE7A4}"/>
              </a:ext>
            </a:extLst>
          </p:cNvPr>
          <p:cNvGrpSpPr/>
          <p:nvPr/>
        </p:nvGrpSpPr>
        <p:grpSpPr>
          <a:xfrm>
            <a:off x="11950567" y="7364689"/>
            <a:ext cx="4204080" cy="3160440"/>
            <a:chOff x="11950567" y="7364689"/>
            <a:chExt cx="4204080" cy="31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14CCD20A-F761-3E49-8A1B-AF61D35EBE01}"/>
                    </a:ext>
                  </a:extLst>
                </p14:cNvPr>
                <p14:cNvContentPartPr/>
                <p14:nvPr/>
              </p14:nvContentPartPr>
              <p14:xfrm>
                <a:off x="11950567" y="8134729"/>
                <a:ext cx="3213360" cy="10839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14CCD20A-F761-3E49-8A1B-AF61D35EBE0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887927" y="8072089"/>
                  <a:ext cx="3339000" cy="12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4C3DDAE7-8EFF-B74F-90EB-A90A03C7CDC2}"/>
                    </a:ext>
                  </a:extLst>
                </p14:cNvPr>
                <p14:cNvContentPartPr/>
                <p14:nvPr/>
              </p14:nvContentPartPr>
              <p14:xfrm>
                <a:off x="13955767" y="8600929"/>
                <a:ext cx="210240" cy="3711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C3DDAE7-8EFF-B74F-90EB-A90A03C7CDC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892767" y="8538289"/>
                  <a:ext cx="33588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2C23AC60-2402-BF4D-B3E5-F1815B2E7A98}"/>
                    </a:ext>
                  </a:extLst>
                </p14:cNvPr>
                <p14:cNvContentPartPr/>
                <p14:nvPr/>
              </p14:nvContentPartPr>
              <p14:xfrm>
                <a:off x="13968727" y="8180809"/>
                <a:ext cx="2185920" cy="234432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2C23AC60-2402-BF4D-B3E5-F1815B2E7A9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906087" y="8118169"/>
                  <a:ext cx="2311560" cy="24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63868717-68F2-314B-B247-C3448A429D13}"/>
                    </a:ext>
                  </a:extLst>
                </p14:cNvPr>
                <p14:cNvContentPartPr/>
                <p14:nvPr/>
              </p14:nvContentPartPr>
              <p14:xfrm>
                <a:off x="12526567" y="7364689"/>
                <a:ext cx="741600" cy="9889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63868717-68F2-314B-B247-C3448A429D1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2463927" y="7302049"/>
                  <a:ext cx="867240" cy="111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113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AB69E4D-44E1-6643-AE50-832265117B72}"/>
              </a:ext>
            </a:extLst>
          </p:cNvPr>
          <p:cNvGrpSpPr/>
          <p:nvPr/>
        </p:nvGrpSpPr>
        <p:grpSpPr>
          <a:xfrm>
            <a:off x="5798653" y="2362244"/>
            <a:ext cx="3240" cy="3240"/>
            <a:chOff x="5798653" y="2362244"/>
            <a:chExt cx="3240" cy="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3C5AC020-8EDC-AD47-A2A1-7B85534FF040}"/>
                    </a:ext>
                  </a:extLst>
                </p14:cNvPr>
                <p14:cNvContentPartPr/>
                <p14:nvPr/>
              </p14:nvContentPartPr>
              <p14:xfrm>
                <a:off x="5798653" y="2362244"/>
                <a:ext cx="360" cy="36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3C5AC020-8EDC-AD47-A2A1-7B85534FF0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35653" y="22992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F62E0992-D950-C94C-9488-6365077E6FFD}"/>
                    </a:ext>
                  </a:extLst>
                </p14:cNvPr>
                <p14:cNvContentPartPr/>
                <p14:nvPr/>
              </p14:nvContentPartPr>
              <p14:xfrm>
                <a:off x="5801533" y="2365124"/>
                <a:ext cx="360" cy="3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F62E0992-D950-C94C-9488-6365077E6F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38533" y="23024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73E8A70-C3FB-CC40-A236-BEF899510C56}"/>
                  </a:ext>
                </a:extLst>
              </p14:cNvPr>
              <p14:cNvContentPartPr/>
              <p14:nvPr/>
            </p14:nvContentPartPr>
            <p14:xfrm>
              <a:off x="5569333" y="3547004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73E8A70-C3FB-CC40-A236-BEF899510C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6693" y="348400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DA2B946-19CF-0C44-878C-1B299C83EAFB}"/>
              </a:ext>
            </a:extLst>
          </p:cNvPr>
          <p:cNvSpPr txBox="1"/>
          <p:nvPr/>
        </p:nvSpPr>
        <p:spPr>
          <a:xfrm>
            <a:off x="967898" y="1220017"/>
            <a:ext cx="651037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300" dirty="0"/>
              <a:t>제공</a:t>
            </a:r>
            <a:r>
              <a:rPr kumimoji="1" lang="ko-KR" altLang="en-US" sz="3300" dirty="0"/>
              <a:t> 되는 데이터 </a:t>
            </a:r>
            <a:r>
              <a:rPr kumimoji="1" lang="en-US" altLang="ko-KR" sz="3300" dirty="0"/>
              <a:t>:</a:t>
            </a:r>
            <a:r>
              <a:rPr kumimoji="1" lang="ko-KR" altLang="en-US" sz="3300" dirty="0"/>
              <a:t> </a:t>
            </a:r>
            <a:r>
              <a:rPr kumimoji="1" lang="en-US" altLang="ko-KR" sz="3300" dirty="0"/>
              <a:t>K_COVID19.csv</a:t>
            </a:r>
            <a:endParaRPr kumimoji="1" lang="ko-Kore-KR" altLang="en-US" sz="3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30BE1-17A7-B749-9E6F-138CABB5ED4D}"/>
              </a:ext>
            </a:extLst>
          </p:cNvPr>
          <p:cNvSpPr txBox="1"/>
          <p:nvPr/>
        </p:nvSpPr>
        <p:spPr>
          <a:xfrm>
            <a:off x="1126959" y="8336751"/>
            <a:ext cx="176262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3600" dirty="0"/>
              <a:t>4</a:t>
            </a:r>
            <a:r>
              <a:rPr kumimoji="1" lang="ko-KR" altLang="en-US" sz="3600" dirty="0"/>
              <a:t>개의 테이블을 만들기 위한 데이터들이 하나의 </a:t>
            </a:r>
            <a:r>
              <a:rPr kumimoji="1" lang="en-US" altLang="ko-KR" sz="3600" dirty="0"/>
              <a:t>csv </a:t>
            </a:r>
            <a:r>
              <a:rPr kumimoji="1" lang="ko-KR" altLang="en-US" sz="3600" dirty="0"/>
              <a:t>파일에 들어 있습니다</a:t>
            </a:r>
            <a:r>
              <a:rPr kumimoji="1" lang="en-US" altLang="ko-KR" sz="3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3600" dirty="0"/>
              <a:t>해당 </a:t>
            </a:r>
            <a:r>
              <a:rPr kumimoji="1" lang="en-US" altLang="ko-KR" sz="3600" dirty="0"/>
              <a:t>csv </a:t>
            </a:r>
            <a:r>
              <a:rPr kumimoji="1" lang="ko-KR" altLang="en-US" sz="3600" dirty="0"/>
              <a:t>파일은 총 </a:t>
            </a:r>
            <a:r>
              <a:rPr kumimoji="1" lang="en-US" altLang="ko-KR" sz="3600" dirty="0"/>
              <a:t>33</a:t>
            </a:r>
            <a:r>
              <a:rPr kumimoji="1" lang="ko-KR" altLang="en-US" sz="3600" dirty="0"/>
              <a:t>개의 </a:t>
            </a:r>
            <a:r>
              <a:rPr kumimoji="1" lang="en-US" altLang="ko-KR" sz="3600" dirty="0"/>
              <a:t>column </a:t>
            </a:r>
            <a:r>
              <a:rPr kumimoji="1" lang="ko-KR" altLang="en-US" sz="3600" dirty="0" err="1"/>
              <a:t>으로</a:t>
            </a:r>
            <a:r>
              <a:rPr kumimoji="1" lang="ko-KR" altLang="en-US" sz="3600" dirty="0"/>
              <a:t> 구성되어 있습니다</a:t>
            </a:r>
            <a:r>
              <a:rPr kumimoji="1" lang="en-US" altLang="ko-KR" sz="3600" dirty="0"/>
              <a:t>. 1</a:t>
            </a:r>
            <a:r>
              <a:rPr kumimoji="1" lang="ko-KR" altLang="en-US" sz="3600" dirty="0"/>
              <a:t>행에 각 열이 어떤 속성값인지 명시되어 있습니다</a:t>
            </a:r>
            <a:r>
              <a:rPr kumimoji="1" lang="en-US" altLang="ko-KR" sz="3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3600" dirty="0"/>
              <a:t>각 </a:t>
            </a:r>
            <a:r>
              <a:rPr kumimoji="1" lang="en-US" altLang="ko-Kore-KR" sz="3600" dirty="0"/>
              <a:t>row</a:t>
            </a:r>
            <a:r>
              <a:rPr kumimoji="1" lang="ko-Kore-KR" altLang="en-US" sz="3600" dirty="0"/>
              <a:t>는 환자 한명에 대한  </a:t>
            </a:r>
            <a:r>
              <a:rPr kumimoji="1" lang="en-US" altLang="ko-Kore-KR" sz="3600" dirty="0"/>
              <a:t>row </a:t>
            </a:r>
            <a:r>
              <a:rPr kumimoji="1" lang="ko-Kore-KR" altLang="en-US" sz="3600" dirty="0"/>
              <a:t>입니다</a:t>
            </a:r>
            <a:r>
              <a:rPr kumimoji="1" lang="en-US" altLang="ko-Kore-KR" sz="3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3600" dirty="0"/>
              <a:t>각 </a:t>
            </a:r>
            <a:r>
              <a:rPr kumimoji="1" lang="en-US" altLang="ko-Kore-KR" sz="3600" dirty="0"/>
              <a:t>row</a:t>
            </a:r>
            <a:r>
              <a:rPr kumimoji="1" lang="ko-Kore-KR" altLang="en-US" sz="3600" dirty="0"/>
              <a:t>로 부터 각 </a:t>
            </a:r>
            <a:r>
              <a:rPr kumimoji="1" lang="en-US" altLang="ko-Kore-KR" sz="3600" dirty="0"/>
              <a:t>4</a:t>
            </a:r>
            <a:r>
              <a:rPr kumimoji="1" lang="ko-Kore-KR" altLang="en-US" sz="3600" dirty="0"/>
              <a:t>개의 테이블에 알맞게 파싱을 하신후 </a:t>
            </a:r>
            <a:r>
              <a:rPr kumimoji="1" lang="en-US" altLang="ko-Kore-KR" sz="3600" dirty="0"/>
              <a:t>insert</a:t>
            </a:r>
            <a:r>
              <a:rPr kumimoji="1" lang="ko-Kore-KR" altLang="en-US" sz="3600" dirty="0"/>
              <a:t>를 하시면 됩니다</a:t>
            </a:r>
            <a:r>
              <a:rPr kumimoji="1" lang="en-US" altLang="ko-Kore-KR" sz="3600" dirty="0"/>
              <a:t>.</a:t>
            </a:r>
          </a:p>
          <a:p>
            <a:endParaRPr kumimoji="1" lang="ko-Kore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A0470-E69D-7D4F-BC91-34047BB52361}"/>
              </a:ext>
            </a:extLst>
          </p:cNvPr>
          <p:cNvSpPr txBox="1"/>
          <p:nvPr/>
        </p:nvSpPr>
        <p:spPr>
          <a:xfrm>
            <a:off x="13776960" y="3881120"/>
            <a:ext cx="81974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000" dirty="0">
                <a:solidFill>
                  <a:srgbClr val="FF0000"/>
                </a:solidFill>
              </a:rPr>
              <a:t>주의 </a:t>
            </a:r>
            <a:r>
              <a:rPr kumimoji="1" lang="en-US" altLang="ko-Kore-KR" sz="4000" dirty="0">
                <a:solidFill>
                  <a:srgbClr val="FF0000"/>
                </a:solidFill>
              </a:rPr>
              <a:t>!</a:t>
            </a:r>
          </a:p>
          <a:p>
            <a:r>
              <a:rPr kumimoji="1" lang="en-US" altLang="ko-Kore-KR" sz="4000" dirty="0" err="1"/>
              <a:t>PatientInfo</a:t>
            </a:r>
            <a:r>
              <a:rPr kumimoji="1" lang="en-US" altLang="ko-Kore-KR" sz="4000" dirty="0"/>
              <a:t>, Case, Region, Weather </a:t>
            </a:r>
          </a:p>
          <a:p>
            <a:r>
              <a:rPr kumimoji="1" lang="ko-Kore-KR" altLang="en-US" sz="4000" dirty="0"/>
              <a:t>테이블의</a:t>
            </a:r>
            <a:r>
              <a:rPr kumimoji="1" lang="en-US" altLang="ko-Kore-KR" sz="4000" dirty="0"/>
              <a:t> row</a:t>
            </a:r>
            <a:r>
              <a:rPr kumimoji="1" lang="ko-Kore-KR" altLang="en-US" sz="4000" dirty="0"/>
              <a:t>의 갯수는 다릅니다</a:t>
            </a:r>
            <a:r>
              <a:rPr kumimoji="1" lang="en-US" altLang="ko-Kore-KR" sz="4000" dirty="0"/>
              <a:t>!</a:t>
            </a:r>
            <a:endParaRPr kumimoji="1" lang="ko-Kore-KR" altLang="en-US" sz="4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58D2F3-6A4E-4145-A651-84EDE926A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5340" y="2037314"/>
            <a:ext cx="10703367" cy="629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1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F467B1F-7885-3442-BCBD-99FF5902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98" y="2919663"/>
            <a:ext cx="10546013" cy="74344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B598A9-ABFA-7E43-98D7-0F39A929667D}"/>
              </a:ext>
            </a:extLst>
          </p:cNvPr>
          <p:cNvSpPr txBox="1"/>
          <p:nvPr/>
        </p:nvSpPr>
        <p:spPr>
          <a:xfrm>
            <a:off x="967898" y="1220017"/>
            <a:ext cx="179508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 err="1"/>
              <a:t>Patientinfo</a:t>
            </a:r>
            <a:r>
              <a:rPr kumimoji="1" lang="en-US" altLang="ko-Kore-KR" sz="4000" dirty="0"/>
              <a:t> </a:t>
            </a:r>
            <a:r>
              <a:rPr kumimoji="1" lang="ko-Kore-KR" altLang="en-US" sz="4000" dirty="0"/>
              <a:t>테이블 </a:t>
            </a:r>
            <a:r>
              <a:rPr kumimoji="1" lang="en-US" altLang="ko-Kore-KR" sz="4000" dirty="0"/>
              <a:t>: </a:t>
            </a:r>
            <a:r>
              <a:rPr lang="en" altLang="ko-Kore-KR" sz="4000" dirty="0"/>
              <a:t>Epidemiological data of COVID-19 patients in South Korea</a:t>
            </a:r>
          </a:p>
          <a:p>
            <a:endParaRPr kumimoji="1" lang="en-US" altLang="ko-Kore-K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653C6-C292-1B42-9F7B-1E106DDABFC0}"/>
              </a:ext>
            </a:extLst>
          </p:cNvPr>
          <p:cNvSpPr txBox="1"/>
          <p:nvPr/>
        </p:nvSpPr>
        <p:spPr>
          <a:xfrm>
            <a:off x="12193587" y="2543456"/>
            <a:ext cx="10217839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2200" dirty="0" err="1"/>
              <a:t>Patient_id</a:t>
            </a:r>
            <a:r>
              <a:rPr kumimoji="1" lang="en-US" altLang="ko-Kore-KR" sz="2200" dirty="0"/>
              <a:t> : </a:t>
            </a:r>
            <a:r>
              <a:rPr lang="en" altLang="ko-Kore-KR" sz="2200" dirty="0" err="1"/>
              <a:t>region_code</a:t>
            </a:r>
            <a:r>
              <a:rPr lang="en" altLang="ko-Kore-KR" sz="2200" dirty="0"/>
              <a:t>(5) + </a:t>
            </a:r>
            <a:r>
              <a:rPr lang="en" altLang="ko-Kore-KR" sz="2200" dirty="0" err="1"/>
              <a:t>patient_number</a:t>
            </a:r>
            <a:r>
              <a:rPr lang="en" altLang="ko-Kore-KR" sz="2200" dirty="0"/>
              <a:t>(5)</a:t>
            </a:r>
            <a:endParaRPr kumimoji="1" lang="en-US" altLang="ko-Kore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ore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2200" dirty="0" err="1"/>
              <a:t>Provice</a:t>
            </a:r>
            <a:r>
              <a:rPr kumimoji="1" lang="en-US" altLang="ko-Kore-KR" sz="2200" dirty="0"/>
              <a:t> : </a:t>
            </a:r>
            <a:r>
              <a:rPr kumimoji="1" lang="ko-Kore-KR" altLang="en-US" sz="2200" dirty="0"/>
              <a:t>서울</a:t>
            </a:r>
            <a:r>
              <a:rPr kumimoji="1" lang="en-US" altLang="ko-Kore-KR" sz="2200" dirty="0"/>
              <a:t>, </a:t>
            </a:r>
            <a:r>
              <a:rPr kumimoji="1" lang="ko-Kore-KR" altLang="en-US" sz="2200" dirty="0"/>
              <a:t>부산 같은 특별시 및 광역시</a:t>
            </a:r>
            <a:r>
              <a:rPr kumimoji="1" lang="en-US" altLang="ko-Kore-KR" sz="2200" dirty="0"/>
              <a:t> </a:t>
            </a:r>
            <a:r>
              <a:rPr kumimoji="1" lang="ko-Kore-KR" altLang="en-US" sz="2200" dirty="0"/>
              <a:t>또는 경기도 강원도 와 같은 도</a:t>
            </a:r>
            <a:endParaRPr kumimoji="1" lang="en-US" altLang="ko-Kore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ore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City : </a:t>
            </a:r>
          </a:p>
          <a:p>
            <a:r>
              <a:rPr kumimoji="1" lang="en-US" altLang="ko-Kore-KR" sz="2200" dirty="0"/>
              <a:t>       1) province</a:t>
            </a:r>
            <a:r>
              <a:rPr kumimoji="1" lang="ko-Kore-KR" altLang="en-US" sz="2200" dirty="0"/>
              <a:t>가 서울 부산 같은 특별시</a:t>
            </a:r>
            <a:r>
              <a:rPr kumimoji="1" lang="en-US" altLang="ko-Kore-KR" sz="2200" dirty="0"/>
              <a:t>, </a:t>
            </a:r>
            <a:r>
              <a:rPr kumimoji="1" lang="ko-Kore-KR" altLang="en-US" sz="2200" dirty="0"/>
              <a:t>광역시인 경우 </a:t>
            </a:r>
            <a:r>
              <a:rPr kumimoji="1" lang="en-US" altLang="ko-Kore-KR" sz="2200" dirty="0"/>
              <a:t>City</a:t>
            </a:r>
            <a:r>
              <a:rPr kumimoji="1" lang="ko-Kore-KR" altLang="en-US" sz="2200" dirty="0"/>
              <a:t>는</a:t>
            </a:r>
            <a:endParaRPr kumimoji="1" lang="en-US" altLang="ko-Kore-KR" sz="2200" dirty="0"/>
          </a:p>
          <a:p>
            <a:r>
              <a:rPr kumimoji="1" lang="ko-Kore-KR" altLang="en-US" sz="2200" dirty="0"/>
              <a:t>           강남구</a:t>
            </a:r>
            <a:r>
              <a:rPr kumimoji="1" lang="en-US" altLang="ko-Kore-KR" sz="2200" dirty="0"/>
              <a:t>, </a:t>
            </a:r>
            <a:r>
              <a:rPr kumimoji="1" lang="ko-Kore-KR" altLang="en-US" sz="2200" dirty="0"/>
              <a:t>서초구</a:t>
            </a:r>
            <a:r>
              <a:rPr kumimoji="1" lang="en-US" altLang="ko-Kore-KR" sz="2200" dirty="0"/>
              <a:t>, </a:t>
            </a:r>
            <a:r>
              <a:rPr kumimoji="1" lang="ko-Kore-KR" altLang="en-US" sz="2200" dirty="0"/>
              <a:t>해운대구</a:t>
            </a:r>
            <a:endParaRPr kumimoji="1" lang="en-US" altLang="ko-Kore-KR" sz="2200" dirty="0"/>
          </a:p>
          <a:p>
            <a:r>
              <a:rPr kumimoji="1" lang="ko-Kore-KR" altLang="en-US" sz="2200" dirty="0"/>
              <a:t>       </a:t>
            </a:r>
            <a:r>
              <a:rPr kumimoji="1" lang="en-US" altLang="ko-Kore-KR" sz="2200" dirty="0"/>
              <a:t>2</a:t>
            </a:r>
            <a:r>
              <a:rPr kumimoji="1" lang="en-US" altLang="ko-KR" sz="2200" dirty="0"/>
              <a:t>)  province</a:t>
            </a:r>
            <a:r>
              <a:rPr kumimoji="1" lang="ko-KR" altLang="en-US" sz="2200" dirty="0"/>
              <a:t>가 경상북도 경기도 같은 경우에는</a:t>
            </a:r>
            <a:r>
              <a:rPr kumimoji="1" lang="en-US" altLang="ko-KR" sz="2200" dirty="0"/>
              <a:t> City</a:t>
            </a:r>
            <a:r>
              <a:rPr kumimoji="1" lang="ko-KR" altLang="en-US" sz="2200" dirty="0"/>
              <a:t>가</a:t>
            </a:r>
            <a:endParaRPr kumimoji="1" lang="en-US" altLang="ko-KR" sz="2200" dirty="0"/>
          </a:p>
          <a:p>
            <a:r>
              <a:rPr kumimoji="1" lang="ko-KR" altLang="en-US" sz="2200" dirty="0"/>
              <a:t>             구미시</a:t>
            </a:r>
            <a:r>
              <a:rPr kumimoji="1" lang="en-US" altLang="ko-KR" sz="2200" dirty="0"/>
              <a:t>, </a:t>
            </a:r>
            <a:r>
              <a:rPr kumimoji="1" lang="ko-KR" altLang="en-US" sz="2200" dirty="0"/>
              <a:t>안동시</a:t>
            </a:r>
            <a:endParaRPr kumimoji="1" lang="en-US" altLang="ko-KR" sz="2200" dirty="0"/>
          </a:p>
          <a:p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 err="1"/>
              <a:t>Infection_case</a:t>
            </a:r>
            <a:r>
              <a:rPr kumimoji="1" lang="en-US" altLang="ko-KR" sz="2200" dirty="0"/>
              <a:t> : </a:t>
            </a:r>
            <a:r>
              <a:rPr kumimoji="1" lang="ko-KR" altLang="en-US" sz="2200" dirty="0"/>
              <a:t>감염 원인</a:t>
            </a:r>
            <a:endParaRPr kumimoji="1" lang="en-US" altLang="ko-KR" sz="2200" dirty="0"/>
          </a:p>
          <a:p>
            <a:r>
              <a:rPr kumimoji="1" lang="ko-KR" altLang="en-US" sz="2200" dirty="0"/>
              <a:t>          </a:t>
            </a:r>
            <a:r>
              <a:rPr kumimoji="1" lang="en-US" altLang="ko-KR" sz="2200" dirty="0"/>
              <a:t>ex) </a:t>
            </a:r>
            <a:r>
              <a:rPr lang="en" altLang="ko-Kore-KR" sz="2200" dirty="0"/>
              <a:t>overseas inflow, contact with patient, </a:t>
            </a:r>
            <a:r>
              <a:rPr lang="en" altLang="ko-Kore-KR" sz="2200" dirty="0" err="1"/>
              <a:t>Eunpyeong</a:t>
            </a:r>
            <a:r>
              <a:rPr lang="en" altLang="ko-Kore-KR" sz="2200" dirty="0"/>
              <a:t> St. Mary's Hospital</a:t>
            </a:r>
          </a:p>
          <a:p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 err="1"/>
              <a:t>Infected_by</a:t>
            </a:r>
            <a:r>
              <a:rPr kumimoji="1" lang="en-US" altLang="ko-KR" sz="2200" dirty="0"/>
              <a:t> :  </a:t>
            </a:r>
            <a:r>
              <a:rPr lang="en" altLang="ko-Kore-KR" sz="2200" dirty="0"/>
              <a:t>the ID of who infected </a:t>
            </a:r>
            <a:r>
              <a:rPr lang="en" altLang="ko-Kore-KR" sz="2200" dirty="0" err="1"/>
              <a:t>th</a:t>
            </a:r>
            <a:r>
              <a:rPr lang="en-US" altLang="ko-Kore-KR" sz="2200" dirty="0"/>
              <a:t>is</a:t>
            </a:r>
            <a:r>
              <a:rPr lang="en" altLang="ko-Kore-KR" sz="2200" dirty="0"/>
              <a:t> patient</a:t>
            </a:r>
          </a:p>
          <a:p>
            <a:r>
              <a:rPr kumimoji="1" lang="en" altLang="ko-KR" sz="2200" dirty="0"/>
              <a:t>          </a:t>
            </a:r>
            <a:r>
              <a:rPr kumimoji="1" lang="en-US" altLang="ko-KR" sz="2200" dirty="0" err="1"/>
              <a:t>cf</a:t>
            </a:r>
            <a:r>
              <a:rPr kumimoji="1" lang="en-US" altLang="ko-KR" sz="2200" dirty="0"/>
              <a:t>)</a:t>
            </a:r>
            <a:r>
              <a:rPr lang="en" altLang="ko-Kore-KR" sz="2200" dirty="0"/>
              <a:t> this column refers to the '</a:t>
            </a:r>
            <a:r>
              <a:rPr lang="en" altLang="ko-Kore-KR" sz="2200" dirty="0" err="1"/>
              <a:t>patient_id</a:t>
            </a:r>
            <a:r>
              <a:rPr lang="en" altLang="ko-Kore-KR" sz="2200" dirty="0"/>
              <a:t>' column.</a:t>
            </a:r>
          </a:p>
          <a:p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 err="1"/>
              <a:t>Contact_number</a:t>
            </a:r>
            <a:r>
              <a:rPr kumimoji="1" lang="en-US" altLang="ko-KR" sz="2200" dirty="0"/>
              <a:t> : </a:t>
            </a:r>
            <a:r>
              <a:rPr kumimoji="1" lang="ko-KR" altLang="en-US" sz="2200" dirty="0"/>
              <a:t>접촉한 사람들 수</a:t>
            </a: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 err="1"/>
              <a:t>Symptom_onset_date</a:t>
            </a:r>
            <a:r>
              <a:rPr kumimoji="1" lang="en-US" altLang="ko-KR" sz="2200" dirty="0"/>
              <a:t> :   </a:t>
            </a:r>
            <a:r>
              <a:rPr kumimoji="1" lang="ko-KR" altLang="en-US" sz="2200" dirty="0" err="1"/>
              <a:t>증상발생</a:t>
            </a:r>
            <a:r>
              <a:rPr kumimoji="1" lang="ko-KR" altLang="en-US" sz="2200" dirty="0"/>
              <a:t> 날짜</a:t>
            </a: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 err="1"/>
              <a:t>Confirmed_date</a:t>
            </a:r>
            <a:r>
              <a:rPr kumimoji="1" lang="en-US" altLang="ko-KR" sz="2200" dirty="0"/>
              <a:t> : </a:t>
            </a:r>
            <a:r>
              <a:rPr kumimoji="1" lang="ko-KR" altLang="en-US" sz="2200" dirty="0"/>
              <a:t>확진</a:t>
            </a:r>
            <a:r>
              <a:rPr kumimoji="1" lang="en-US" altLang="ko-KR" sz="2200" dirty="0"/>
              <a:t>(</a:t>
            </a:r>
            <a:r>
              <a:rPr kumimoji="1" lang="ko-KR" altLang="en-US" sz="2200" dirty="0"/>
              <a:t>양성 판정</a:t>
            </a:r>
            <a:r>
              <a:rPr kumimoji="1" lang="en-US" altLang="ko-KR" sz="2200" dirty="0"/>
              <a:t>)</a:t>
            </a:r>
            <a:r>
              <a:rPr kumimoji="1" lang="ko-KR" altLang="en-US" sz="2200" dirty="0"/>
              <a:t> 일</a:t>
            </a: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 err="1"/>
              <a:t>Released_date</a:t>
            </a:r>
            <a:r>
              <a:rPr kumimoji="1" lang="en-US" altLang="ko-KR" sz="2200" dirty="0"/>
              <a:t> : </a:t>
            </a:r>
            <a:r>
              <a:rPr kumimoji="1" lang="ko-KR" altLang="en-US" sz="2200" dirty="0"/>
              <a:t>완치</a:t>
            </a:r>
            <a:r>
              <a:rPr kumimoji="1" lang="en-US" altLang="ko-KR" sz="2200" dirty="0"/>
              <a:t>(</a:t>
            </a:r>
            <a:r>
              <a:rPr kumimoji="1" lang="ko-KR" altLang="en-US" sz="2200" dirty="0"/>
              <a:t>퇴원</a:t>
            </a:r>
            <a:r>
              <a:rPr kumimoji="1" lang="en-US" altLang="ko-KR" sz="2200" dirty="0"/>
              <a:t>)</a:t>
            </a:r>
            <a:r>
              <a:rPr kumimoji="1" lang="ko-KR" altLang="en-US" sz="2200" dirty="0"/>
              <a:t>날짜</a:t>
            </a: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 err="1"/>
              <a:t>Deceased_date</a:t>
            </a:r>
            <a:r>
              <a:rPr kumimoji="1" lang="en-US" altLang="ko-KR" sz="2200" dirty="0"/>
              <a:t> : </a:t>
            </a:r>
            <a:r>
              <a:rPr kumimoji="1" lang="ko-KR" altLang="en-US" sz="2200" dirty="0"/>
              <a:t>사망일</a:t>
            </a: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State : isolated / released / deceased</a:t>
            </a:r>
          </a:p>
          <a:p>
            <a:endParaRPr kumimoji="1" lang="en-US" altLang="ko-Kore-KR" sz="2200" dirty="0"/>
          </a:p>
          <a:p>
            <a:endParaRPr kumimoji="1" lang="en-US" altLang="ko-Kore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ore-KR" sz="2200" dirty="0"/>
          </a:p>
        </p:txBody>
      </p:sp>
    </p:spTree>
    <p:extLst>
      <p:ext uri="{BB962C8B-B14F-4D97-AF65-F5344CB8AC3E}">
        <p14:creationId xmlns:p14="http://schemas.microsoft.com/office/powerpoint/2010/main" val="225556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54B611-CBE7-6C40-BCD3-13B8DC56C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77" y="3594400"/>
            <a:ext cx="11120530" cy="59582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54FC27-AC6F-F240-8458-DAAC2FF356FD}"/>
              </a:ext>
            </a:extLst>
          </p:cNvPr>
          <p:cNvSpPr txBox="1"/>
          <p:nvPr/>
        </p:nvSpPr>
        <p:spPr>
          <a:xfrm>
            <a:off x="1992377" y="1436915"/>
            <a:ext cx="14445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/>
              <a:t>Case </a:t>
            </a:r>
            <a:r>
              <a:rPr kumimoji="1" lang="ko-Kore-KR" altLang="en-US" sz="4000" dirty="0"/>
              <a:t>테이블 </a:t>
            </a:r>
            <a:r>
              <a:rPr kumimoji="1" lang="en-US" altLang="ko-Kore-KR" sz="4000" dirty="0"/>
              <a:t>: </a:t>
            </a:r>
            <a:r>
              <a:rPr lang="en" altLang="ko-Kore-KR" sz="4000" dirty="0"/>
              <a:t>Data of COVID-19 infection cases in South Korea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231A4-4638-4043-ACFC-5251752DA569}"/>
              </a:ext>
            </a:extLst>
          </p:cNvPr>
          <p:cNvSpPr txBox="1"/>
          <p:nvPr/>
        </p:nvSpPr>
        <p:spPr>
          <a:xfrm>
            <a:off x="14305280" y="4043439"/>
            <a:ext cx="8696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dirty="0" err="1"/>
              <a:t>Case_id</a:t>
            </a:r>
            <a:r>
              <a:rPr kumimoji="1" lang="en-US" altLang="ko-Kore-KR" sz="2200" dirty="0"/>
              <a:t> : The ID of the infection case</a:t>
            </a:r>
          </a:p>
          <a:p>
            <a:r>
              <a:rPr kumimoji="1" lang="en-US" altLang="ko-Kore-KR" sz="2200" dirty="0"/>
              <a:t>                   </a:t>
            </a:r>
            <a:r>
              <a:rPr kumimoji="1" lang="en-US" altLang="ko-Kore-KR" sz="2200" dirty="0" err="1"/>
              <a:t>case_id</a:t>
            </a:r>
            <a:r>
              <a:rPr kumimoji="1" lang="en-US" altLang="ko-Kore-KR" sz="2200" dirty="0"/>
              <a:t>(7) = </a:t>
            </a:r>
            <a:r>
              <a:rPr kumimoji="1" lang="en-US" altLang="ko-Kore-KR" sz="2200" dirty="0" err="1"/>
              <a:t>region_code</a:t>
            </a:r>
            <a:r>
              <a:rPr kumimoji="1" lang="en-US" altLang="ko-Kore-KR" sz="2200" dirty="0"/>
              <a:t>(5)+</a:t>
            </a:r>
            <a:r>
              <a:rPr kumimoji="1" lang="en-US" altLang="ko-Kore-KR" sz="2200" dirty="0" err="1"/>
              <a:t>case_number</a:t>
            </a:r>
            <a:r>
              <a:rPr kumimoji="1" lang="en-US" altLang="ko-Kore-KR" sz="2200" dirty="0"/>
              <a:t>(2)</a:t>
            </a:r>
          </a:p>
          <a:p>
            <a:endParaRPr kumimoji="1" lang="en-US" altLang="ko-Kore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dirty="0" err="1"/>
              <a:t>Infection_group</a:t>
            </a:r>
            <a:r>
              <a:rPr kumimoji="1" lang="en-US" altLang="ko-Kore-KR" sz="2200" dirty="0"/>
              <a:t> : </a:t>
            </a:r>
            <a:r>
              <a:rPr kumimoji="1" lang="ko-Kore-KR" altLang="en-US" sz="2200" dirty="0"/>
              <a:t>집단감염 여부</a:t>
            </a:r>
            <a:endParaRPr kumimoji="1" lang="en-US" altLang="ko-Kore-KR" sz="2200" dirty="0"/>
          </a:p>
          <a:p>
            <a:r>
              <a:rPr kumimoji="1" lang="en-US" altLang="ko-Kore-KR" sz="2200" dirty="0"/>
              <a:t>                   TRUE = Group infection </a:t>
            </a:r>
          </a:p>
          <a:p>
            <a:r>
              <a:rPr kumimoji="1" lang="en-US" altLang="ko-Kore-KR" sz="2200" dirty="0"/>
              <a:t>                   FALSE =not group</a:t>
            </a:r>
          </a:p>
          <a:p>
            <a:endParaRPr kumimoji="1" lang="en-US" altLang="ko-Kore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sz="2200" dirty="0" err="1"/>
              <a:t>infection_case</a:t>
            </a:r>
            <a:r>
              <a:rPr lang="en" altLang="ko-Kore-KR" sz="2200" dirty="0"/>
              <a:t> : the infection case (the name of group or other cases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/>
              <a:t>                       ex) Itaewon Clubs, </a:t>
            </a:r>
            <a:r>
              <a:rPr lang="en-US" altLang="ko-KR" sz="2200" dirty="0" err="1"/>
              <a:t>Guro-gu</a:t>
            </a:r>
            <a:r>
              <a:rPr lang="en-US" altLang="ko-KR" sz="2200" dirty="0"/>
              <a:t> Call Center</a:t>
            </a:r>
          </a:p>
          <a:p>
            <a:endParaRPr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/>
              <a:t>Confirmed : </a:t>
            </a:r>
            <a:r>
              <a:rPr lang="ko-KR" altLang="en-US" sz="2200" dirty="0" err="1"/>
              <a:t>확진자</a:t>
            </a:r>
            <a:r>
              <a:rPr lang="ko-KR" altLang="en-US" sz="2200" dirty="0"/>
              <a:t> 수</a:t>
            </a:r>
            <a:endParaRPr lang="en-US" altLang="ko-KR" sz="2200" dirty="0"/>
          </a:p>
          <a:p>
            <a:endParaRPr kumimoji="1" lang="en-US" altLang="ko-Kore-KR" sz="2200" dirty="0"/>
          </a:p>
          <a:p>
            <a:endParaRPr kumimoji="1" lang="en-US" altLang="ko-Kore-KR" sz="2200" dirty="0"/>
          </a:p>
          <a:p>
            <a:endParaRPr kumimoji="1" lang="en-US" altLang="ko-Kore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1579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A1B67D-8A32-4842-AD7A-49743451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53" y="3718560"/>
            <a:ext cx="10206734" cy="57640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936FF8-61D1-2948-A501-344AD144CECC}"/>
              </a:ext>
            </a:extLst>
          </p:cNvPr>
          <p:cNvSpPr txBox="1"/>
          <p:nvPr/>
        </p:nvSpPr>
        <p:spPr>
          <a:xfrm>
            <a:off x="1993163" y="1521097"/>
            <a:ext cx="93653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/>
              <a:t>Region </a:t>
            </a:r>
            <a:r>
              <a:rPr kumimoji="1" lang="ko-Kore-KR" altLang="en-US" sz="4000" dirty="0"/>
              <a:t>테이블 </a:t>
            </a:r>
            <a:r>
              <a:rPr kumimoji="1" lang="en-US" altLang="ko-Kore-KR" sz="4000" dirty="0"/>
              <a:t>: </a:t>
            </a:r>
            <a:r>
              <a:rPr lang="en" altLang="ko-Kore-KR" sz="4000" dirty="0"/>
              <a:t>Location and statistical</a:t>
            </a:r>
          </a:p>
          <a:p>
            <a:r>
              <a:rPr lang="en" altLang="ko-Kore-KR" sz="4000" dirty="0"/>
              <a:t>        data of the regions in South Korea</a:t>
            </a:r>
          </a:p>
          <a:p>
            <a:endParaRPr kumimoji="1" lang="ko-Kore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3946B-C082-9D41-89DC-DD2CECBADC55}"/>
              </a:ext>
            </a:extLst>
          </p:cNvPr>
          <p:cNvSpPr txBox="1"/>
          <p:nvPr/>
        </p:nvSpPr>
        <p:spPr>
          <a:xfrm>
            <a:off x="8717280" y="10409799"/>
            <a:ext cx="8209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2200" dirty="0"/>
              <a:t>Region_</a:t>
            </a:r>
            <a:r>
              <a:rPr lang="en" altLang="ko-Kore-KR" sz="2200" dirty="0"/>
              <a:t>code: the code of the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ore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sz="2200" dirty="0" err="1"/>
              <a:t>Wdate</a:t>
            </a:r>
            <a:r>
              <a:rPr lang="en" altLang="ko-Kore-KR" sz="2200" dirty="0"/>
              <a:t> = 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ore-KR" sz="2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C45D61-90CE-2042-927E-C49FF54D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489" y="4424997"/>
            <a:ext cx="10190861" cy="43511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30FEF1-ED7C-164D-B759-8180F9D2FA49}"/>
              </a:ext>
            </a:extLst>
          </p:cNvPr>
          <p:cNvSpPr txBox="1"/>
          <p:nvPr/>
        </p:nvSpPr>
        <p:spPr>
          <a:xfrm>
            <a:off x="13716000" y="1521097"/>
            <a:ext cx="896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/>
              <a:t>Weather </a:t>
            </a:r>
            <a:r>
              <a:rPr kumimoji="1" lang="ko-Kore-KR" altLang="en-US" sz="4000" dirty="0"/>
              <a:t>테이블 </a:t>
            </a:r>
            <a:r>
              <a:rPr kumimoji="1" lang="en-US" altLang="ko-Kore-KR" sz="4000" dirty="0"/>
              <a:t>: </a:t>
            </a:r>
            <a:r>
              <a:rPr lang="en" altLang="ko-Kore-KR" sz="4000" dirty="0"/>
              <a:t>Data of the weather                				in the regions of South Korea</a:t>
            </a:r>
          </a:p>
          <a:p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1744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FF9F5A-A8BE-954F-857A-1087BC64D75A}"/>
              </a:ext>
            </a:extLst>
          </p:cNvPr>
          <p:cNvSpPr txBox="1"/>
          <p:nvPr/>
        </p:nvSpPr>
        <p:spPr>
          <a:xfrm>
            <a:off x="1190171" y="802574"/>
            <a:ext cx="15452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/>
              <a:t>CSV</a:t>
            </a:r>
            <a:r>
              <a:rPr kumimoji="1" lang="ko-Kore-KR" altLang="en-US" sz="4000" dirty="0"/>
              <a:t>파일 </a:t>
            </a:r>
            <a:r>
              <a:rPr kumimoji="1" lang="en-US" altLang="ko-KR" sz="4000" dirty="0">
                <a:sym typeface="Wingdings" pitchFamily="2" charset="2"/>
              </a:rPr>
              <a:t></a:t>
            </a:r>
            <a:r>
              <a:rPr kumimoji="1" lang="en-US" altLang="ko-KR" sz="4000" dirty="0"/>
              <a:t> </a:t>
            </a:r>
            <a:r>
              <a:rPr kumimoji="1" lang="ko-KR" altLang="en-US" sz="4000" dirty="0"/>
              <a:t>데이터 베이스  </a:t>
            </a:r>
            <a:r>
              <a:rPr kumimoji="1" lang="en-US" altLang="ko-KR" sz="4000" dirty="0"/>
              <a:t>  </a:t>
            </a:r>
            <a:r>
              <a:rPr kumimoji="1" lang="ko-KR" altLang="en-US" sz="4000" dirty="0"/>
              <a:t>예시</a:t>
            </a:r>
            <a:r>
              <a:rPr kumimoji="1" lang="en-US" altLang="ko-KR" sz="4000" dirty="0"/>
              <a:t> : </a:t>
            </a:r>
            <a:r>
              <a:rPr kumimoji="1" lang="en-US" altLang="ko-KR" sz="4000" dirty="0" err="1"/>
              <a:t>parsing_patient.py</a:t>
            </a:r>
            <a:r>
              <a:rPr kumimoji="1" lang="en-US" altLang="ko-KR" sz="4000" dirty="0"/>
              <a:t> (</a:t>
            </a:r>
            <a:r>
              <a:rPr kumimoji="1" lang="en-US" altLang="ko-KR" sz="4000" dirty="0" err="1"/>
              <a:t>lms</a:t>
            </a:r>
            <a:r>
              <a:rPr kumimoji="1" lang="en-US" altLang="ko-KR" sz="4000" dirty="0"/>
              <a:t> </a:t>
            </a:r>
            <a:r>
              <a:rPr kumimoji="1" lang="ko-KR" altLang="en-US" sz="4000" dirty="0"/>
              <a:t>업로드</a:t>
            </a:r>
            <a:r>
              <a:rPr kumimoji="1" lang="en-US" altLang="ko-KR" sz="4000" dirty="0"/>
              <a:t>)</a:t>
            </a:r>
            <a:endParaRPr kumimoji="1" lang="ko-Kore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B6A96-EF4C-5448-9468-2C80ED87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86" y="1832950"/>
            <a:ext cx="12801050" cy="10563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BD98BA-A413-8744-AA48-2AED74537A3A}"/>
              </a:ext>
            </a:extLst>
          </p:cNvPr>
          <p:cNvSpPr txBox="1"/>
          <p:nvPr/>
        </p:nvSpPr>
        <p:spPr>
          <a:xfrm>
            <a:off x="15077441" y="3007360"/>
            <a:ext cx="885952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/>
              <a:t>K</a:t>
            </a:r>
            <a:r>
              <a:rPr kumimoji="1" lang="en-US" altLang="ko-KR" sz="4000" dirty="0"/>
              <a:t>_COVID19.csv</a:t>
            </a:r>
            <a:r>
              <a:rPr kumimoji="1" lang="ko-KR" altLang="en-US" sz="4000" dirty="0"/>
              <a:t>파일에서 테이블당 유효한 </a:t>
            </a:r>
            <a:r>
              <a:rPr kumimoji="1" lang="en-US" altLang="ko-KR" sz="4000" dirty="0"/>
              <a:t>attribute</a:t>
            </a:r>
            <a:r>
              <a:rPr kumimoji="1" lang="ko-KR" altLang="en-US" sz="4000" dirty="0"/>
              <a:t>만 뽑아내어 </a:t>
            </a:r>
            <a:r>
              <a:rPr kumimoji="1" lang="en-US" altLang="ko-KR" sz="4000" dirty="0"/>
              <a:t>insert!</a:t>
            </a:r>
          </a:p>
          <a:p>
            <a:endParaRPr kumimoji="1" lang="en-US" altLang="ko-Kore-KR" sz="4000" dirty="0"/>
          </a:p>
          <a:p>
            <a:r>
              <a:rPr kumimoji="1" lang="en-US" altLang="ko-Kore-KR" sz="4000"/>
              <a:t>Parsing</a:t>
            </a:r>
            <a:r>
              <a:rPr kumimoji="1" lang="en-US" altLang="ko-Kore-KR" sz="4000" dirty="0" err="1"/>
              <a:t>_case.py</a:t>
            </a:r>
            <a:endParaRPr kumimoji="1" lang="en-US" altLang="ko-Kore-KR" sz="4000" dirty="0"/>
          </a:p>
          <a:p>
            <a:r>
              <a:rPr kumimoji="1" lang="en-US" altLang="ko-Kore-KR" sz="4000" dirty="0" err="1"/>
              <a:t>Parsing_region.py</a:t>
            </a:r>
            <a:endParaRPr kumimoji="1" lang="en-US" altLang="ko-Kore-KR" sz="4000" dirty="0"/>
          </a:p>
          <a:p>
            <a:r>
              <a:rPr kumimoji="1" lang="en-US" altLang="ko-Kore-KR" sz="4000" dirty="0" err="1"/>
              <a:t>Parsing_weather.py</a:t>
            </a:r>
            <a:r>
              <a:rPr kumimoji="1" lang="ko-Kore-KR" altLang="en-US" sz="4000" dirty="0"/>
              <a:t>를</a:t>
            </a:r>
            <a:endParaRPr kumimoji="1" lang="en-US" altLang="ko-Kore-KR" sz="4000" dirty="0"/>
          </a:p>
          <a:p>
            <a:r>
              <a:rPr kumimoji="1" lang="ko-Kore-KR" altLang="en-US" sz="4000" dirty="0"/>
              <a:t>팀원당 하나씩 만들어서 제출</a:t>
            </a:r>
            <a:endParaRPr kumimoji="1" lang="en-US" altLang="ko-Kore-KR" sz="4000" dirty="0"/>
          </a:p>
          <a:p>
            <a:endParaRPr kumimoji="1" lang="en-US" altLang="ko-Kore-KR" sz="4000" dirty="0"/>
          </a:p>
          <a:p>
            <a:endParaRPr kumimoji="1" lang="en-US" altLang="ko-Kore-KR" sz="4000" dirty="0"/>
          </a:p>
          <a:p>
            <a:r>
              <a:rPr kumimoji="1" lang="ko-Kore-KR" altLang="en-US" sz="4000" dirty="0"/>
              <a:t>힌트</a:t>
            </a:r>
            <a:r>
              <a:rPr kumimoji="1" lang="en-US" altLang="ko-Kore-KR" sz="4000" dirty="0"/>
              <a:t>)</a:t>
            </a:r>
          </a:p>
          <a:p>
            <a:r>
              <a:rPr kumimoji="1" lang="en-US" altLang="ko-Kore-KR" sz="4000" dirty="0"/>
              <a:t> case </a:t>
            </a:r>
            <a:r>
              <a:rPr kumimoji="1" lang="ko-Kore-KR" altLang="en-US" sz="4000" dirty="0"/>
              <a:t>테이블 약 </a:t>
            </a:r>
            <a:r>
              <a:rPr kumimoji="1" lang="en-US" altLang="ko-Kore-KR" sz="4000" dirty="0"/>
              <a:t>: 120 </a:t>
            </a:r>
            <a:r>
              <a:rPr kumimoji="1" lang="ko-Kore-KR" altLang="en-US" sz="4000" dirty="0"/>
              <a:t>여개의 </a:t>
            </a:r>
            <a:r>
              <a:rPr kumimoji="1" lang="en-US" altLang="ko-Kore-KR" sz="4000" dirty="0"/>
              <a:t>row</a:t>
            </a:r>
          </a:p>
          <a:p>
            <a:r>
              <a:rPr kumimoji="1" lang="en-US" altLang="ko-Kore-KR" sz="4000" dirty="0"/>
              <a:t> region </a:t>
            </a:r>
            <a:r>
              <a:rPr kumimoji="1" lang="ko-Kore-KR" altLang="en-US" sz="4000" dirty="0"/>
              <a:t>테이블 약 </a:t>
            </a:r>
            <a:r>
              <a:rPr kumimoji="1" lang="en-US" altLang="ko-Kore-KR" sz="4000" dirty="0"/>
              <a:t>: </a:t>
            </a:r>
            <a:r>
              <a:rPr kumimoji="1" lang="en-US" altLang="ko-KR" sz="4000" dirty="0"/>
              <a:t>170 </a:t>
            </a:r>
            <a:r>
              <a:rPr kumimoji="1" lang="ko-KR" altLang="en-US" sz="4000" dirty="0"/>
              <a:t>여개의 </a:t>
            </a:r>
            <a:r>
              <a:rPr kumimoji="1" lang="en-US" altLang="ko-KR" sz="4000" dirty="0"/>
              <a:t>row</a:t>
            </a:r>
            <a:r>
              <a:rPr kumimoji="1" lang="en-US" altLang="ko-Kore-KR" sz="4000" dirty="0"/>
              <a:t> </a:t>
            </a:r>
          </a:p>
          <a:p>
            <a:r>
              <a:rPr kumimoji="1" lang="en-US" altLang="ko-Kore-KR" sz="4000" dirty="0"/>
              <a:t> weather </a:t>
            </a:r>
            <a:r>
              <a:rPr kumimoji="1" lang="ko-Kore-KR" altLang="en-US" sz="4000" dirty="0"/>
              <a:t>테이블 약 </a:t>
            </a:r>
            <a:r>
              <a:rPr kumimoji="1" lang="en-US" altLang="ko-Kore-KR" sz="4000" dirty="0"/>
              <a:t>: </a:t>
            </a:r>
            <a:r>
              <a:rPr kumimoji="1" lang="en-US" altLang="ko-KR" sz="4000" dirty="0"/>
              <a:t>2500</a:t>
            </a:r>
            <a:r>
              <a:rPr kumimoji="1" lang="ko-KR" altLang="en-US" sz="4000" dirty="0"/>
              <a:t>여개의 </a:t>
            </a:r>
            <a:r>
              <a:rPr kumimoji="1" lang="en-US" altLang="ko-KR" sz="4000" dirty="0"/>
              <a:t>row</a:t>
            </a:r>
            <a:endParaRPr kumimoji="1" lang="en-US" altLang="ko-Kore-KR" sz="4000" dirty="0"/>
          </a:p>
          <a:p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4761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DBBD68-BA79-1848-82AE-FE5B0DB62C53}"/>
              </a:ext>
            </a:extLst>
          </p:cNvPr>
          <p:cNvSpPr txBox="1"/>
          <p:nvPr/>
        </p:nvSpPr>
        <p:spPr>
          <a:xfrm>
            <a:off x="722559" y="2864638"/>
            <a:ext cx="2645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/>
              <a:t>Next Week</a:t>
            </a:r>
            <a:endParaRPr kumimoji="1" lang="ko-Kore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F4D211-C69D-E845-9819-F4C6971F0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3" r="-18" b="4"/>
          <a:stretch/>
        </p:blipFill>
        <p:spPr>
          <a:xfrm>
            <a:off x="8056526" y="1516460"/>
            <a:ext cx="15234756" cy="113395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460665A-2F7B-1A43-9DE8-99136A39F19E}"/>
              </a:ext>
            </a:extLst>
          </p:cNvPr>
          <p:cNvSpPr/>
          <p:nvPr/>
        </p:nvSpPr>
        <p:spPr>
          <a:xfrm>
            <a:off x="11989285" y="10152129"/>
            <a:ext cx="7049671" cy="262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10965-9CB1-7C48-809F-92E2508B6F30}"/>
              </a:ext>
            </a:extLst>
          </p:cNvPr>
          <p:cNvSpPr/>
          <p:nvPr/>
        </p:nvSpPr>
        <p:spPr>
          <a:xfrm>
            <a:off x="6873461" y="1887551"/>
            <a:ext cx="4365368" cy="2917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ED7676-D132-BF4F-9935-407A1578F360}"/>
              </a:ext>
            </a:extLst>
          </p:cNvPr>
          <p:cNvSpPr/>
          <p:nvPr/>
        </p:nvSpPr>
        <p:spPr>
          <a:xfrm>
            <a:off x="8522134" y="11139764"/>
            <a:ext cx="2716695" cy="195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9CE9F19-34B2-824C-BE4A-8C5512186056}"/>
                  </a:ext>
                </a:extLst>
              </p14:cNvPr>
              <p14:cNvContentPartPr/>
              <p14:nvPr/>
            </p14:nvContentPartPr>
            <p14:xfrm>
              <a:off x="12692501" y="4623958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9CE9F19-34B2-824C-BE4A-8C55121860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83501" y="46153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6F29617-97EE-F848-9F95-A3E94078E85E}"/>
                  </a:ext>
                </a:extLst>
              </p14:cNvPr>
              <p14:cNvContentPartPr/>
              <p14:nvPr/>
            </p14:nvContentPartPr>
            <p14:xfrm>
              <a:off x="2022981" y="4207038"/>
              <a:ext cx="3907080" cy="1698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6F29617-97EE-F848-9F95-A3E94078E8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9981" y="4144398"/>
                <a:ext cx="4032720" cy="18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8DFBE13-DE9F-8F40-A1D5-6F9C89B70361}"/>
                  </a:ext>
                </a:extLst>
              </p14:cNvPr>
              <p14:cNvContentPartPr/>
              <p14:nvPr/>
            </p14:nvContentPartPr>
            <p14:xfrm>
              <a:off x="11192381" y="2709118"/>
              <a:ext cx="811440" cy="116028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8DFBE13-DE9F-8F40-A1D5-6F9C89B703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29381" y="2646478"/>
                <a:ext cx="937080" cy="12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D4E78A1-F2E9-D24A-A3FA-EBE641994BDB}"/>
                  </a:ext>
                </a:extLst>
              </p14:cNvPr>
              <p14:cNvContentPartPr/>
              <p14:nvPr/>
            </p14:nvContentPartPr>
            <p14:xfrm>
              <a:off x="14403941" y="5842918"/>
              <a:ext cx="820440" cy="1303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D4E78A1-F2E9-D24A-A3FA-EBE641994B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341301" y="5779918"/>
                <a:ext cx="9460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EFDD009-B249-DE40-AD98-96FF8A1DE695}"/>
                  </a:ext>
                </a:extLst>
              </p14:cNvPr>
              <p14:cNvContentPartPr/>
              <p14:nvPr/>
            </p14:nvContentPartPr>
            <p14:xfrm>
              <a:off x="11230181" y="10255798"/>
              <a:ext cx="656640" cy="831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EFDD009-B249-DE40-AD98-96FF8A1DE6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67541" y="10193158"/>
                <a:ext cx="7822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23CD47EE-4EAE-BC4A-8F7E-89819C1FC9A3}"/>
                  </a:ext>
                </a:extLst>
              </p14:cNvPr>
              <p14:cNvContentPartPr/>
              <p14:nvPr/>
            </p14:nvContentPartPr>
            <p14:xfrm>
              <a:off x="13213421" y="8352478"/>
              <a:ext cx="983880" cy="14346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23CD47EE-4EAE-BC4A-8F7E-89819C1FC9A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150421" y="8289838"/>
                <a:ext cx="1109520" cy="15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B83DFC37-5BC0-F243-9694-40DA4C7DC1B5}"/>
                  </a:ext>
                </a:extLst>
              </p14:cNvPr>
              <p14:cNvContentPartPr/>
              <p14:nvPr/>
            </p14:nvContentPartPr>
            <p14:xfrm>
              <a:off x="13188941" y="9356878"/>
              <a:ext cx="55440" cy="6814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B83DFC37-5BC0-F243-9694-40DA4C7DC1B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126301" y="9293878"/>
                <a:ext cx="18108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3FA8F14-328F-984C-BE64-DA27AA9732C1}"/>
                  </a:ext>
                </a:extLst>
              </p14:cNvPr>
              <p14:cNvContentPartPr/>
              <p14:nvPr/>
            </p14:nvContentPartPr>
            <p14:xfrm>
              <a:off x="13980581" y="8402878"/>
              <a:ext cx="337680" cy="118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3FA8F14-328F-984C-BE64-DA27AA9732C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917941" y="8340238"/>
                <a:ext cx="463320" cy="13752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716D7AB3-42D9-6C4B-8E8A-603B02AC5C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238829" y="6213788"/>
            <a:ext cx="4094272" cy="40835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916B61BA-83B2-E040-A92E-4FEB1B51C623}"/>
                  </a:ext>
                </a:extLst>
              </p14:cNvPr>
              <p14:cNvContentPartPr/>
              <p14:nvPr/>
            </p14:nvContentPartPr>
            <p14:xfrm>
              <a:off x="15090461" y="8764318"/>
              <a:ext cx="2301840" cy="46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916B61BA-83B2-E040-A92E-4FEB1B51C62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027821" y="8701318"/>
                <a:ext cx="2427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F38D63F2-C18C-344A-B025-13CBEE140D16}"/>
                  </a:ext>
                </a:extLst>
              </p14:cNvPr>
              <p14:cNvContentPartPr/>
              <p14:nvPr/>
            </p14:nvContentPartPr>
            <p14:xfrm>
              <a:off x="7322741" y="5839318"/>
              <a:ext cx="2650320" cy="353844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F38D63F2-C18C-344A-B025-13CBEE140D1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59741" y="5776678"/>
                <a:ext cx="2775960" cy="3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1CE95A17-B63F-C54E-9ABA-ACB732980264}"/>
                  </a:ext>
                </a:extLst>
              </p14:cNvPr>
              <p14:cNvContentPartPr/>
              <p14:nvPr/>
            </p14:nvContentPartPr>
            <p14:xfrm>
              <a:off x="7670141" y="5796118"/>
              <a:ext cx="2315160" cy="345204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1CE95A17-B63F-C54E-9ABA-ACB73298026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07501" y="5733478"/>
                <a:ext cx="2440800" cy="35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D0519DF9-FFA7-AB49-BECE-EE2D6B833F2E}"/>
                  </a:ext>
                </a:extLst>
              </p14:cNvPr>
              <p14:cNvContentPartPr/>
              <p14:nvPr/>
            </p14:nvContentPartPr>
            <p14:xfrm>
              <a:off x="8087021" y="9099838"/>
              <a:ext cx="381960" cy="112428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D0519DF9-FFA7-AB49-BECE-EE2D6B833F2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24021" y="9036838"/>
                <a:ext cx="507600" cy="12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E13007C6-4CFB-5246-8278-104DD26510E3}"/>
                  </a:ext>
                </a:extLst>
              </p14:cNvPr>
              <p14:cNvContentPartPr/>
              <p14:nvPr/>
            </p14:nvContentPartPr>
            <p14:xfrm>
              <a:off x="13584941" y="8576758"/>
              <a:ext cx="772920" cy="151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E13007C6-4CFB-5246-8278-104DD26510E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521941" y="8514118"/>
                <a:ext cx="8985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F76F1992-4261-324E-8980-67AE9278FADF}"/>
                  </a:ext>
                </a:extLst>
              </p14:cNvPr>
              <p14:cNvContentPartPr/>
              <p14:nvPr/>
            </p14:nvContentPartPr>
            <p14:xfrm>
              <a:off x="14890661" y="5949118"/>
              <a:ext cx="343440" cy="1504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F76F1992-4261-324E-8980-67AE9278FAD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828021" y="5886478"/>
                <a:ext cx="4690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54D86555-C0D8-0240-BE4B-44EE9C84CE7E}"/>
                  </a:ext>
                </a:extLst>
              </p14:cNvPr>
              <p14:cNvContentPartPr/>
              <p14:nvPr/>
            </p14:nvContentPartPr>
            <p14:xfrm>
              <a:off x="14350301" y="5989078"/>
              <a:ext cx="322560" cy="11700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54D86555-C0D8-0240-BE4B-44EE9C84CE7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287661" y="5926438"/>
                <a:ext cx="44820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8BE6EDCD-AE89-A045-A2CD-10B2E1A75CCD}"/>
              </a:ext>
            </a:extLst>
          </p:cNvPr>
          <p:cNvGrpSpPr/>
          <p:nvPr/>
        </p:nvGrpSpPr>
        <p:grpSpPr>
          <a:xfrm>
            <a:off x="11119301" y="2828638"/>
            <a:ext cx="906840" cy="1774080"/>
            <a:chOff x="8579301" y="2869278"/>
            <a:chExt cx="906840" cy="17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153230F2-34D7-F545-84C8-9D6F280A63AC}"/>
                    </a:ext>
                  </a:extLst>
                </p14:cNvPr>
                <p14:cNvContentPartPr/>
                <p14:nvPr/>
              </p14:nvContentPartPr>
              <p14:xfrm>
                <a:off x="8579301" y="2905278"/>
                <a:ext cx="906840" cy="17380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153230F2-34D7-F545-84C8-9D6F280A63A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16661" y="2842638"/>
                  <a:ext cx="103248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1D20F83-AC8F-0648-9338-D0EB6C04FC05}"/>
                    </a:ext>
                  </a:extLst>
                </p14:cNvPr>
                <p14:cNvContentPartPr/>
                <p14:nvPr/>
              </p14:nvContentPartPr>
              <p14:xfrm>
                <a:off x="8694501" y="2869278"/>
                <a:ext cx="473040" cy="11703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1D20F83-AC8F-0648-9338-D0EB6C04FC0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31861" y="2806638"/>
                  <a:ext cx="598680" cy="129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FC76D823-F316-D042-A6AF-4FAE9B5BA401}"/>
                  </a:ext>
                </a:extLst>
              </p14:cNvPr>
              <p14:cNvContentPartPr/>
              <p14:nvPr/>
            </p14:nvContentPartPr>
            <p14:xfrm>
              <a:off x="15066207" y="8692409"/>
              <a:ext cx="2385720" cy="18468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FC76D823-F316-D042-A6AF-4FAE9B5BA40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5003207" y="8629409"/>
                <a:ext cx="25113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837119E-40B8-AB4D-8797-517BE69E1B83}"/>
                  </a:ext>
                </a:extLst>
              </p14:cNvPr>
              <p14:cNvContentPartPr/>
              <p14:nvPr/>
            </p14:nvContentPartPr>
            <p14:xfrm>
              <a:off x="19449207" y="5009969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837119E-40B8-AB4D-8797-517BE69E1B8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9386567" y="4947329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3A2515-C9D4-294D-B259-2C49343670DC}"/>
              </a:ext>
            </a:extLst>
          </p:cNvPr>
          <p:cNvSpPr/>
          <p:nvPr/>
        </p:nvSpPr>
        <p:spPr>
          <a:xfrm>
            <a:off x="18249442" y="586018"/>
            <a:ext cx="5542383" cy="3498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88A6AE8-D43A-F74A-B116-84D1A71B995B}"/>
                  </a:ext>
                </a:extLst>
              </p14:cNvPr>
              <p14:cNvContentPartPr/>
              <p14:nvPr/>
            </p14:nvContentPartPr>
            <p14:xfrm>
              <a:off x="20549727" y="5775329"/>
              <a:ext cx="559080" cy="8100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88A6AE8-D43A-F74A-B116-84D1A71B995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532087" y="5667689"/>
                <a:ext cx="5947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1E4342B1-3FFC-624D-8708-DF70C3D7B8ED}"/>
                  </a:ext>
                </a:extLst>
              </p14:cNvPr>
              <p14:cNvContentPartPr/>
              <p14:nvPr/>
            </p14:nvContentPartPr>
            <p14:xfrm>
              <a:off x="20548287" y="5724929"/>
              <a:ext cx="769320" cy="1515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1E4342B1-3FFC-624D-8708-DF70C3D7B8E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485647" y="5346929"/>
                <a:ext cx="89496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05F1B01-DBCA-D049-A64F-15CB498A5F81}"/>
                  </a:ext>
                </a:extLst>
              </p14:cNvPr>
              <p14:cNvContentPartPr/>
              <p14:nvPr/>
            </p14:nvContentPartPr>
            <p14:xfrm>
              <a:off x="20718207" y="5780009"/>
              <a:ext cx="491400" cy="5400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05F1B01-DBCA-D049-A64F-15CB498A5F8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0655567" y="5717369"/>
                <a:ext cx="6170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AC5E4D8B-546C-5844-9C44-67514330719B}"/>
                  </a:ext>
                </a:extLst>
              </p14:cNvPr>
              <p14:cNvContentPartPr/>
              <p14:nvPr/>
            </p14:nvContentPartPr>
            <p14:xfrm>
              <a:off x="22927167" y="5814209"/>
              <a:ext cx="194760" cy="100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AC5E4D8B-546C-5844-9C44-67514330719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2864167" y="5751209"/>
                <a:ext cx="3204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726A6F79-6581-244A-B69C-264C509AD8B8}"/>
                  </a:ext>
                </a:extLst>
              </p14:cNvPr>
              <p14:cNvContentPartPr/>
              <p14:nvPr/>
            </p14:nvContentPartPr>
            <p14:xfrm>
              <a:off x="20745207" y="8194529"/>
              <a:ext cx="344520" cy="151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726A6F79-6581-244A-B69C-264C509AD8B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0682567" y="8131889"/>
                <a:ext cx="4701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E8D86BFD-9AF8-9247-BCA8-CD56D5E78988}"/>
                  </a:ext>
                </a:extLst>
              </p14:cNvPr>
              <p14:cNvContentPartPr/>
              <p14:nvPr/>
            </p14:nvContentPartPr>
            <p14:xfrm>
              <a:off x="22878567" y="8205689"/>
              <a:ext cx="183960" cy="1944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E8D86BFD-9AF8-9247-BCA8-CD56D5E7898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2815927" y="8142689"/>
                <a:ext cx="309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B5BCD7CE-431F-EA44-BDA2-8AEB0650ADED}"/>
                  </a:ext>
                </a:extLst>
              </p14:cNvPr>
              <p14:cNvContentPartPr/>
              <p14:nvPr/>
            </p14:nvContentPartPr>
            <p14:xfrm>
              <a:off x="20709927" y="10587449"/>
              <a:ext cx="452520" cy="9720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B5BCD7CE-431F-EA44-BDA2-8AEB0650ADE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0646927" y="10524809"/>
                <a:ext cx="5781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072032E1-8C96-1F49-ABA8-C7772CEFE5B9}"/>
                  </a:ext>
                </a:extLst>
              </p14:cNvPr>
              <p14:cNvContentPartPr/>
              <p14:nvPr/>
            </p14:nvContentPartPr>
            <p14:xfrm>
              <a:off x="22824927" y="10616969"/>
              <a:ext cx="279360" cy="36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072032E1-8C96-1F49-ABA8-C7772CEFE5B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2761927" y="10553969"/>
                <a:ext cx="405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D04C7E72-C63E-E540-BB22-DBB8010631AB}"/>
              </a:ext>
            </a:extLst>
          </p:cNvPr>
          <p:cNvSpPr txBox="1"/>
          <p:nvPr/>
        </p:nvSpPr>
        <p:spPr>
          <a:xfrm>
            <a:off x="668623" y="5672692"/>
            <a:ext cx="69172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 err="1"/>
              <a:t>PatientInfo</a:t>
            </a:r>
            <a:r>
              <a:rPr kumimoji="1" lang="en-US" altLang="ko-Kore-KR" sz="3000" dirty="0"/>
              <a:t> </a:t>
            </a:r>
            <a:r>
              <a:rPr kumimoji="1" lang="ko-Kore-KR" altLang="en-US" sz="3000" dirty="0"/>
              <a:t>테이블을 활용하여</a:t>
            </a:r>
            <a:endParaRPr kumimoji="1" lang="en-US" altLang="ko-Kore-KR" sz="3000" dirty="0"/>
          </a:p>
          <a:p>
            <a:r>
              <a:rPr kumimoji="1" lang="ko-Kore-KR" altLang="en-US" sz="3000" dirty="0"/>
              <a:t>새로운 </a:t>
            </a:r>
            <a:r>
              <a:rPr kumimoji="1" lang="en-US" altLang="ko-Kore-KR" sz="3000" dirty="0"/>
              <a:t>Time</a:t>
            </a:r>
            <a:r>
              <a:rPr kumimoji="1" lang="ko-Kore-KR" altLang="en-US" sz="3000" dirty="0"/>
              <a:t>테이블을 만들고</a:t>
            </a:r>
            <a:r>
              <a:rPr kumimoji="1" lang="en-US" altLang="ko-Kore-KR" sz="3000" dirty="0"/>
              <a:t>(</a:t>
            </a:r>
            <a:r>
              <a:rPr kumimoji="1" lang="ko-Kore-KR" altLang="en-US" sz="3000" dirty="0"/>
              <a:t>코드 제공</a:t>
            </a:r>
            <a:r>
              <a:rPr kumimoji="1" lang="en-US" altLang="ko-Kore-KR" sz="3000" dirty="0"/>
              <a:t>)</a:t>
            </a:r>
          </a:p>
          <a:p>
            <a:endParaRPr kumimoji="1" lang="en-US" altLang="ko-Kore-KR" sz="3000" dirty="0"/>
          </a:p>
          <a:p>
            <a:r>
              <a:rPr kumimoji="1" lang="en-US" altLang="ko-Kore-KR" sz="3000" dirty="0"/>
              <a:t>Time</a:t>
            </a:r>
            <a:r>
              <a:rPr kumimoji="1" lang="ko-Kore-KR" altLang="en-US" sz="3000" dirty="0"/>
              <a:t>테이블로부터</a:t>
            </a:r>
            <a:endParaRPr kumimoji="1" lang="en-US" altLang="ko-Kore-KR" sz="3000" dirty="0"/>
          </a:p>
          <a:p>
            <a:r>
              <a:rPr kumimoji="1" lang="en-US" altLang="ko-Kore-KR" sz="3000" dirty="0" err="1"/>
              <a:t>TimeAge</a:t>
            </a:r>
            <a:r>
              <a:rPr kumimoji="1" lang="en-US" altLang="ko-Kore-KR" sz="3000" dirty="0"/>
              <a:t>, </a:t>
            </a:r>
            <a:r>
              <a:rPr kumimoji="1" lang="en-US" altLang="ko-Kore-KR" sz="3000" dirty="0" err="1"/>
              <a:t>TimeGender</a:t>
            </a:r>
            <a:r>
              <a:rPr kumimoji="1" lang="en-US" altLang="ko-Kore-KR" sz="3000" dirty="0"/>
              <a:t>, </a:t>
            </a:r>
            <a:r>
              <a:rPr kumimoji="1" lang="en-US" altLang="ko-Kore-KR" sz="3000" dirty="0" err="1"/>
              <a:t>TimeProvice</a:t>
            </a:r>
            <a:endParaRPr kumimoji="1" lang="en-US" altLang="ko-Kore-KR" sz="3000" dirty="0"/>
          </a:p>
          <a:p>
            <a:r>
              <a:rPr kumimoji="1" lang="ko-Kore-KR" altLang="en-US" sz="3000" dirty="0"/>
              <a:t>테이블을  각 팀원당 한 개씩 생성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B0AEE0D5-23DB-F14A-BA89-ABC5720206A7}"/>
                  </a:ext>
                </a:extLst>
              </p14:cNvPr>
              <p14:cNvContentPartPr/>
              <p14:nvPr/>
            </p14:nvContentPartPr>
            <p14:xfrm>
              <a:off x="8114640" y="4759240"/>
              <a:ext cx="977400" cy="140580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B0AEE0D5-23DB-F14A-BA89-ABC5720206A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052000" y="4696240"/>
                <a:ext cx="1103040" cy="15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93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540F87-91B0-C841-BCB8-F810EF4F6732}"/>
              </a:ext>
            </a:extLst>
          </p:cNvPr>
          <p:cNvSpPr txBox="1"/>
          <p:nvPr/>
        </p:nvSpPr>
        <p:spPr>
          <a:xfrm>
            <a:off x="8978604" y="6219363"/>
            <a:ext cx="642996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700" dirty="0"/>
              <a:t>Do your BEST!</a:t>
            </a:r>
            <a:endParaRPr kumimoji="1" lang="ko-Kore-KR" altLang="en-US" sz="7700" dirty="0"/>
          </a:p>
        </p:txBody>
      </p:sp>
    </p:spTree>
    <p:extLst>
      <p:ext uri="{BB962C8B-B14F-4D97-AF65-F5344CB8AC3E}">
        <p14:creationId xmlns:p14="http://schemas.microsoft.com/office/powerpoint/2010/main" val="1895096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sz="2800" dirty="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Desig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33676</TotalTime>
  <Words>511</Words>
  <Application>Microsoft Macintosh PowerPoint</Application>
  <PresentationFormat>사용자 지정</PresentationFormat>
  <Paragraphs>87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Open Sans Light</vt:lpstr>
      <vt:lpstr>Arial</vt:lpstr>
      <vt:lpstr>Open Sans Bold</vt:lpstr>
      <vt:lpstr>Consolas</vt:lpstr>
      <vt:lpstr>Open Sans Semibold</vt:lpstr>
      <vt:lpstr>Wingdings 3</vt:lpstr>
      <vt:lpstr>Calibri</vt:lpstr>
      <vt:lpstr>Ion</vt:lpstr>
      <vt:lpstr>Custom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김 동희</cp:lastModifiedBy>
  <cp:revision>3804</cp:revision>
  <dcterms:created xsi:type="dcterms:W3CDTF">2017-10-27T02:31:07Z</dcterms:created>
  <dcterms:modified xsi:type="dcterms:W3CDTF">2020-11-03T07:14:50Z</dcterms:modified>
</cp:coreProperties>
</file>