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3"/>
  </p:notesMasterIdLst>
  <p:handoutMasterIdLst>
    <p:handoutMasterId r:id="rId54"/>
  </p:handoutMasterIdLst>
  <p:sldIdLst>
    <p:sldId id="256" r:id="rId2"/>
    <p:sldId id="517" r:id="rId3"/>
    <p:sldId id="535" r:id="rId4"/>
    <p:sldId id="542" r:id="rId5"/>
    <p:sldId id="574" r:id="rId6"/>
    <p:sldId id="531" r:id="rId7"/>
    <p:sldId id="541" r:id="rId8"/>
    <p:sldId id="516" r:id="rId9"/>
    <p:sldId id="508" r:id="rId10"/>
    <p:sldId id="467" r:id="rId11"/>
    <p:sldId id="509" r:id="rId12"/>
    <p:sldId id="474" r:id="rId13"/>
    <p:sldId id="575" r:id="rId14"/>
    <p:sldId id="573" r:id="rId15"/>
    <p:sldId id="551" r:id="rId16"/>
    <p:sldId id="591" r:id="rId17"/>
    <p:sldId id="552" r:id="rId18"/>
    <p:sldId id="592" r:id="rId19"/>
    <p:sldId id="546" r:id="rId20"/>
    <p:sldId id="553" r:id="rId21"/>
    <p:sldId id="554" r:id="rId22"/>
    <p:sldId id="555" r:id="rId23"/>
    <p:sldId id="593" r:id="rId24"/>
    <p:sldId id="544" r:id="rId25"/>
    <p:sldId id="545" r:id="rId26"/>
    <p:sldId id="557" r:id="rId27"/>
    <p:sldId id="594" r:id="rId28"/>
    <p:sldId id="536" r:id="rId29"/>
    <p:sldId id="577" r:id="rId30"/>
    <p:sldId id="595" r:id="rId31"/>
    <p:sldId id="559" r:id="rId32"/>
    <p:sldId id="560" r:id="rId33"/>
    <p:sldId id="561" r:id="rId34"/>
    <p:sldId id="562" r:id="rId35"/>
    <p:sldId id="563" r:id="rId36"/>
    <p:sldId id="578" r:id="rId37"/>
    <p:sldId id="579" r:id="rId38"/>
    <p:sldId id="537" r:id="rId39"/>
    <p:sldId id="564" r:id="rId40"/>
    <p:sldId id="596" r:id="rId41"/>
    <p:sldId id="580" r:id="rId42"/>
    <p:sldId id="581" r:id="rId43"/>
    <p:sldId id="582" r:id="rId44"/>
    <p:sldId id="584" r:id="rId45"/>
    <p:sldId id="597" r:id="rId46"/>
    <p:sldId id="587" r:id="rId47"/>
    <p:sldId id="588" r:id="rId48"/>
    <p:sldId id="589" r:id="rId49"/>
    <p:sldId id="590" r:id="rId50"/>
    <p:sldId id="598" r:id="rId51"/>
    <p:sldId id="534" r:id="rId52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3366CC"/>
    <a:srgbClr val="0066FF"/>
    <a:srgbClr val="002060"/>
    <a:srgbClr val="19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92051" autoAdjust="0"/>
  </p:normalViewPr>
  <p:slideViewPr>
    <p:cSldViewPr>
      <p:cViewPr varScale="1">
        <p:scale>
          <a:sx n="100" d="100"/>
          <a:sy n="100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9" d="100"/>
          <a:sy n="119" d="100"/>
        </p:scale>
        <p:origin x="-1992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3E240-6F45-4620-AC9A-38BFF165E353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340566C0-9FB0-40D9-921D-BF713C07E2CF}">
      <dgm:prSet phldrT="[텍스트]" custT="1"/>
      <dgm:spPr/>
      <dgm:t>
        <a:bodyPr/>
        <a:lstStyle/>
        <a:p>
          <a:pPr latinLnBrk="1"/>
          <a:r>
            <a:rPr lang="en-US" altLang="ko-KR" sz="1800" b="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8D8F21-6FC7-4703-80EE-3273A9E784F7}" type="par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A42D6-F35B-4E97-AAE8-067B8B28148C}" type="sib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7237-C186-4DF0-BDD8-CD584EE9F5E9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A232B-627E-4D98-8306-F49947A9DDB3}" type="par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A1D8E-B099-42F8-AB53-09D774DC4C0A}" type="sib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D6E36-384F-4947-96F9-39124C109CB3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188724-50EC-4123-AFA9-42667C5B8313}" type="par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C92434-2607-443B-8FC5-A79FA84D6274}" type="sib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265F1F-E6C5-4D05-A6B1-18738FBE2BDB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837E55-2052-4F73-971E-73E75B7008C3}" type="par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06CCB619-02A0-48C2-BEAA-FA027890FE26}" type="sib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655112DF-E290-4774-A27A-508A7DC54F9A}" type="pres">
      <dgm:prSet presAssocID="{CE53E240-6F45-4620-AC9A-38BFF165E353}" presName="CompostProcess" presStyleCnt="0">
        <dgm:presLayoutVars>
          <dgm:dir/>
          <dgm:resizeHandles val="exact"/>
        </dgm:presLayoutVars>
      </dgm:prSet>
      <dgm:spPr/>
    </dgm:pt>
    <dgm:pt modelId="{903B492D-4815-4B97-AE35-FD51D9D09E23}" type="pres">
      <dgm:prSet presAssocID="{CE53E240-6F45-4620-AC9A-38BFF165E353}" presName="arrow" presStyleLbl="bgShp" presStyleIdx="0" presStyleCnt="1" custScaleX="117647"/>
      <dgm:spPr/>
    </dgm:pt>
    <dgm:pt modelId="{9915004A-76DC-4125-BA15-6DBA501E6163}" type="pres">
      <dgm:prSet presAssocID="{CE53E240-6F45-4620-AC9A-38BFF165E353}" presName="linearProcess" presStyleCnt="0"/>
      <dgm:spPr/>
    </dgm:pt>
    <dgm:pt modelId="{B6711EE5-8E57-472D-8465-C54CA0DAABBB}" type="pres">
      <dgm:prSet presAssocID="{340566C0-9FB0-40D9-921D-BF713C07E2CF}" presName="textNode" presStyleLbl="node1" presStyleIdx="0" presStyleCnt="4" custScaleX="72061" custScaleY="72815" custLinFactX="-26322" custLinFactNeighborX="-100000">
        <dgm:presLayoutVars>
          <dgm:bulletEnabled val="1"/>
        </dgm:presLayoutVars>
      </dgm:prSet>
      <dgm:spPr/>
    </dgm:pt>
    <dgm:pt modelId="{B0802CAA-BB91-4E70-AE17-1A6B3F32C64C}" type="pres">
      <dgm:prSet presAssocID="{110A42D6-F35B-4E97-AAE8-067B8B28148C}" presName="sibTrans" presStyleCnt="0"/>
      <dgm:spPr/>
    </dgm:pt>
    <dgm:pt modelId="{4C272893-7217-4475-920F-AD321E72B489}" type="pres">
      <dgm:prSet presAssocID="{CC177237-C186-4DF0-BDD8-CD584EE9F5E9}" presName="textNode" presStyleLbl="node1" presStyleIdx="1" presStyleCnt="4" custScaleX="72107" custScaleY="72815">
        <dgm:presLayoutVars>
          <dgm:bulletEnabled val="1"/>
        </dgm:presLayoutVars>
      </dgm:prSet>
      <dgm:spPr/>
    </dgm:pt>
    <dgm:pt modelId="{E4071263-0EB6-4673-9B91-85978017E9DB}" type="pres">
      <dgm:prSet presAssocID="{ADFA1D8E-B099-42F8-AB53-09D774DC4C0A}" presName="sibTrans" presStyleCnt="0"/>
      <dgm:spPr/>
    </dgm:pt>
    <dgm:pt modelId="{4FBF75F7-42A0-4D04-9205-242D87B0EB6D}" type="pres">
      <dgm:prSet presAssocID="{7B0D6E36-384F-4947-96F9-39124C109CB3}" presName="textNode" presStyleLbl="node1" presStyleIdx="2" presStyleCnt="4" custScaleX="72107" custScaleY="72815">
        <dgm:presLayoutVars>
          <dgm:bulletEnabled val="1"/>
        </dgm:presLayoutVars>
      </dgm:prSet>
      <dgm:spPr/>
    </dgm:pt>
    <dgm:pt modelId="{8A115EFB-0357-4866-AC3C-65EFDF9A165D}" type="pres">
      <dgm:prSet presAssocID="{EBC92434-2607-443B-8FC5-A79FA84D6274}" presName="sibTrans" presStyleCnt="0"/>
      <dgm:spPr/>
    </dgm:pt>
    <dgm:pt modelId="{FF1362E2-19E9-4222-B0AF-84FAC5AEC7EF}" type="pres">
      <dgm:prSet presAssocID="{3D265F1F-E6C5-4D05-A6B1-18738FBE2BDB}" presName="textNode" presStyleLbl="node1" presStyleIdx="3" presStyleCnt="4" custScaleX="72107" custScaleY="72815">
        <dgm:presLayoutVars>
          <dgm:bulletEnabled val="1"/>
        </dgm:presLayoutVars>
      </dgm:prSet>
      <dgm:spPr/>
    </dgm:pt>
  </dgm:ptLst>
  <dgm:cxnLst>
    <dgm:cxn modelId="{FD29D900-BEAB-491F-99EF-FA21D154FED7}" type="presOf" srcId="{CC177237-C186-4DF0-BDD8-CD584EE9F5E9}" destId="{4C272893-7217-4475-920F-AD321E72B489}" srcOrd="0" destOrd="0" presId="urn:microsoft.com/office/officeart/2005/8/layout/hProcess9"/>
    <dgm:cxn modelId="{F9B2481B-9CE7-4ABD-BFD9-080CBCEF387C}" srcId="{CE53E240-6F45-4620-AC9A-38BFF165E353}" destId="{7B0D6E36-384F-4947-96F9-39124C109CB3}" srcOrd="2" destOrd="0" parTransId="{8C188724-50EC-4123-AFA9-42667C5B8313}" sibTransId="{EBC92434-2607-443B-8FC5-A79FA84D6274}"/>
    <dgm:cxn modelId="{6F9A3620-8B76-4C01-82B6-7DB7CC99F995}" type="presOf" srcId="{7B0D6E36-384F-4947-96F9-39124C109CB3}" destId="{4FBF75F7-42A0-4D04-9205-242D87B0EB6D}" srcOrd="0" destOrd="0" presId="urn:microsoft.com/office/officeart/2005/8/layout/hProcess9"/>
    <dgm:cxn modelId="{2F933131-20B7-447A-98EC-8F9C9099C932}" type="presOf" srcId="{340566C0-9FB0-40D9-921D-BF713C07E2CF}" destId="{B6711EE5-8E57-472D-8465-C54CA0DAABBB}" srcOrd="0" destOrd="0" presId="urn:microsoft.com/office/officeart/2005/8/layout/hProcess9"/>
    <dgm:cxn modelId="{BF63AE57-B687-47D8-9C48-C6BE35B438BD}" srcId="{CE53E240-6F45-4620-AC9A-38BFF165E353}" destId="{340566C0-9FB0-40D9-921D-BF713C07E2CF}" srcOrd="0" destOrd="0" parTransId="{6C8D8F21-6FC7-4703-80EE-3273A9E784F7}" sibTransId="{110A42D6-F35B-4E97-AAE8-067B8B28148C}"/>
    <dgm:cxn modelId="{95AF40BA-77F7-490F-8DC0-066FE162BE9D}" type="presOf" srcId="{CE53E240-6F45-4620-AC9A-38BFF165E353}" destId="{655112DF-E290-4774-A27A-508A7DC54F9A}" srcOrd="0" destOrd="0" presId="urn:microsoft.com/office/officeart/2005/8/layout/hProcess9"/>
    <dgm:cxn modelId="{7405CDCA-2B36-45D0-A3A8-786E936C20E7}" type="presOf" srcId="{3D265F1F-E6C5-4D05-A6B1-18738FBE2BDB}" destId="{FF1362E2-19E9-4222-B0AF-84FAC5AEC7EF}" srcOrd="0" destOrd="0" presId="urn:microsoft.com/office/officeart/2005/8/layout/hProcess9"/>
    <dgm:cxn modelId="{2A29E9D9-32AC-411D-8658-F9DF4BCECFEF}" srcId="{CE53E240-6F45-4620-AC9A-38BFF165E353}" destId="{3D265F1F-E6C5-4D05-A6B1-18738FBE2BDB}" srcOrd="3" destOrd="0" parTransId="{A7837E55-2052-4F73-971E-73E75B7008C3}" sibTransId="{06CCB619-02A0-48C2-BEAA-FA027890FE26}"/>
    <dgm:cxn modelId="{32C4AFE6-AF90-4E01-A1EB-DC8DE5FD01A3}" srcId="{CE53E240-6F45-4620-AC9A-38BFF165E353}" destId="{CC177237-C186-4DF0-BDD8-CD584EE9F5E9}" srcOrd="1" destOrd="0" parTransId="{D05A232B-627E-4D98-8306-F49947A9DDB3}" sibTransId="{ADFA1D8E-B099-42F8-AB53-09D774DC4C0A}"/>
    <dgm:cxn modelId="{02D8644C-CE5F-4205-A576-AC43D41869BE}" type="presParOf" srcId="{655112DF-E290-4774-A27A-508A7DC54F9A}" destId="{903B492D-4815-4B97-AE35-FD51D9D09E23}" srcOrd="0" destOrd="0" presId="urn:microsoft.com/office/officeart/2005/8/layout/hProcess9"/>
    <dgm:cxn modelId="{E35E7A41-96A7-46B0-98CD-6F3B68692BE4}" type="presParOf" srcId="{655112DF-E290-4774-A27A-508A7DC54F9A}" destId="{9915004A-76DC-4125-BA15-6DBA501E6163}" srcOrd="1" destOrd="0" presId="urn:microsoft.com/office/officeart/2005/8/layout/hProcess9"/>
    <dgm:cxn modelId="{784C6F7F-50AE-4B4A-97E9-B22C7723CA33}" type="presParOf" srcId="{9915004A-76DC-4125-BA15-6DBA501E6163}" destId="{B6711EE5-8E57-472D-8465-C54CA0DAABBB}" srcOrd="0" destOrd="0" presId="urn:microsoft.com/office/officeart/2005/8/layout/hProcess9"/>
    <dgm:cxn modelId="{0A7A76B5-C21B-4CCD-9024-FC40E6AD7B73}" type="presParOf" srcId="{9915004A-76DC-4125-BA15-6DBA501E6163}" destId="{B0802CAA-BB91-4E70-AE17-1A6B3F32C64C}" srcOrd="1" destOrd="0" presId="urn:microsoft.com/office/officeart/2005/8/layout/hProcess9"/>
    <dgm:cxn modelId="{260E66D6-5B4B-470A-A172-0372468C7DCA}" type="presParOf" srcId="{9915004A-76DC-4125-BA15-6DBA501E6163}" destId="{4C272893-7217-4475-920F-AD321E72B489}" srcOrd="2" destOrd="0" presId="urn:microsoft.com/office/officeart/2005/8/layout/hProcess9"/>
    <dgm:cxn modelId="{453877D1-63BF-4515-B27D-CE48214EF461}" type="presParOf" srcId="{9915004A-76DC-4125-BA15-6DBA501E6163}" destId="{E4071263-0EB6-4673-9B91-85978017E9DB}" srcOrd="3" destOrd="0" presId="urn:microsoft.com/office/officeart/2005/8/layout/hProcess9"/>
    <dgm:cxn modelId="{F77EE4DB-863E-422D-8CBF-8388F0CAE9B4}" type="presParOf" srcId="{9915004A-76DC-4125-BA15-6DBA501E6163}" destId="{4FBF75F7-42A0-4D04-9205-242D87B0EB6D}" srcOrd="4" destOrd="0" presId="urn:microsoft.com/office/officeart/2005/8/layout/hProcess9"/>
    <dgm:cxn modelId="{26A81708-2E0E-4934-A7D0-E3D7885DF374}" type="presParOf" srcId="{9915004A-76DC-4125-BA15-6DBA501E6163}" destId="{8A115EFB-0357-4866-AC3C-65EFDF9A165D}" srcOrd="5" destOrd="0" presId="urn:microsoft.com/office/officeart/2005/8/layout/hProcess9"/>
    <dgm:cxn modelId="{3DE81CB5-ADD3-4D63-B0F9-9FFE3F3D2C6E}" type="presParOf" srcId="{9915004A-76DC-4125-BA15-6DBA501E6163}" destId="{FF1362E2-19E9-4222-B0AF-84FAC5AEC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3E240-6F45-4620-AC9A-38BFF165E353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340566C0-9FB0-40D9-921D-BF713C07E2CF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8D8F21-6FC7-4703-80EE-3273A9E784F7}" type="par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A42D6-F35B-4E97-AAE8-067B8B28148C}" type="sib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7237-C186-4DF0-BDD8-CD584EE9F5E9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A232B-627E-4D98-8306-F49947A9DDB3}" type="par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A1D8E-B099-42F8-AB53-09D774DC4C0A}" type="sib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D6E36-384F-4947-96F9-39124C109CB3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188724-50EC-4123-AFA9-42667C5B8313}" type="par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C92434-2607-443B-8FC5-A79FA84D6274}" type="sib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265F1F-E6C5-4D05-A6B1-18738FBE2BDB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837E55-2052-4F73-971E-73E75B7008C3}" type="par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06CCB619-02A0-48C2-BEAA-FA027890FE26}" type="sib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655112DF-E290-4774-A27A-508A7DC54F9A}" type="pres">
      <dgm:prSet presAssocID="{CE53E240-6F45-4620-AC9A-38BFF165E353}" presName="CompostProcess" presStyleCnt="0">
        <dgm:presLayoutVars>
          <dgm:dir/>
          <dgm:resizeHandles val="exact"/>
        </dgm:presLayoutVars>
      </dgm:prSet>
      <dgm:spPr/>
    </dgm:pt>
    <dgm:pt modelId="{903B492D-4815-4B97-AE35-FD51D9D09E23}" type="pres">
      <dgm:prSet presAssocID="{CE53E240-6F45-4620-AC9A-38BFF165E353}" presName="arrow" presStyleLbl="bgShp" presStyleIdx="0" presStyleCnt="1" custScaleX="117647"/>
      <dgm:spPr/>
    </dgm:pt>
    <dgm:pt modelId="{9915004A-76DC-4125-BA15-6DBA501E6163}" type="pres">
      <dgm:prSet presAssocID="{CE53E240-6F45-4620-AC9A-38BFF165E353}" presName="linearProcess" presStyleCnt="0"/>
      <dgm:spPr/>
    </dgm:pt>
    <dgm:pt modelId="{B6711EE5-8E57-472D-8465-C54CA0DAABBB}" type="pres">
      <dgm:prSet presAssocID="{340566C0-9FB0-40D9-921D-BF713C07E2CF}" presName="textNode" presStyleLbl="node1" presStyleIdx="0" presStyleCnt="4" custScaleX="72061" custScaleY="72815" custLinFactX="-26322" custLinFactNeighborX="-100000">
        <dgm:presLayoutVars>
          <dgm:bulletEnabled val="1"/>
        </dgm:presLayoutVars>
      </dgm:prSet>
      <dgm:spPr/>
    </dgm:pt>
    <dgm:pt modelId="{B0802CAA-BB91-4E70-AE17-1A6B3F32C64C}" type="pres">
      <dgm:prSet presAssocID="{110A42D6-F35B-4E97-AAE8-067B8B28148C}" presName="sibTrans" presStyleCnt="0"/>
      <dgm:spPr/>
    </dgm:pt>
    <dgm:pt modelId="{4C272893-7217-4475-920F-AD321E72B489}" type="pres">
      <dgm:prSet presAssocID="{CC177237-C186-4DF0-BDD8-CD584EE9F5E9}" presName="textNode" presStyleLbl="node1" presStyleIdx="1" presStyleCnt="4" custScaleX="72107" custScaleY="72815">
        <dgm:presLayoutVars>
          <dgm:bulletEnabled val="1"/>
        </dgm:presLayoutVars>
      </dgm:prSet>
      <dgm:spPr/>
    </dgm:pt>
    <dgm:pt modelId="{E4071263-0EB6-4673-9B91-85978017E9DB}" type="pres">
      <dgm:prSet presAssocID="{ADFA1D8E-B099-42F8-AB53-09D774DC4C0A}" presName="sibTrans" presStyleCnt="0"/>
      <dgm:spPr/>
    </dgm:pt>
    <dgm:pt modelId="{4FBF75F7-42A0-4D04-9205-242D87B0EB6D}" type="pres">
      <dgm:prSet presAssocID="{7B0D6E36-384F-4947-96F9-39124C109CB3}" presName="textNode" presStyleLbl="node1" presStyleIdx="2" presStyleCnt="4" custScaleX="72107" custScaleY="72815">
        <dgm:presLayoutVars>
          <dgm:bulletEnabled val="1"/>
        </dgm:presLayoutVars>
      </dgm:prSet>
      <dgm:spPr/>
    </dgm:pt>
    <dgm:pt modelId="{8A115EFB-0357-4866-AC3C-65EFDF9A165D}" type="pres">
      <dgm:prSet presAssocID="{EBC92434-2607-443B-8FC5-A79FA84D6274}" presName="sibTrans" presStyleCnt="0"/>
      <dgm:spPr/>
    </dgm:pt>
    <dgm:pt modelId="{FF1362E2-19E9-4222-B0AF-84FAC5AEC7EF}" type="pres">
      <dgm:prSet presAssocID="{3D265F1F-E6C5-4D05-A6B1-18738FBE2BDB}" presName="textNode" presStyleLbl="node1" presStyleIdx="3" presStyleCnt="4" custScaleX="72107" custScaleY="72815">
        <dgm:presLayoutVars>
          <dgm:bulletEnabled val="1"/>
        </dgm:presLayoutVars>
      </dgm:prSet>
      <dgm:spPr/>
    </dgm:pt>
  </dgm:ptLst>
  <dgm:cxnLst>
    <dgm:cxn modelId="{FD29D900-BEAB-491F-99EF-FA21D154FED7}" type="presOf" srcId="{CC177237-C186-4DF0-BDD8-CD584EE9F5E9}" destId="{4C272893-7217-4475-920F-AD321E72B489}" srcOrd="0" destOrd="0" presId="urn:microsoft.com/office/officeart/2005/8/layout/hProcess9"/>
    <dgm:cxn modelId="{F9B2481B-9CE7-4ABD-BFD9-080CBCEF387C}" srcId="{CE53E240-6F45-4620-AC9A-38BFF165E353}" destId="{7B0D6E36-384F-4947-96F9-39124C109CB3}" srcOrd="2" destOrd="0" parTransId="{8C188724-50EC-4123-AFA9-42667C5B8313}" sibTransId="{EBC92434-2607-443B-8FC5-A79FA84D6274}"/>
    <dgm:cxn modelId="{6F9A3620-8B76-4C01-82B6-7DB7CC99F995}" type="presOf" srcId="{7B0D6E36-384F-4947-96F9-39124C109CB3}" destId="{4FBF75F7-42A0-4D04-9205-242D87B0EB6D}" srcOrd="0" destOrd="0" presId="urn:microsoft.com/office/officeart/2005/8/layout/hProcess9"/>
    <dgm:cxn modelId="{2F933131-20B7-447A-98EC-8F9C9099C932}" type="presOf" srcId="{340566C0-9FB0-40D9-921D-BF713C07E2CF}" destId="{B6711EE5-8E57-472D-8465-C54CA0DAABBB}" srcOrd="0" destOrd="0" presId="urn:microsoft.com/office/officeart/2005/8/layout/hProcess9"/>
    <dgm:cxn modelId="{BF63AE57-B687-47D8-9C48-C6BE35B438BD}" srcId="{CE53E240-6F45-4620-AC9A-38BFF165E353}" destId="{340566C0-9FB0-40D9-921D-BF713C07E2CF}" srcOrd="0" destOrd="0" parTransId="{6C8D8F21-6FC7-4703-80EE-3273A9E784F7}" sibTransId="{110A42D6-F35B-4E97-AAE8-067B8B28148C}"/>
    <dgm:cxn modelId="{95AF40BA-77F7-490F-8DC0-066FE162BE9D}" type="presOf" srcId="{CE53E240-6F45-4620-AC9A-38BFF165E353}" destId="{655112DF-E290-4774-A27A-508A7DC54F9A}" srcOrd="0" destOrd="0" presId="urn:microsoft.com/office/officeart/2005/8/layout/hProcess9"/>
    <dgm:cxn modelId="{7405CDCA-2B36-45D0-A3A8-786E936C20E7}" type="presOf" srcId="{3D265F1F-E6C5-4D05-A6B1-18738FBE2BDB}" destId="{FF1362E2-19E9-4222-B0AF-84FAC5AEC7EF}" srcOrd="0" destOrd="0" presId="urn:microsoft.com/office/officeart/2005/8/layout/hProcess9"/>
    <dgm:cxn modelId="{2A29E9D9-32AC-411D-8658-F9DF4BCECFEF}" srcId="{CE53E240-6F45-4620-AC9A-38BFF165E353}" destId="{3D265F1F-E6C5-4D05-A6B1-18738FBE2BDB}" srcOrd="3" destOrd="0" parTransId="{A7837E55-2052-4F73-971E-73E75B7008C3}" sibTransId="{06CCB619-02A0-48C2-BEAA-FA027890FE26}"/>
    <dgm:cxn modelId="{32C4AFE6-AF90-4E01-A1EB-DC8DE5FD01A3}" srcId="{CE53E240-6F45-4620-AC9A-38BFF165E353}" destId="{CC177237-C186-4DF0-BDD8-CD584EE9F5E9}" srcOrd="1" destOrd="0" parTransId="{D05A232B-627E-4D98-8306-F49947A9DDB3}" sibTransId="{ADFA1D8E-B099-42F8-AB53-09D774DC4C0A}"/>
    <dgm:cxn modelId="{02D8644C-CE5F-4205-A576-AC43D41869BE}" type="presParOf" srcId="{655112DF-E290-4774-A27A-508A7DC54F9A}" destId="{903B492D-4815-4B97-AE35-FD51D9D09E23}" srcOrd="0" destOrd="0" presId="urn:microsoft.com/office/officeart/2005/8/layout/hProcess9"/>
    <dgm:cxn modelId="{E35E7A41-96A7-46B0-98CD-6F3B68692BE4}" type="presParOf" srcId="{655112DF-E290-4774-A27A-508A7DC54F9A}" destId="{9915004A-76DC-4125-BA15-6DBA501E6163}" srcOrd="1" destOrd="0" presId="urn:microsoft.com/office/officeart/2005/8/layout/hProcess9"/>
    <dgm:cxn modelId="{784C6F7F-50AE-4B4A-97E9-B22C7723CA33}" type="presParOf" srcId="{9915004A-76DC-4125-BA15-6DBA501E6163}" destId="{B6711EE5-8E57-472D-8465-C54CA0DAABBB}" srcOrd="0" destOrd="0" presId="urn:microsoft.com/office/officeart/2005/8/layout/hProcess9"/>
    <dgm:cxn modelId="{0A7A76B5-C21B-4CCD-9024-FC40E6AD7B73}" type="presParOf" srcId="{9915004A-76DC-4125-BA15-6DBA501E6163}" destId="{B0802CAA-BB91-4E70-AE17-1A6B3F32C64C}" srcOrd="1" destOrd="0" presId="urn:microsoft.com/office/officeart/2005/8/layout/hProcess9"/>
    <dgm:cxn modelId="{260E66D6-5B4B-470A-A172-0372468C7DCA}" type="presParOf" srcId="{9915004A-76DC-4125-BA15-6DBA501E6163}" destId="{4C272893-7217-4475-920F-AD321E72B489}" srcOrd="2" destOrd="0" presId="urn:microsoft.com/office/officeart/2005/8/layout/hProcess9"/>
    <dgm:cxn modelId="{453877D1-63BF-4515-B27D-CE48214EF461}" type="presParOf" srcId="{9915004A-76DC-4125-BA15-6DBA501E6163}" destId="{E4071263-0EB6-4673-9B91-85978017E9DB}" srcOrd="3" destOrd="0" presId="urn:microsoft.com/office/officeart/2005/8/layout/hProcess9"/>
    <dgm:cxn modelId="{F77EE4DB-863E-422D-8CBF-8388F0CAE9B4}" type="presParOf" srcId="{9915004A-76DC-4125-BA15-6DBA501E6163}" destId="{4FBF75F7-42A0-4D04-9205-242D87B0EB6D}" srcOrd="4" destOrd="0" presId="urn:microsoft.com/office/officeart/2005/8/layout/hProcess9"/>
    <dgm:cxn modelId="{26A81708-2E0E-4934-A7D0-E3D7885DF374}" type="presParOf" srcId="{9915004A-76DC-4125-BA15-6DBA501E6163}" destId="{8A115EFB-0357-4866-AC3C-65EFDF9A165D}" srcOrd="5" destOrd="0" presId="urn:microsoft.com/office/officeart/2005/8/layout/hProcess9"/>
    <dgm:cxn modelId="{3DE81CB5-ADD3-4D63-B0F9-9FFE3F3D2C6E}" type="presParOf" srcId="{9915004A-76DC-4125-BA15-6DBA501E6163}" destId="{FF1362E2-19E9-4222-B0AF-84FAC5AEC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53E240-6F45-4620-AC9A-38BFF165E353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340566C0-9FB0-40D9-921D-BF713C07E2CF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8D8F21-6FC7-4703-80EE-3273A9E784F7}" type="par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A42D6-F35B-4E97-AAE8-067B8B28148C}" type="sib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7237-C186-4DF0-BDD8-CD584EE9F5E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A232B-627E-4D98-8306-F49947A9DDB3}" type="par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A1D8E-B099-42F8-AB53-09D774DC4C0A}" type="sib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D6E36-384F-4947-96F9-39124C109CB3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188724-50EC-4123-AFA9-42667C5B8313}" type="par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C92434-2607-443B-8FC5-A79FA84D6274}" type="sib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265F1F-E6C5-4D05-A6B1-18738FBE2BDB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837E55-2052-4F73-971E-73E75B7008C3}" type="par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06CCB619-02A0-48C2-BEAA-FA027890FE26}" type="sib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655112DF-E290-4774-A27A-508A7DC54F9A}" type="pres">
      <dgm:prSet presAssocID="{CE53E240-6F45-4620-AC9A-38BFF165E353}" presName="CompostProcess" presStyleCnt="0">
        <dgm:presLayoutVars>
          <dgm:dir/>
          <dgm:resizeHandles val="exact"/>
        </dgm:presLayoutVars>
      </dgm:prSet>
      <dgm:spPr/>
    </dgm:pt>
    <dgm:pt modelId="{903B492D-4815-4B97-AE35-FD51D9D09E23}" type="pres">
      <dgm:prSet presAssocID="{CE53E240-6F45-4620-AC9A-38BFF165E353}" presName="arrow" presStyleLbl="bgShp" presStyleIdx="0" presStyleCnt="1" custScaleX="117647"/>
      <dgm:spPr/>
    </dgm:pt>
    <dgm:pt modelId="{9915004A-76DC-4125-BA15-6DBA501E6163}" type="pres">
      <dgm:prSet presAssocID="{CE53E240-6F45-4620-AC9A-38BFF165E353}" presName="linearProcess" presStyleCnt="0"/>
      <dgm:spPr/>
    </dgm:pt>
    <dgm:pt modelId="{B6711EE5-8E57-472D-8465-C54CA0DAABBB}" type="pres">
      <dgm:prSet presAssocID="{340566C0-9FB0-40D9-921D-BF713C07E2CF}" presName="textNode" presStyleLbl="node1" presStyleIdx="0" presStyleCnt="4" custScaleX="72061" custScaleY="72815" custLinFactX="-26322" custLinFactNeighborX="-100000">
        <dgm:presLayoutVars>
          <dgm:bulletEnabled val="1"/>
        </dgm:presLayoutVars>
      </dgm:prSet>
      <dgm:spPr/>
    </dgm:pt>
    <dgm:pt modelId="{B0802CAA-BB91-4E70-AE17-1A6B3F32C64C}" type="pres">
      <dgm:prSet presAssocID="{110A42D6-F35B-4E97-AAE8-067B8B28148C}" presName="sibTrans" presStyleCnt="0"/>
      <dgm:spPr/>
    </dgm:pt>
    <dgm:pt modelId="{4C272893-7217-4475-920F-AD321E72B489}" type="pres">
      <dgm:prSet presAssocID="{CC177237-C186-4DF0-BDD8-CD584EE9F5E9}" presName="textNode" presStyleLbl="node1" presStyleIdx="1" presStyleCnt="4" custScaleX="72107" custScaleY="72815">
        <dgm:presLayoutVars>
          <dgm:bulletEnabled val="1"/>
        </dgm:presLayoutVars>
      </dgm:prSet>
      <dgm:spPr/>
    </dgm:pt>
    <dgm:pt modelId="{E4071263-0EB6-4673-9B91-85978017E9DB}" type="pres">
      <dgm:prSet presAssocID="{ADFA1D8E-B099-42F8-AB53-09D774DC4C0A}" presName="sibTrans" presStyleCnt="0"/>
      <dgm:spPr/>
    </dgm:pt>
    <dgm:pt modelId="{4FBF75F7-42A0-4D04-9205-242D87B0EB6D}" type="pres">
      <dgm:prSet presAssocID="{7B0D6E36-384F-4947-96F9-39124C109CB3}" presName="textNode" presStyleLbl="node1" presStyleIdx="2" presStyleCnt="4" custScaleX="72107" custScaleY="72815">
        <dgm:presLayoutVars>
          <dgm:bulletEnabled val="1"/>
        </dgm:presLayoutVars>
      </dgm:prSet>
      <dgm:spPr/>
    </dgm:pt>
    <dgm:pt modelId="{8A115EFB-0357-4866-AC3C-65EFDF9A165D}" type="pres">
      <dgm:prSet presAssocID="{EBC92434-2607-443B-8FC5-A79FA84D6274}" presName="sibTrans" presStyleCnt="0"/>
      <dgm:spPr/>
    </dgm:pt>
    <dgm:pt modelId="{FF1362E2-19E9-4222-B0AF-84FAC5AEC7EF}" type="pres">
      <dgm:prSet presAssocID="{3D265F1F-E6C5-4D05-A6B1-18738FBE2BDB}" presName="textNode" presStyleLbl="node1" presStyleIdx="3" presStyleCnt="4" custScaleX="72107" custScaleY="72815">
        <dgm:presLayoutVars>
          <dgm:bulletEnabled val="1"/>
        </dgm:presLayoutVars>
      </dgm:prSet>
      <dgm:spPr/>
    </dgm:pt>
  </dgm:ptLst>
  <dgm:cxnLst>
    <dgm:cxn modelId="{FD29D900-BEAB-491F-99EF-FA21D154FED7}" type="presOf" srcId="{CC177237-C186-4DF0-BDD8-CD584EE9F5E9}" destId="{4C272893-7217-4475-920F-AD321E72B489}" srcOrd="0" destOrd="0" presId="urn:microsoft.com/office/officeart/2005/8/layout/hProcess9"/>
    <dgm:cxn modelId="{F9B2481B-9CE7-4ABD-BFD9-080CBCEF387C}" srcId="{CE53E240-6F45-4620-AC9A-38BFF165E353}" destId="{7B0D6E36-384F-4947-96F9-39124C109CB3}" srcOrd="2" destOrd="0" parTransId="{8C188724-50EC-4123-AFA9-42667C5B8313}" sibTransId="{EBC92434-2607-443B-8FC5-A79FA84D6274}"/>
    <dgm:cxn modelId="{6F9A3620-8B76-4C01-82B6-7DB7CC99F995}" type="presOf" srcId="{7B0D6E36-384F-4947-96F9-39124C109CB3}" destId="{4FBF75F7-42A0-4D04-9205-242D87B0EB6D}" srcOrd="0" destOrd="0" presId="urn:microsoft.com/office/officeart/2005/8/layout/hProcess9"/>
    <dgm:cxn modelId="{2F933131-20B7-447A-98EC-8F9C9099C932}" type="presOf" srcId="{340566C0-9FB0-40D9-921D-BF713C07E2CF}" destId="{B6711EE5-8E57-472D-8465-C54CA0DAABBB}" srcOrd="0" destOrd="0" presId="urn:microsoft.com/office/officeart/2005/8/layout/hProcess9"/>
    <dgm:cxn modelId="{BF63AE57-B687-47D8-9C48-C6BE35B438BD}" srcId="{CE53E240-6F45-4620-AC9A-38BFF165E353}" destId="{340566C0-9FB0-40D9-921D-BF713C07E2CF}" srcOrd="0" destOrd="0" parTransId="{6C8D8F21-6FC7-4703-80EE-3273A9E784F7}" sibTransId="{110A42D6-F35B-4E97-AAE8-067B8B28148C}"/>
    <dgm:cxn modelId="{95AF40BA-77F7-490F-8DC0-066FE162BE9D}" type="presOf" srcId="{CE53E240-6F45-4620-AC9A-38BFF165E353}" destId="{655112DF-E290-4774-A27A-508A7DC54F9A}" srcOrd="0" destOrd="0" presId="urn:microsoft.com/office/officeart/2005/8/layout/hProcess9"/>
    <dgm:cxn modelId="{7405CDCA-2B36-45D0-A3A8-786E936C20E7}" type="presOf" srcId="{3D265F1F-E6C5-4D05-A6B1-18738FBE2BDB}" destId="{FF1362E2-19E9-4222-B0AF-84FAC5AEC7EF}" srcOrd="0" destOrd="0" presId="urn:microsoft.com/office/officeart/2005/8/layout/hProcess9"/>
    <dgm:cxn modelId="{2A29E9D9-32AC-411D-8658-F9DF4BCECFEF}" srcId="{CE53E240-6F45-4620-AC9A-38BFF165E353}" destId="{3D265F1F-E6C5-4D05-A6B1-18738FBE2BDB}" srcOrd="3" destOrd="0" parTransId="{A7837E55-2052-4F73-971E-73E75B7008C3}" sibTransId="{06CCB619-02A0-48C2-BEAA-FA027890FE26}"/>
    <dgm:cxn modelId="{32C4AFE6-AF90-4E01-A1EB-DC8DE5FD01A3}" srcId="{CE53E240-6F45-4620-AC9A-38BFF165E353}" destId="{CC177237-C186-4DF0-BDD8-CD584EE9F5E9}" srcOrd="1" destOrd="0" parTransId="{D05A232B-627E-4D98-8306-F49947A9DDB3}" sibTransId="{ADFA1D8E-B099-42F8-AB53-09D774DC4C0A}"/>
    <dgm:cxn modelId="{02D8644C-CE5F-4205-A576-AC43D41869BE}" type="presParOf" srcId="{655112DF-E290-4774-A27A-508A7DC54F9A}" destId="{903B492D-4815-4B97-AE35-FD51D9D09E23}" srcOrd="0" destOrd="0" presId="urn:microsoft.com/office/officeart/2005/8/layout/hProcess9"/>
    <dgm:cxn modelId="{E35E7A41-96A7-46B0-98CD-6F3B68692BE4}" type="presParOf" srcId="{655112DF-E290-4774-A27A-508A7DC54F9A}" destId="{9915004A-76DC-4125-BA15-6DBA501E6163}" srcOrd="1" destOrd="0" presId="urn:microsoft.com/office/officeart/2005/8/layout/hProcess9"/>
    <dgm:cxn modelId="{784C6F7F-50AE-4B4A-97E9-B22C7723CA33}" type="presParOf" srcId="{9915004A-76DC-4125-BA15-6DBA501E6163}" destId="{B6711EE5-8E57-472D-8465-C54CA0DAABBB}" srcOrd="0" destOrd="0" presId="urn:microsoft.com/office/officeart/2005/8/layout/hProcess9"/>
    <dgm:cxn modelId="{0A7A76B5-C21B-4CCD-9024-FC40E6AD7B73}" type="presParOf" srcId="{9915004A-76DC-4125-BA15-6DBA501E6163}" destId="{B0802CAA-BB91-4E70-AE17-1A6B3F32C64C}" srcOrd="1" destOrd="0" presId="urn:microsoft.com/office/officeart/2005/8/layout/hProcess9"/>
    <dgm:cxn modelId="{260E66D6-5B4B-470A-A172-0372468C7DCA}" type="presParOf" srcId="{9915004A-76DC-4125-BA15-6DBA501E6163}" destId="{4C272893-7217-4475-920F-AD321E72B489}" srcOrd="2" destOrd="0" presId="urn:microsoft.com/office/officeart/2005/8/layout/hProcess9"/>
    <dgm:cxn modelId="{453877D1-63BF-4515-B27D-CE48214EF461}" type="presParOf" srcId="{9915004A-76DC-4125-BA15-6DBA501E6163}" destId="{E4071263-0EB6-4673-9B91-85978017E9DB}" srcOrd="3" destOrd="0" presId="urn:microsoft.com/office/officeart/2005/8/layout/hProcess9"/>
    <dgm:cxn modelId="{F77EE4DB-863E-422D-8CBF-8388F0CAE9B4}" type="presParOf" srcId="{9915004A-76DC-4125-BA15-6DBA501E6163}" destId="{4FBF75F7-42A0-4D04-9205-242D87B0EB6D}" srcOrd="4" destOrd="0" presId="urn:microsoft.com/office/officeart/2005/8/layout/hProcess9"/>
    <dgm:cxn modelId="{26A81708-2E0E-4934-A7D0-E3D7885DF374}" type="presParOf" srcId="{9915004A-76DC-4125-BA15-6DBA501E6163}" destId="{8A115EFB-0357-4866-AC3C-65EFDF9A165D}" srcOrd="5" destOrd="0" presId="urn:microsoft.com/office/officeart/2005/8/layout/hProcess9"/>
    <dgm:cxn modelId="{3DE81CB5-ADD3-4D63-B0F9-9FFE3F3D2C6E}" type="presParOf" srcId="{9915004A-76DC-4125-BA15-6DBA501E6163}" destId="{FF1362E2-19E9-4222-B0AF-84FAC5AEC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53E240-6F45-4620-AC9A-38BFF165E353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340566C0-9FB0-40D9-921D-BF713C07E2CF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8D8F21-6FC7-4703-80EE-3273A9E784F7}" type="par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A42D6-F35B-4E97-AAE8-067B8B28148C}" type="sib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7237-C186-4DF0-BDD8-CD584EE9F5E9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A232B-627E-4D98-8306-F49947A9DDB3}" type="par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A1D8E-B099-42F8-AB53-09D774DC4C0A}" type="sib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D6E36-384F-4947-96F9-39124C109CB3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188724-50EC-4123-AFA9-42667C5B8313}" type="par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C92434-2607-443B-8FC5-A79FA84D6274}" type="sib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265F1F-E6C5-4D05-A6B1-18738FBE2BDB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837E55-2052-4F73-971E-73E75B7008C3}" type="par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06CCB619-02A0-48C2-BEAA-FA027890FE26}" type="sib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655112DF-E290-4774-A27A-508A7DC54F9A}" type="pres">
      <dgm:prSet presAssocID="{CE53E240-6F45-4620-AC9A-38BFF165E353}" presName="CompostProcess" presStyleCnt="0">
        <dgm:presLayoutVars>
          <dgm:dir/>
          <dgm:resizeHandles val="exact"/>
        </dgm:presLayoutVars>
      </dgm:prSet>
      <dgm:spPr/>
    </dgm:pt>
    <dgm:pt modelId="{903B492D-4815-4B97-AE35-FD51D9D09E23}" type="pres">
      <dgm:prSet presAssocID="{CE53E240-6F45-4620-AC9A-38BFF165E353}" presName="arrow" presStyleLbl="bgShp" presStyleIdx="0" presStyleCnt="1" custScaleX="117647"/>
      <dgm:spPr/>
    </dgm:pt>
    <dgm:pt modelId="{9915004A-76DC-4125-BA15-6DBA501E6163}" type="pres">
      <dgm:prSet presAssocID="{CE53E240-6F45-4620-AC9A-38BFF165E353}" presName="linearProcess" presStyleCnt="0"/>
      <dgm:spPr/>
    </dgm:pt>
    <dgm:pt modelId="{B6711EE5-8E57-472D-8465-C54CA0DAABBB}" type="pres">
      <dgm:prSet presAssocID="{340566C0-9FB0-40D9-921D-BF713C07E2CF}" presName="textNode" presStyleLbl="node1" presStyleIdx="0" presStyleCnt="4" custScaleX="72061" custScaleY="72815" custLinFactX="-26322" custLinFactNeighborX="-100000">
        <dgm:presLayoutVars>
          <dgm:bulletEnabled val="1"/>
        </dgm:presLayoutVars>
      </dgm:prSet>
      <dgm:spPr/>
    </dgm:pt>
    <dgm:pt modelId="{B0802CAA-BB91-4E70-AE17-1A6B3F32C64C}" type="pres">
      <dgm:prSet presAssocID="{110A42D6-F35B-4E97-AAE8-067B8B28148C}" presName="sibTrans" presStyleCnt="0"/>
      <dgm:spPr/>
    </dgm:pt>
    <dgm:pt modelId="{4C272893-7217-4475-920F-AD321E72B489}" type="pres">
      <dgm:prSet presAssocID="{CC177237-C186-4DF0-BDD8-CD584EE9F5E9}" presName="textNode" presStyleLbl="node1" presStyleIdx="1" presStyleCnt="4" custScaleX="72107" custScaleY="72815">
        <dgm:presLayoutVars>
          <dgm:bulletEnabled val="1"/>
        </dgm:presLayoutVars>
      </dgm:prSet>
      <dgm:spPr/>
    </dgm:pt>
    <dgm:pt modelId="{E4071263-0EB6-4673-9B91-85978017E9DB}" type="pres">
      <dgm:prSet presAssocID="{ADFA1D8E-B099-42F8-AB53-09D774DC4C0A}" presName="sibTrans" presStyleCnt="0"/>
      <dgm:spPr/>
    </dgm:pt>
    <dgm:pt modelId="{4FBF75F7-42A0-4D04-9205-242D87B0EB6D}" type="pres">
      <dgm:prSet presAssocID="{7B0D6E36-384F-4947-96F9-39124C109CB3}" presName="textNode" presStyleLbl="node1" presStyleIdx="2" presStyleCnt="4" custScaleX="72107" custScaleY="72815">
        <dgm:presLayoutVars>
          <dgm:bulletEnabled val="1"/>
        </dgm:presLayoutVars>
      </dgm:prSet>
      <dgm:spPr/>
    </dgm:pt>
    <dgm:pt modelId="{8A115EFB-0357-4866-AC3C-65EFDF9A165D}" type="pres">
      <dgm:prSet presAssocID="{EBC92434-2607-443B-8FC5-A79FA84D6274}" presName="sibTrans" presStyleCnt="0"/>
      <dgm:spPr/>
    </dgm:pt>
    <dgm:pt modelId="{FF1362E2-19E9-4222-B0AF-84FAC5AEC7EF}" type="pres">
      <dgm:prSet presAssocID="{3D265F1F-E6C5-4D05-A6B1-18738FBE2BDB}" presName="textNode" presStyleLbl="node1" presStyleIdx="3" presStyleCnt="4" custScaleX="72107" custScaleY="72815">
        <dgm:presLayoutVars>
          <dgm:bulletEnabled val="1"/>
        </dgm:presLayoutVars>
      </dgm:prSet>
      <dgm:spPr/>
    </dgm:pt>
  </dgm:ptLst>
  <dgm:cxnLst>
    <dgm:cxn modelId="{FD29D900-BEAB-491F-99EF-FA21D154FED7}" type="presOf" srcId="{CC177237-C186-4DF0-BDD8-CD584EE9F5E9}" destId="{4C272893-7217-4475-920F-AD321E72B489}" srcOrd="0" destOrd="0" presId="urn:microsoft.com/office/officeart/2005/8/layout/hProcess9"/>
    <dgm:cxn modelId="{F9B2481B-9CE7-4ABD-BFD9-080CBCEF387C}" srcId="{CE53E240-6F45-4620-AC9A-38BFF165E353}" destId="{7B0D6E36-384F-4947-96F9-39124C109CB3}" srcOrd="2" destOrd="0" parTransId="{8C188724-50EC-4123-AFA9-42667C5B8313}" sibTransId="{EBC92434-2607-443B-8FC5-A79FA84D6274}"/>
    <dgm:cxn modelId="{6F9A3620-8B76-4C01-82B6-7DB7CC99F995}" type="presOf" srcId="{7B0D6E36-384F-4947-96F9-39124C109CB3}" destId="{4FBF75F7-42A0-4D04-9205-242D87B0EB6D}" srcOrd="0" destOrd="0" presId="urn:microsoft.com/office/officeart/2005/8/layout/hProcess9"/>
    <dgm:cxn modelId="{2F933131-20B7-447A-98EC-8F9C9099C932}" type="presOf" srcId="{340566C0-9FB0-40D9-921D-BF713C07E2CF}" destId="{B6711EE5-8E57-472D-8465-C54CA0DAABBB}" srcOrd="0" destOrd="0" presId="urn:microsoft.com/office/officeart/2005/8/layout/hProcess9"/>
    <dgm:cxn modelId="{BF63AE57-B687-47D8-9C48-C6BE35B438BD}" srcId="{CE53E240-6F45-4620-AC9A-38BFF165E353}" destId="{340566C0-9FB0-40D9-921D-BF713C07E2CF}" srcOrd="0" destOrd="0" parTransId="{6C8D8F21-6FC7-4703-80EE-3273A9E784F7}" sibTransId="{110A42D6-F35B-4E97-AAE8-067B8B28148C}"/>
    <dgm:cxn modelId="{95AF40BA-77F7-490F-8DC0-066FE162BE9D}" type="presOf" srcId="{CE53E240-6F45-4620-AC9A-38BFF165E353}" destId="{655112DF-E290-4774-A27A-508A7DC54F9A}" srcOrd="0" destOrd="0" presId="urn:microsoft.com/office/officeart/2005/8/layout/hProcess9"/>
    <dgm:cxn modelId="{7405CDCA-2B36-45D0-A3A8-786E936C20E7}" type="presOf" srcId="{3D265F1F-E6C5-4D05-A6B1-18738FBE2BDB}" destId="{FF1362E2-19E9-4222-B0AF-84FAC5AEC7EF}" srcOrd="0" destOrd="0" presId="urn:microsoft.com/office/officeart/2005/8/layout/hProcess9"/>
    <dgm:cxn modelId="{2A29E9D9-32AC-411D-8658-F9DF4BCECFEF}" srcId="{CE53E240-6F45-4620-AC9A-38BFF165E353}" destId="{3D265F1F-E6C5-4D05-A6B1-18738FBE2BDB}" srcOrd="3" destOrd="0" parTransId="{A7837E55-2052-4F73-971E-73E75B7008C3}" sibTransId="{06CCB619-02A0-48C2-BEAA-FA027890FE26}"/>
    <dgm:cxn modelId="{32C4AFE6-AF90-4E01-A1EB-DC8DE5FD01A3}" srcId="{CE53E240-6F45-4620-AC9A-38BFF165E353}" destId="{CC177237-C186-4DF0-BDD8-CD584EE9F5E9}" srcOrd="1" destOrd="0" parTransId="{D05A232B-627E-4D98-8306-F49947A9DDB3}" sibTransId="{ADFA1D8E-B099-42F8-AB53-09D774DC4C0A}"/>
    <dgm:cxn modelId="{02D8644C-CE5F-4205-A576-AC43D41869BE}" type="presParOf" srcId="{655112DF-E290-4774-A27A-508A7DC54F9A}" destId="{903B492D-4815-4B97-AE35-FD51D9D09E23}" srcOrd="0" destOrd="0" presId="urn:microsoft.com/office/officeart/2005/8/layout/hProcess9"/>
    <dgm:cxn modelId="{E35E7A41-96A7-46B0-98CD-6F3B68692BE4}" type="presParOf" srcId="{655112DF-E290-4774-A27A-508A7DC54F9A}" destId="{9915004A-76DC-4125-BA15-6DBA501E6163}" srcOrd="1" destOrd="0" presId="urn:microsoft.com/office/officeart/2005/8/layout/hProcess9"/>
    <dgm:cxn modelId="{784C6F7F-50AE-4B4A-97E9-B22C7723CA33}" type="presParOf" srcId="{9915004A-76DC-4125-BA15-6DBA501E6163}" destId="{B6711EE5-8E57-472D-8465-C54CA0DAABBB}" srcOrd="0" destOrd="0" presId="urn:microsoft.com/office/officeart/2005/8/layout/hProcess9"/>
    <dgm:cxn modelId="{0A7A76B5-C21B-4CCD-9024-FC40E6AD7B73}" type="presParOf" srcId="{9915004A-76DC-4125-BA15-6DBA501E6163}" destId="{B0802CAA-BB91-4E70-AE17-1A6B3F32C64C}" srcOrd="1" destOrd="0" presId="urn:microsoft.com/office/officeart/2005/8/layout/hProcess9"/>
    <dgm:cxn modelId="{260E66D6-5B4B-470A-A172-0372468C7DCA}" type="presParOf" srcId="{9915004A-76DC-4125-BA15-6DBA501E6163}" destId="{4C272893-7217-4475-920F-AD321E72B489}" srcOrd="2" destOrd="0" presId="urn:microsoft.com/office/officeart/2005/8/layout/hProcess9"/>
    <dgm:cxn modelId="{453877D1-63BF-4515-B27D-CE48214EF461}" type="presParOf" srcId="{9915004A-76DC-4125-BA15-6DBA501E6163}" destId="{E4071263-0EB6-4673-9B91-85978017E9DB}" srcOrd="3" destOrd="0" presId="urn:microsoft.com/office/officeart/2005/8/layout/hProcess9"/>
    <dgm:cxn modelId="{F77EE4DB-863E-422D-8CBF-8388F0CAE9B4}" type="presParOf" srcId="{9915004A-76DC-4125-BA15-6DBA501E6163}" destId="{4FBF75F7-42A0-4D04-9205-242D87B0EB6D}" srcOrd="4" destOrd="0" presId="urn:microsoft.com/office/officeart/2005/8/layout/hProcess9"/>
    <dgm:cxn modelId="{26A81708-2E0E-4934-A7D0-E3D7885DF374}" type="presParOf" srcId="{9915004A-76DC-4125-BA15-6DBA501E6163}" destId="{8A115EFB-0357-4866-AC3C-65EFDF9A165D}" srcOrd="5" destOrd="0" presId="urn:microsoft.com/office/officeart/2005/8/layout/hProcess9"/>
    <dgm:cxn modelId="{3DE81CB5-ADD3-4D63-B0F9-9FFE3F3D2C6E}" type="presParOf" srcId="{9915004A-76DC-4125-BA15-6DBA501E6163}" destId="{FF1362E2-19E9-4222-B0AF-84FAC5AEC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53E240-6F45-4620-AC9A-38BFF165E353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340566C0-9FB0-40D9-921D-BF713C07E2CF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8D8F21-6FC7-4703-80EE-3273A9E784F7}" type="par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A42D6-F35B-4E97-AAE8-067B8B28148C}" type="sibTrans" cxnId="{BF63AE57-B687-47D8-9C48-C6BE35B438BD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77237-C186-4DF0-BDD8-CD584EE9F5E9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A232B-627E-4D98-8306-F49947A9DDB3}" type="par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A1D8E-B099-42F8-AB53-09D774DC4C0A}" type="sibTrans" cxnId="{32C4AFE6-AF90-4E01-A1EB-DC8DE5FD01A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D6E36-384F-4947-96F9-39124C109CB3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188724-50EC-4123-AFA9-42667C5B8313}" type="par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C92434-2607-443B-8FC5-A79FA84D6274}" type="sibTrans" cxnId="{F9B2481B-9CE7-4ABD-BFD9-080CBCEF387C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265F1F-E6C5-4D05-A6B1-18738FBE2BDB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837E55-2052-4F73-971E-73E75B7008C3}" type="par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06CCB619-02A0-48C2-BEAA-FA027890FE26}" type="sibTrans" cxnId="{2A29E9D9-32AC-411D-8658-F9DF4BCECFEF}">
      <dgm:prSet/>
      <dgm:spPr/>
      <dgm:t>
        <a:bodyPr/>
        <a:lstStyle/>
        <a:p>
          <a:pPr latinLnBrk="1"/>
          <a:endParaRPr lang="ko-KR" altLang="en-US"/>
        </a:p>
      </dgm:t>
    </dgm:pt>
    <dgm:pt modelId="{655112DF-E290-4774-A27A-508A7DC54F9A}" type="pres">
      <dgm:prSet presAssocID="{CE53E240-6F45-4620-AC9A-38BFF165E353}" presName="CompostProcess" presStyleCnt="0">
        <dgm:presLayoutVars>
          <dgm:dir/>
          <dgm:resizeHandles val="exact"/>
        </dgm:presLayoutVars>
      </dgm:prSet>
      <dgm:spPr/>
    </dgm:pt>
    <dgm:pt modelId="{903B492D-4815-4B97-AE35-FD51D9D09E23}" type="pres">
      <dgm:prSet presAssocID="{CE53E240-6F45-4620-AC9A-38BFF165E353}" presName="arrow" presStyleLbl="bgShp" presStyleIdx="0" presStyleCnt="1" custScaleX="117647"/>
      <dgm:spPr/>
    </dgm:pt>
    <dgm:pt modelId="{9915004A-76DC-4125-BA15-6DBA501E6163}" type="pres">
      <dgm:prSet presAssocID="{CE53E240-6F45-4620-AC9A-38BFF165E353}" presName="linearProcess" presStyleCnt="0"/>
      <dgm:spPr/>
    </dgm:pt>
    <dgm:pt modelId="{B6711EE5-8E57-472D-8465-C54CA0DAABBB}" type="pres">
      <dgm:prSet presAssocID="{340566C0-9FB0-40D9-921D-BF713C07E2CF}" presName="textNode" presStyleLbl="node1" presStyleIdx="0" presStyleCnt="4" custScaleX="72061" custScaleY="72815" custLinFactX="-26322" custLinFactNeighborX="-100000">
        <dgm:presLayoutVars>
          <dgm:bulletEnabled val="1"/>
        </dgm:presLayoutVars>
      </dgm:prSet>
      <dgm:spPr/>
    </dgm:pt>
    <dgm:pt modelId="{B0802CAA-BB91-4E70-AE17-1A6B3F32C64C}" type="pres">
      <dgm:prSet presAssocID="{110A42D6-F35B-4E97-AAE8-067B8B28148C}" presName="sibTrans" presStyleCnt="0"/>
      <dgm:spPr/>
    </dgm:pt>
    <dgm:pt modelId="{4C272893-7217-4475-920F-AD321E72B489}" type="pres">
      <dgm:prSet presAssocID="{CC177237-C186-4DF0-BDD8-CD584EE9F5E9}" presName="textNode" presStyleLbl="node1" presStyleIdx="1" presStyleCnt="4" custScaleX="72107" custScaleY="72815">
        <dgm:presLayoutVars>
          <dgm:bulletEnabled val="1"/>
        </dgm:presLayoutVars>
      </dgm:prSet>
      <dgm:spPr/>
    </dgm:pt>
    <dgm:pt modelId="{E4071263-0EB6-4673-9B91-85978017E9DB}" type="pres">
      <dgm:prSet presAssocID="{ADFA1D8E-B099-42F8-AB53-09D774DC4C0A}" presName="sibTrans" presStyleCnt="0"/>
      <dgm:spPr/>
    </dgm:pt>
    <dgm:pt modelId="{4FBF75F7-42A0-4D04-9205-242D87B0EB6D}" type="pres">
      <dgm:prSet presAssocID="{7B0D6E36-384F-4947-96F9-39124C109CB3}" presName="textNode" presStyleLbl="node1" presStyleIdx="2" presStyleCnt="4" custScaleX="72107" custScaleY="72815">
        <dgm:presLayoutVars>
          <dgm:bulletEnabled val="1"/>
        </dgm:presLayoutVars>
      </dgm:prSet>
      <dgm:spPr/>
    </dgm:pt>
    <dgm:pt modelId="{8A115EFB-0357-4866-AC3C-65EFDF9A165D}" type="pres">
      <dgm:prSet presAssocID="{EBC92434-2607-443B-8FC5-A79FA84D6274}" presName="sibTrans" presStyleCnt="0"/>
      <dgm:spPr/>
    </dgm:pt>
    <dgm:pt modelId="{FF1362E2-19E9-4222-B0AF-84FAC5AEC7EF}" type="pres">
      <dgm:prSet presAssocID="{3D265F1F-E6C5-4D05-A6B1-18738FBE2BDB}" presName="textNode" presStyleLbl="node1" presStyleIdx="3" presStyleCnt="4" custScaleX="72107" custScaleY="72815">
        <dgm:presLayoutVars>
          <dgm:bulletEnabled val="1"/>
        </dgm:presLayoutVars>
      </dgm:prSet>
      <dgm:spPr/>
    </dgm:pt>
  </dgm:ptLst>
  <dgm:cxnLst>
    <dgm:cxn modelId="{FD29D900-BEAB-491F-99EF-FA21D154FED7}" type="presOf" srcId="{CC177237-C186-4DF0-BDD8-CD584EE9F5E9}" destId="{4C272893-7217-4475-920F-AD321E72B489}" srcOrd="0" destOrd="0" presId="urn:microsoft.com/office/officeart/2005/8/layout/hProcess9"/>
    <dgm:cxn modelId="{F9B2481B-9CE7-4ABD-BFD9-080CBCEF387C}" srcId="{CE53E240-6F45-4620-AC9A-38BFF165E353}" destId="{7B0D6E36-384F-4947-96F9-39124C109CB3}" srcOrd="2" destOrd="0" parTransId="{8C188724-50EC-4123-AFA9-42667C5B8313}" sibTransId="{EBC92434-2607-443B-8FC5-A79FA84D6274}"/>
    <dgm:cxn modelId="{6F9A3620-8B76-4C01-82B6-7DB7CC99F995}" type="presOf" srcId="{7B0D6E36-384F-4947-96F9-39124C109CB3}" destId="{4FBF75F7-42A0-4D04-9205-242D87B0EB6D}" srcOrd="0" destOrd="0" presId="urn:microsoft.com/office/officeart/2005/8/layout/hProcess9"/>
    <dgm:cxn modelId="{2F933131-20B7-447A-98EC-8F9C9099C932}" type="presOf" srcId="{340566C0-9FB0-40D9-921D-BF713C07E2CF}" destId="{B6711EE5-8E57-472D-8465-C54CA0DAABBB}" srcOrd="0" destOrd="0" presId="urn:microsoft.com/office/officeart/2005/8/layout/hProcess9"/>
    <dgm:cxn modelId="{BF63AE57-B687-47D8-9C48-C6BE35B438BD}" srcId="{CE53E240-6F45-4620-AC9A-38BFF165E353}" destId="{340566C0-9FB0-40D9-921D-BF713C07E2CF}" srcOrd="0" destOrd="0" parTransId="{6C8D8F21-6FC7-4703-80EE-3273A9E784F7}" sibTransId="{110A42D6-F35B-4E97-AAE8-067B8B28148C}"/>
    <dgm:cxn modelId="{95AF40BA-77F7-490F-8DC0-066FE162BE9D}" type="presOf" srcId="{CE53E240-6F45-4620-AC9A-38BFF165E353}" destId="{655112DF-E290-4774-A27A-508A7DC54F9A}" srcOrd="0" destOrd="0" presId="urn:microsoft.com/office/officeart/2005/8/layout/hProcess9"/>
    <dgm:cxn modelId="{7405CDCA-2B36-45D0-A3A8-786E936C20E7}" type="presOf" srcId="{3D265F1F-E6C5-4D05-A6B1-18738FBE2BDB}" destId="{FF1362E2-19E9-4222-B0AF-84FAC5AEC7EF}" srcOrd="0" destOrd="0" presId="urn:microsoft.com/office/officeart/2005/8/layout/hProcess9"/>
    <dgm:cxn modelId="{2A29E9D9-32AC-411D-8658-F9DF4BCECFEF}" srcId="{CE53E240-6F45-4620-AC9A-38BFF165E353}" destId="{3D265F1F-E6C5-4D05-A6B1-18738FBE2BDB}" srcOrd="3" destOrd="0" parTransId="{A7837E55-2052-4F73-971E-73E75B7008C3}" sibTransId="{06CCB619-02A0-48C2-BEAA-FA027890FE26}"/>
    <dgm:cxn modelId="{32C4AFE6-AF90-4E01-A1EB-DC8DE5FD01A3}" srcId="{CE53E240-6F45-4620-AC9A-38BFF165E353}" destId="{CC177237-C186-4DF0-BDD8-CD584EE9F5E9}" srcOrd="1" destOrd="0" parTransId="{D05A232B-627E-4D98-8306-F49947A9DDB3}" sibTransId="{ADFA1D8E-B099-42F8-AB53-09D774DC4C0A}"/>
    <dgm:cxn modelId="{02D8644C-CE5F-4205-A576-AC43D41869BE}" type="presParOf" srcId="{655112DF-E290-4774-A27A-508A7DC54F9A}" destId="{903B492D-4815-4B97-AE35-FD51D9D09E23}" srcOrd="0" destOrd="0" presId="urn:microsoft.com/office/officeart/2005/8/layout/hProcess9"/>
    <dgm:cxn modelId="{E35E7A41-96A7-46B0-98CD-6F3B68692BE4}" type="presParOf" srcId="{655112DF-E290-4774-A27A-508A7DC54F9A}" destId="{9915004A-76DC-4125-BA15-6DBA501E6163}" srcOrd="1" destOrd="0" presId="urn:microsoft.com/office/officeart/2005/8/layout/hProcess9"/>
    <dgm:cxn modelId="{784C6F7F-50AE-4B4A-97E9-B22C7723CA33}" type="presParOf" srcId="{9915004A-76DC-4125-BA15-6DBA501E6163}" destId="{B6711EE5-8E57-472D-8465-C54CA0DAABBB}" srcOrd="0" destOrd="0" presId="urn:microsoft.com/office/officeart/2005/8/layout/hProcess9"/>
    <dgm:cxn modelId="{0A7A76B5-C21B-4CCD-9024-FC40E6AD7B73}" type="presParOf" srcId="{9915004A-76DC-4125-BA15-6DBA501E6163}" destId="{B0802CAA-BB91-4E70-AE17-1A6B3F32C64C}" srcOrd="1" destOrd="0" presId="urn:microsoft.com/office/officeart/2005/8/layout/hProcess9"/>
    <dgm:cxn modelId="{260E66D6-5B4B-470A-A172-0372468C7DCA}" type="presParOf" srcId="{9915004A-76DC-4125-BA15-6DBA501E6163}" destId="{4C272893-7217-4475-920F-AD321E72B489}" srcOrd="2" destOrd="0" presId="urn:microsoft.com/office/officeart/2005/8/layout/hProcess9"/>
    <dgm:cxn modelId="{453877D1-63BF-4515-B27D-CE48214EF461}" type="presParOf" srcId="{9915004A-76DC-4125-BA15-6DBA501E6163}" destId="{E4071263-0EB6-4673-9B91-85978017E9DB}" srcOrd="3" destOrd="0" presId="urn:microsoft.com/office/officeart/2005/8/layout/hProcess9"/>
    <dgm:cxn modelId="{F77EE4DB-863E-422D-8CBF-8388F0CAE9B4}" type="presParOf" srcId="{9915004A-76DC-4125-BA15-6DBA501E6163}" destId="{4FBF75F7-42A0-4D04-9205-242D87B0EB6D}" srcOrd="4" destOrd="0" presId="urn:microsoft.com/office/officeart/2005/8/layout/hProcess9"/>
    <dgm:cxn modelId="{26A81708-2E0E-4934-A7D0-E3D7885DF374}" type="presParOf" srcId="{9915004A-76DC-4125-BA15-6DBA501E6163}" destId="{8A115EFB-0357-4866-AC3C-65EFDF9A165D}" srcOrd="5" destOrd="0" presId="urn:microsoft.com/office/officeart/2005/8/layout/hProcess9"/>
    <dgm:cxn modelId="{3DE81CB5-ADD3-4D63-B0F9-9FFE3F3D2C6E}" type="presParOf" srcId="{9915004A-76DC-4125-BA15-6DBA501E6163}" destId="{FF1362E2-19E9-4222-B0AF-84FAC5AEC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B492D-4815-4B97-AE35-FD51D9D09E23}">
      <dsp:nvSpPr>
        <dsp:cNvPr id="0" name=""/>
        <dsp:cNvSpPr/>
      </dsp:nvSpPr>
      <dsp:spPr>
        <a:xfrm>
          <a:off x="1" y="0"/>
          <a:ext cx="7488828" cy="36724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711EE5-8E57-472D-8465-C54CA0DAABBB}">
      <dsp:nvSpPr>
        <dsp:cNvPr id="0" name=""/>
        <dsp:cNvSpPr/>
      </dsp:nvSpPr>
      <dsp:spPr>
        <a:xfrm>
          <a:off x="0" y="1301391"/>
          <a:ext cx="1598404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kern="12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5" y="1353606"/>
        <a:ext cx="1493974" cy="965195"/>
      </dsp:txXfrm>
    </dsp:sp>
    <dsp:sp modelId="{4C272893-7217-4475-920F-AD321E72B489}">
      <dsp:nvSpPr>
        <dsp:cNvPr id="0" name=""/>
        <dsp:cNvSpPr/>
      </dsp:nvSpPr>
      <dsp:spPr>
        <a:xfrm>
          <a:off x="1962524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4739" y="1353606"/>
        <a:ext cx="1494995" cy="965195"/>
      </dsp:txXfrm>
    </dsp:sp>
    <dsp:sp modelId="{4FBF75F7-42A0-4D04-9205-242D87B0EB6D}">
      <dsp:nvSpPr>
        <dsp:cNvPr id="0" name=""/>
        <dsp:cNvSpPr/>
      </dsp:nvSpPr>
      <dsp:spPr>
        <a:xfrm>
          <a:off x="3925861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8076" y="1353606"/>
        <a:ext cx="1494995" cy="965195"/>
      </dsp:txXfrm>
    </dsp:sp>
    <dsp:sp modelId="{FF1362E2-19E9-4222-B0AF-84FAC5AEC7EF}">
      <dsp:nvSpPr>
        <dsp:cNvPr id="0" name=""/>
        <dsp:cNvSpPr/>
      </dsp:nvSpPr>
      <dsp:spPr>
        <a:xfrm>
          <a:off x="5889198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1413" y="1353606"/>
        <a:ext cx="1494995" cy="965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B492D-4815-4B97-AE35-FD51D9D09E23}">
      <dsp:nvSpPr>
        <dsp:cNvPr id="0" name=""/>
        <dsp:cNvSpPr/>
      </dsp:nvSpPr>
      <dsp:spPr>
        <a:xfrm>
          <a:off x="1" y="0"/>
          <a:ext cx="7488828" cy="36724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711EE5-8E57-472D-8465-C54CA0DAABBB}">
      <dsp:nvSpPr>
        <dsp:cNvPr id="0" name=""/>
        <dsp:cNvSpPr/>
      </dsp:nvSpPr>
      <dsp:spPr>
        <a:xfrm>
          <a:off x="0" y="1301391"/>
          <a:ext cx="1598404" cy="106962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5" y="1353606"/>
        <a:ext cx="1493974" cy="965195"/>
      </dsp:txXfrm>
    </dsp:sp>
    <dsp:sp modelId="{4C272893-7217-4475-920F-AD321E72B489}">
      <dsp:nvSpPr>
        <dsp:cNvPr id="0" name=""/>
        <dsp:cNvSpPr/>
      </dsp:nvSpPr>
      <dsp:spPr>
        <a:xfrm>
          <a:off x="1962524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4739" y="1353606"/>
        <a:ext cx="1494995" cy="965195"/>
      </dsp:txXfrm>
    </dsp:sp>
    <dsp:sp modelId="{4FBF75F7-42A0-4D04-9205-242D87B0EB6D}">
      <dsp:nvSpPr>
        <dsp:cNvPr id="0" name=""/>
        <dsp:cNvSpPr/>
      </dsp:nvSpPr>
      <dsp:spPr>
        <a:xfrm>
          <a:off x="3925861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8076" y="1353606"/>
        <a:ext cx="1494995" cy="965195"/>
      </dsp:txXfrm>
    </dsp:sp>
    <dsp:sp modelId="{FF1362E2-19E9-4222-B0AF-84FAC5AEC7EF}">
      <dsp:nvSpPr>
        <dsp:cNvPr id="0" name=""/>
        <dsp:cNvSpPr/>
      </dsp:nvSpPr>
      <dsp:spPr>
        <a:xfrm>
          <a:off x="5889198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1413" y="1353606"/>
        <a:ext cx="1494995" cy="965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B492D-4815-4B97-AE35-FD51D9D09E23}">
      <dsp:nvSpPr>
        <dsp:cNvPr id="0" name=""/>
        <dsp:cNvSpPr/>
      </dsp:nvSpPr>
      <dsp:spPr>
        <a:xfrm>
          <a:off x="1" y="0"/>
          <a:ext cx="7488828" cy="36724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711EE5-8E57-472D-8465-C54CA0DAABBB}">
      <dsp:nvSpPr>
        <dsp:cNvPr id="0" name=""/>
        <dsp:cNvSpPr/>
      </dsp:nvSpPr>
      <dsp:spPr>
        <a:xfrm>
          <a:off x="0" y="1301391"/>
          <a:ext cx="1598404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5" y="1353606"/>
        <a:ext cx="1493974" cy="965195"/>
      </dsp:txXfrm>
    </dsp:sp>
    <dsp:sp modelId="{4C272893-7217-4475-920F-AD321E72B489}">
      <dsp:nvSpPr>
        <dsp:cNvPr id="0" name=""/>
        <dsp:cNvSpPr/>
      </dsp:nvSpPr>
      <dsp:spPr>
        <a:xfrm>
          <a:off x="1962524" y="1301391"/>
          <a:ext cx="1599425" cy="106962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4739" y="1353606"/>
        <a:ext cx="1494995" cy="965195"/>
      </dsp:txXfrm>
    </dsp:sp>
    <dsp:sp modelId="{4FBF75F7-42A0-4D04-9205-242D87B0EB6D}">
      <dsp:nvSpPr>
        <dsp:cNvPr id="0" name=""/>
        <dsp:cNvSpPr/>
      </dsp:nvSpPr>
      <dsp:spPr>
        <a:xfrm>
          <a:off x="3925861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8076" y="1353606"/>
        <a:ext cx="1494995" cy="965195"/>
      </dsp:txXfrm>
    </dsp:sp>
    <dsp:sp modelId="{FF1362E2-19E9-4222-B0AF-84FAC5AEC7EF}">
      <dsp:nvSpPr>
        <dsp:cNvPr id="0" name=""/>
        <dsp:cNvSpPr/>
      </dsp:nvSpPr>
      <dsp:spPr>
        <a:xfrm>
          <a:off x="5889198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1413" y="1353606"/>
        <a:ext cx="1494995" cy="965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B492D-4815-4B97-AE35-FD51D9D09E23}">
      <dsp:nvSpPr>
        <dsp:cNvPr id="0" name=""/>
        <dsp:cNvSpPr/>
      </dsp:nvSpPr>
      <dsp:spPr>
        <a:xfrm>
          <a:off x="1" y="0"/>
          <a:ext cx="7488828" cy="36724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711EE5-8E57-472D-8465-C54CA0DAABBB}">
      <dsp:nvSpPr>
        <dsp:cNvPr id="0" name=""/>
        <dsp:cNvSpPr/>
      </dsp:nvSpPr>
      <dsp:spPr>
        <a:xfrm>
          <a:off x="0" y="1301391"/>
          <a:ext cx="1598404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5" y="1353606"/>
        <a:ext cx="1493974" cy="965195"/>
      </dsp:txXfrm>
    </dsp:sp>
    <dsp:sp modelId="{4C272893-7217-4475-920F-AD321E72B489}">
      <dsp:nvSpPr>
        <dsp:cNvPr id="0" name=""/>
        <dsp:cNvSpPr/>
      </dsp:nvSpPr>
      <dsp:spPr>
        <a:xfrm>
          <a:off x="1962524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4739" y="1353606"/>
        <a:ext cx="1494995" cy="965195"/>
      </dsp:txXfrm>
    </dsp:sp>
    <dsp:sp modelId="{4FBF75F7-42A0-4D04-9205-242D87B0EB6D}">
      <dsp:nvSpPr>
        <dsp:cNvPr id="0" name=""/>
        <dsp:cNvSpPr/>
      </dsp:nvSpPr>
      <dsp:spPr>
        <a:xfrm>
          <a:off x="3925861" y="1301391"/>
          <a:ext cx="1599425" cy="106962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8076" y="1353606"/>
        <a:ext cx="1494995" cy="965195"/>
      </dsp:txXfrm>
    </dsp:sp>
    <dsp:sp modelId="{FF1362E2-19E9-4222-B0AF-84FAC5AEC7EF}">
      <dsp:nvSpPr>
        <dsp:cNvPr id="0" name=""/>
        <dsp:cNvSpPr/>
      </dsp:nvSpPr>
      <dsp:spPr>
        <a:xfrm>
          <a:off x="5889198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1413" y="1353606"/>
        <a:ext cx="1494995" cy="965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B492D-4815-4B97-AE35-FD51D9D09E23}">
      <dsp:nvSpPr>
        <dsp:cNvPr id="0" name=""/>
        <dsp:cNvSpPr/>
      </dsp:nvSpPr>
      <dsp:spPr>
        <a:xfrm>
          <a:off x="1" y="0"/>
          <a:ext cx="7488828" cy="36724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711EE5-8E57-472D-8465-C54CA0DAABBB}">
      <dsp:nvSpPr>
        <dsp:cNvPr id="0" name=""/>
        <dsp:cNvSpPr/>
      </dsp:nvSpPr>
      <dsp:spPr>
        <a:xfrm>
          <a:off x="0" y="1301391"/>
          <a:ext cx="1598404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Data load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5" y="1353606"/>
        <a:ext cx="1493974" cy="965195"/>
      </dsp:txXfrm>
    </dsp:sp>
    <dsp:sp modelId="{4C272893-7217-4475-920F-AD321E72B489}">
      <dsp:nvSpPr>
        <dsp:cNvPr id="0" name=""/>
        <dsp:cNvSpPr/>
      </dsp:nvSpPr>
      <dsp:spPr>
        <a:xfrm>
          <a:off x="1962524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4739" y="1353606"/>
        <a:ext cx="1494995" cy="965195"/>
      </dsp:txXfrm>
    </dsp:sp>
    <dsp:sp modelId="{4FBF75F7-42A0-4D04-9205-242D87B0EB6D}">
      <dsp:nvSpPr>
        <dsp:cNvPr id="0" name=""/>
        <dsp:cNvSpPr/>
      </dsp:nvSpPr>
      <dsp:spPr>
        <a:xfrm>
          <a:off x="3925861" y="1301391"/>
          <a:ext cx="1599425" cy="106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8076" y="1353606"/>
        <a:ext cx="1494995" cy="965195"/>
      </dsp:txXfrm>
    </dsp:sp>
    <dsp:sp modelId="{FF1362E2-19E9-4222-B0AF-84FAC5AEC7EF}">
      <dsp:nvSpPr>
        <dsp:cNvPr id="0" name=""/>
        <dsp:cNvSpPr/>
      </dsp:nvSpPr>
      <dsp:spPr>
        <a:xfrm>
          <a:off x="5889198" y="1301391"/>
          <a:ext cx="1599425" cy="106962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1413" y="1353606"/>
        <a:ext cx="1494995" cy="965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301079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240" y="0"/>
            <a:ext cx="4301079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08F00-8F1A-4BC8-B32F-23E79C35A5F5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456326"/>
            <a:ext cx="4301079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240" y="6456326"/>
            <a:ext cx="4301079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51D8-208E-463F-838E-4FCC95B8D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3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75160-04B7-48B8-B3EE-200B7B912672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5662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C5CA-ECAD-4E4E-BBB7-CA9D8BD855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슬라이드 노트 개체 틀 7"/>
          <p:cNvSpPr>
            <a:spLocks noGrp="1"/>
          </p:cNvSpPr>
          <p:nvPr>
            <p:ph type="body" sz="quarter" idx="3"/>
          </p:nvPr>
        </p:nvSpPr>
        <p:spPr>
          <a:xfrm>
            <a:off x="992189" y="3228857"/>
            <a:ext cx="7942261" cy="305967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22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2664" y="3228899"/>
            <a:ext cx="7941310" cy="30589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1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13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15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0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6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62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0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의료 인공지능</a:t>
            </a:r>
            <a:endParaRPr lang="en-US" altLang="ko-KR" dirty="0"/>
          </a:p>
          <a:p>
            <a:r>
              <a:rPr lang="en-US" altLang="ko-KR" dirty="0"/>
              <a:t>ARDS:</a:t>
            </a:r>
            <a:r>
              <a:rPr lang="en-US" altLang="ko-KR" baseline="0" dirty="0"/>
              <a:t> </a:t>
            </a:r>
            <a:r>
              <a:rPr lang="ko-KR" altLang="en-US" baseline="0" dirty="0"/>
              <a:t>급성 호흡곤란 증후군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5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97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4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7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6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22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58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71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6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의료 인공지능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5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4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1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2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C5CA-ECAD-4E4E-BBB7-CA9D8BD855A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8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/>
          <p:cNvSpPr txBox="1">
            <a:spLocks/>
          </p:cNvSpPr>
          <p:nvPr/>
        </p:nvSpPr>
        <p:spPr>
          <a:xfrm>
            <a:off x="1763688" y="4384683"/>
            <a:ext cx="6491679" cy="137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30000"/>
              </a:lnSpc>
              <a:spcBef>
                <a:spcPts val="75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1" hangingPunct="1">
              <a:lnSpc>
                <a:spcPct val="130000"/>
              </a:lnSpc>
              <a:spcBef>
                <a:spcPts val="375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1" hangingPunct="1">
              <a:lnSpc>
                <a:spcPct val="130000"/>
              </a:lnSpc>
              <a:spcBef>
                <a:spcPts val="375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1" hangingPunct="1">
              <a:lnSpc>
                <a:spcPct val="130000"/>
              </a:lnSpc>
              <a:spcBef>
                <a:spcPts val="375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1" hangingPunct="1">
              <a:lnSpc>
                <a:spcPct val="13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altLang="ko-KR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Yong-Wook Kim</a:t>
            </a:r>
            <a:endParaRPr lang="en-US" altLang="ko-KR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 Biopharmaceuticals</a:t>
            </a:r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9121" y="489457"/>
            <a:ext cx="6785762" cy="3234601"/>
          </a:xfrm>
        </p:spPr>
        <p:txBody>
          <a:bodyPr anchor="ctr">
            <a:normAutofit/>
          </a:bodyPr>
          <a:lstStyle>
            <a:lvl1pPr algn="r">
              <a:lnSpc>
                <a:spcPct val="120000"/>
              </a:lnSpc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6161" y="5789796"/>
            <a:ext cx="6491679" cy="522838"/>
          </a:xfrm>
        </p:spPr>
        <p:txBody>
          <a:bodyPr anchor="t"/>
          <a:lstStyle>
            <a:lvl1pPr marL="0" indent="0" algn="ctr">
              <a:buNone/>
              <a:defRPr sz="180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38C4C-6E62-CD37-6817-EDD8463D3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4051" r="2778" b="4408"/>
          <a:stretch/>
        </p:blipFill>
        <p:spPr>
          <a:xfrm>
            <a:off x="-756592" y="1628800"/>
            <a:ext cx="6912768" cy="50829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9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날짜 개체 틀 11"/>
          <p:cNvSpPr>
            <a:spLocks noGrp="1"/>
          </p:cNvSpPr>
          <p:nvPr>
            <p:ph type="dt" sz="half" idx="10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6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날짜 개체 틀 11"/>
          <p:cNvSpPr>
            <a:spLocks noGrp="1"/>
          </p:cNvSpPr>
          <p:nvPr>
            <p:ph type="dt" sz="half" idx="2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9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1024127"/>
            <a:ext cx="1971675" cy="51528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1024127"/>
            <a:ext cx="5800725" cy="515283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날짜 개체 틀 11"/>
          <p:cNvSpPr>
            <a:spLocks noGrp="1"/>
          </p:cNvSpPr>
          <p:nvPr>
            <p:ph type="dt" sz="half" idx="2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FFC00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92D05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00B0F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0070C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21CADAA-F5C4-40BD-9D4C-8A06C068B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날짜 개체 틀 11"/>
          <p:cNvSpPr>
            <a:spLocks noGrp="1"/>
          </p:cNvSpPr>
          <p:nvPr>
            <p:ph type="dt" sz="half" idx="2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9BFB-F737-4E57-87D5-3CFB43437C9F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11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21CADAA-F5C4-40BD-9D4C-8A06C068B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146051"/>
            <a:ext cx="3886200" cy="5030915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FF00"/>
              </a:buClr>
              <a:defRPr/>
            </a:lvl3pPr>
            <a:lvl4pPr>
              <a:buClr>
                <a:srgbClr val="92D05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146051"/>
            <a:ext cx="3886200" cy="5030915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FF00"/>
              </a:buClr>
              <a:defRPr/>
            </a:lvl3pPr>
            <a:lvl4pPr>
              <a:buClr>
                <a:srgbClr val="92D05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11"/>
          <p:cNvSpPr>
            <a:spLocks noGrp="1"/>
          </p:cNvSpPr>
          <p:nvPr>
            <p:ph type="dt" sz="half" idx="10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152" y="1"/>
            <a:ext cx="7886700" cy="9659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145307"/>
            <a:ext cx="3868340" cy="56157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792224"/>
            <a:ext cx="3868340" cy="439743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FF00"/>
              </a:buClr>
              <a:defRPr/>
            </a:lvl3pPr>
            <a:lvl4pPr>
              <a:buClr>
                <a:srgbClr val="92D05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145307"/>
            <a:ext cx="3887391" cy="56157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1792224"/>
            <a:ext cx="3887391" cy="439743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 marL="628650" indent="-2857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rgbClr val="FFFF00"/>
              </a:buClr>
              <a:defRPr/>
            </a:lvl3pPr>
            <a:lvl4pPr>
              <a:buClr>
                <a:srgbClr val="92D05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날짜 개체 틀 11"/>
          <p:cNvSpPr>
            <a:spLocks noGrp="1"/>
          </p:cNvSpPr>
          <p:nvPr>
            <p:ph type="dt" sz="half" idx="11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2"/>
          <p:cNvSpPr>
            <a:spLocks noGrp="1"/>
          </p:cNvSpPr>
          <p:nvPr>
            <p:ph type="ftr" sz="quarter" idx="12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2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대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551838"/>
            <a:ext cx="7886700" cy="1754326"/>
          </a:xfrm>
        </p:spPr>
        <p:txBody>
          <a:bodyPr>
            <a:spAutoFit/>
          </a:bodyPr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969885"/>
            <a:ext cx="9144000" cy="4918230"/>
            <a:chOff x="0" y="948161"/>
            <a:chExt cx="9144000" cy="4918230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0" y="948161"/>
              <a:ext cx="9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0" y="5866391"/>
              <a:ext cx="9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98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7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0033" y="635635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EA5169-0B23-4471-BDC4-5EB73EAE94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날짜 개체 틀 11"/>
          <p:cNvSpPr>
            <a:spLocks noGrp="1"/>
          </p:cNvSpPr>
          <p:nvPr>
            <p:ph type="dt" sz="half" idx="10"/>
          </p:nvPr>
        </p:nvSpPr>
        <p:spPr>
          <a:xfrm>
            <a:off x="5761609" y="6356352"/>
            <a:ext cx="1044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3376392" y="6356352"/>
            <a:ext cx="23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152" y="66567"/>
            <a:ext cx="7886700" cy="58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153" y="764283"/>
            <a:ext cx="8950817" cy="549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161761" y="-1"/>
            <a:ext cx="3982241" cy="697716"/>
            <a:chOff x="5161759" y="-1"/>
            <a:chExt cx="3982241" cy="965916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F47726"/>
              </a:gs>
            </a:gsLst>
            <a:lin ang="0" scaled="1"/>
            <a:tileRect/>
          </a:gradFill>
        </p:grpSpPr>
        <p:sp>
          <p:nvSpPr>
            <p:cNvPr id="8" name="직사각형 7"/>
            <p:cNvSpPr/>
            <p:nvPr/>
          </p:nvSpPr>
          <p:spPr>
            <a:xfrm>
              <a:off x="5161759" y="-1"/>
              <a:ext cx="3982241" cy="965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6234544" y="41566"/>
              <a:ext cx="2909455" cy="899871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Autofit/>
            </a:bodyPr>
            <a:lstStyle>
              <a:lvl1pPr marL="171450" indent="-17145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eriod"/>
              </a:pPr>
              <a:endPara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0033" y="6405445"/>
            <a:ext cx="63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21CADAA-F5C4-40BD-9D4C-8A06C068B3B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9771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" y="6380045"/>
            <a:ext cx="1762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b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rgbClr val="FF0000"/>
        </a:buClr>
        <a:buFont typeface="Arial" panose="020B0604020202020204" pitchFamily="34" charset="0"/>
        <a:buChar char="•"/>
        <a:defRPr sz="21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32000" indent="-171450" algn="l" defTabSz="685800" rtl="0" eaLnBrk="1" latinLnBrk="1" hangingPunct="1">
        <a:lnSpc>
          <a:spcPct val="130000"/>
        </a:lnSpc>
        <a:spcBef>
          <a:spcPts val="375"/>
        </a:spcBef>
        <a:buClr>
          <a:srgbClr val="FFC000"/>
        </a:buClr>
        <a:buFont typeface="Arial" panose="020B0604020202020204" pitchFamily="34" charset="0"/>
        <a:buChar char="•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20000" indent="-171450" algn="l" defTabSz="685800" rtl="0" eaLnBrk="1" latinLnBrk="1" hangingPunct="1">
        <a:lnSpc>
          <a:spcPct val="130000"/>
        </a:lnSpc>
        <a:spcBef>
          <a:spcPts val="375"/>
        </a:spcBef>
        <a:buClr>
          <a:srgbClr val="92D050"/>
        </a:buClr>
        <a:buFont typeface="Arial" panose="020B0604020202020204" pitchFamily="34" charset="0"/>
        <a:buChar char="•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8000" indent="-171450" algn="l" defTabSz="685800" rtl="0" eaLnBrk="1" latinLnBrk="1" hangingPunct="1">
        <a:lnSpc>
          <a:spcPct val="130000"/>
        </a:lnSpc>
        <a:spcBef>
          <a:spcPts val="375"/>
        </a:spcBef>
        <a:buClr>
          <a:srgbClr val="00B0F0"/>
        </a:buClr>
        <a:buFont typeface="Arial" panose="020B0604020202020204" pitchFamily="34" charset="0"/>
        <a:buChar char="•"/>
        <a:defRPr sz="135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9600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ePHPymCy2U" TargetMode="External"/><Relationship Id="rId5" Type="http://schemas.openxmlformats.org/officeDocument/2006/relationships/hyperlink" Target="https://www.youtube.com/watch?v=VePHPymCy2U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7776864" cy="1643074"/>
          </a:xfrm>
          <a:effectLst/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br>
              <a:rPr lang="en-US" altLang="ko-K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python</a:t>
            </a:r>
            <a:endParaRPr lang="ko-KR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004048" y="5789796"/>
            <a:ext cx="3240360" cy="522838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2022. 11. 30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858263" y="4724751"/>
            <a:ext cx="7386145" cy="1512561"/>
            <a:chOff x="858263" y="3932663"/>
            <a:chExt cx="7386145" cy="1512561"/>
          </a:xfrm>
        </p:grpSpPr>
        <p:grpSp>
          <p:nvGrpSpPr>
            <p:cNvPr id="20" name="그룹 19"/>
            <p:cNvGrpSpPr/>
            <p:nvPr/>
          </p:nvGrpSpPr>
          <p:grpSpPr>
            <a:xfrm>
              <a:off x="858263" y="3933056"/>
              <a:ext cx="7386145" cy="915546"/>
              <a:chOff x="189853" y="3593574"/>
              <a:chExt cx="7386145" cy="915546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043608" y="4003587"/>
                <a:ext cx="6532390" cy="371701"/>
                <a:chOff x="1043608" y="4003587"/>
                <a:chExt cx="6532390" cy="371701"/>
              </a:xfrm>
            </p:grpSpPr>
            <p:sp>
              <p:nvSpPr>
                <p:cNvPr id="36" name="직사각형 35"/>
                <p:cNvSpPr/>
                <p:nvPr/>
              </p:nvSpPr>
              <p:spPr bwMode="auto">
                <a:xfrm>
                  <a:off x="2991039" y="4007199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3639111" y="4007199"/>
                  <a:ext cx="720000" cy="36004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Deviant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 bwMode="auto">
                <a:xfrm>
                  <a:off x="2346142" y="4005808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 bwMode="auto">
                <a:xfrm>
                  <a:off x="1691680" y="4005064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 bwMode="auto">
                <a:xfrm>
                  <a:off x="1043608" y="4005064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 bwMode="auto">
                <a:xfrm>
                  <a:off x="5288945" y="4004489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 bwMode="auto">
                <a:xfrm>
                  <a:off x="4647223" y="4015248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 bwMode="auto">
                <a:xfrm>
                  <a:off x="5933842" y="4005556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 bwMode="auto">
                <a:xfrm>
                  <a:off x="6574276" y="4004477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 bwMode="auto">
                <a:xfrm>
                  <a:off x="7215998" y="4003587"/>
                  <a:ext cx="360000" cy="360040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0" name="Picture 2" descr="https://slm-assets2.secondlife.com/assets/11014534/lightbox/500px-Speaker_Icon.jpg?142272798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4236639"/>
                <a:ext cx="272481" cy="27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89853" y="3789040"/>
                <a:ext cx="843415" cy="46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Auditory stimuli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오른쪽 중괄호 31"/>
              <p:cNvSpPr/>
              <p:nvPr/>
            </p:nvSpPr>
            <p:spPr>
              <a:xfrm rot="16200000">
                <a:off x="1812837" y="3720628"/>
                <a:ext cx="117727" cy="360038"/>
              </a:xfrm>
              <a:prstGeom prst="rightBrace">
                <a:avLst>
                  <a:gd name="adj1" fmla="val 20469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오른쪽 중괄호 32"/>
              <p:cNvSpPr/>
              <p:nvPr/>
            </p:nvSpPr>
            <p:spPr>
              <a:xfrm rot="16200000">
                <a:off x="3941023" y="3541071"/>
                <a:ext cx="117727" cy="718452"/>
              </a:xfrm>
              <a:prstGeom prst="rightBrace">
                <a:avLst>
                  <a:gd name="adj1" fmla="val 20469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585764" y="3593574"/>
                <a:ext cx="5760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ms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7417" y="3597251"/>
                <a:ext cx="697039" cy="34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ms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16677" y="4939064"/>
              <a:ext cx="1394482" cy="506160"/>
              <a:chOff x="1716677" y="4859436"/>
              <a:chExt cx="1394482" cy="50616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1720489" y="4997936"/>
                <a:ext cx="524395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716677" y="5229200"/>
                <a:ext cx="524395" cy="0"/>
              </a:xfrm>
              <a:prstGeom prst="line">
                <a:avLst/>
              </a:prstGeom>
              <a:ln w="19050">
                <a:solidFill>
                  <a:srgbClr val="3366CC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267744" y="4859436"/>
                <a:ext cx="8434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27474" y="5088597"/>
                <a:ext cx="8434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Deviant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3368068" y="4524566"/>
              <a:ext cx="294462" cy="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3515299" y="4164034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65181" y="3932663"/>
              <a:ext cx="697039" cy="31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 ms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195736" y="1405601"/>
            <a:ext cx="2104337" cy="922134"/>
            <a:chOff x="1403648" y="3500278"/>
            <a:chExt cx="1800000" cy="720810"/>
          </a:xfrm>
        </p:grpSpPr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>
              <a:off x="1547664" y="3501008"/>
              <a:ext cx="1512168" cy="720080"/>
            </a:xfrm>
            <a:prstGeom prst="roundRect">
              <a:avLst>
                <a:gd name="adj" fmla="val 4690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03648" y="3811425"/>
              <a:ext cx="1800000" cy="40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N = 30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Age: 42.70 ± 10.96 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7635" y="3500278"/>
              <a:ext cx="1247040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Schizophrenia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771919" y="1406535"/>
            <a:ext cx="2104337" cy="921200"/>
            <a:chOff x="1403648" y="3501008"/>
            <a:chExt cx="1800000" cy="720080"/>
          </a:xfrm>
        </p:grpSpPr>
        <p:sp>
          <p:nvSpPr>
            <p:cNvPr id="50" name="AutoShape 16"/>
            <p:cNvSpPr>
              <a:spLocks noChangeArrowheads="1"/>
            </p:cNvSpPr>
            <p:nvPr/>
          </p:nvSpPr>
          <p:spPr bwMode="auto">
            <a:xfrm>
              <a:off x="1547664" y="3501008"/>
              <a:ext cx="1512168" cy="720080"/>
            </a:xfrm>
            <a:prstGeom prst="roundRect">
              <a:avLst>
                <a:gd name="adj" fmla="val 46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45027" y="3504244"/>
              <a:ext cx="1437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Healthy control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03648" y="3811425"/>
              <a:ext cx="1800000" cy="40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N = 30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Age: 43.83 ± 13.18 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Mismatch negativity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Participants</a:t>
            </a:r>
          </a:p>
          <a:p>
            <a:pPr lvl="2"/>
            <a:endParaRPr lang="en-US" altLang="ko-KR" dirty="0"/>
          </a:p>
          <a:p>
            <a:pPr lvl="4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Auditory stimuli and procedures</a:t>
            </a:r>
          </a:p>
          <a:p>
            <a:pPr lvl="1"/>
            <a:r>
              <a:rPr lang="en-US" altLang="ko-KR" dirty="0"/>
              <a:t>Watching Charlie Chaplin movie without paying attention to auditory stimuli</a:t>
            </a:r>
          </a:p>
          <a:p>
            <a:pPr lvl="1"/>
            <a:r>
              <a:rPr lang="en-US" altLang="ko-KR" dirty="0"/>
              <a:t>750 auditory stimuli with an </a:t>
            </a:r>
            <a:r>
              <a:rPr lang="en-US" altLang="ko-KR" dirty="0" err="1"/>
              <a:t>interstimulus</a:t>
            </a:r>
            <a:r>
              <a:rPr lang="en-US" altLang="ko-KR" dirty="0"/>
              <a:t> interval of 500 </a:t>
            </a:r>
            <a:r>
              <a:rPr lang="en-US" altLang="ko-KR" dirty="0" err="1"/>
              <a:t>ms</a:t>
            </a:r>
            <a:endParaRPr lang="en-US" altLang="ko-KR" dirty="0"/>
          </a:p>
          <a:p>
            <a:pPr lvl="2"/>
            <a:r>
              <a:rPr lang="en-US" altLang="ko-KR" dirty="0"/>
              <a:t>Standard tones 50 </a:t>
            </a:r>
            <a:r>
              <a:rPr lang="en-US" altLang="ko-KR" dirty="0" err="1"/>
              <a:t>ms</a:t>
            </a:r>
            <a:r>
              <a:rPr lang="en-US" altLang="ko-KR" dirty="0"/>
              <a:t> (90%) </a:t>
            </a:r>
          </a:p>
          <a:p>
            <a:pPr lvl="2"/>
            <a:r>
              <a:rPr lang="en-US" altLang="ko-KR" dirty="0"/>
              <a:t>Deviant tones 100 </a:t>
            </a:r>
            <a:r>
              <a:rPr lang="en-US" altLang="ko-KR" dirty="0" err="1"/>
              <a:t>ms</a:t>
            </a:r>
            <a:r>
              <a:rPr lang="en-US" altLang="ko-KR" dirty="0"/>
              <a:t> (10%)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3568" y="5589240"/>
            <a:ext cx="781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EEG recorded using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NeuroScan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SynAmps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amplifier with 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 Ag-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electrodes</a:t>
            </a:r>
          </a:p>
          <a:p>
            <a:pPr algn="just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MMN amplitude measured as the mean voltage between 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 and 280 ms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nine electrode sites 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(F3, Fz, F4, FC3, FCz, FC4, C3, Cz, and C4)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7624" y="1503638"/>
            <a:ext cx="6848263" cy="3797570"/>
            <a:chOff x="1187624" y="1700808"/>
            <a:chExt cx="6848263" cy="3797570"/>
          </a:xfrm>
        </p:grpSpPr>
        <p:sp>
          <p:nvSpPr>
            <p:cNvPr id="5" name="TextBox 4"/>
            <p:cNvSpPr txBox="1"/>
            <p:nvPr/>
          </p:nvSpPr>
          <p:spPr>
            <a:xfrm>
              <a:off x="3769250" y="1700808"/>
              <a:ext cx="1341340" cy="58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EEG data</a:t>
              </a:r>
              <a:endParaRPr lang="ko-KR" altLang="en-US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2905644"/>
              <a:ext cx="178532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Visual inspection for gross artifacts</a:t>
              </a:r>
              <a:endParaRPr lang="ko-KR" altLang="en-US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29702" y="2910031"/>
              <a:ext cx="147547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Ocular artifact reduction</a:t>
              </a:r>
              <a:endParaRPr lang="ko-KR" altLang="en-US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6608" y="2926543"/>
              <a:ext cx="134134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Filtering</a:t>
              </a:r>
              <a:b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</a:br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(0.1-30 Hz)</a:t>
              </a:r>
              <a:endParaRPr lang="ko-KR" altLang="en-US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2910" y="2930986"/>
              <a:ext cx="1476000" cy="58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Epoching</a:t>
              </a:r>
              <a:b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</a:br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(-100~600 ms)</a:t>
              </a:r>
              <a:endParaRPr lang="ko-KR" altLang="en-US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65155" y="3708544"/>
              <a:ext cx="1963855" cy="58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Baseline correction</a:t>
              </a:r>
              <a:b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</a:br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(pre-stimulus)</a:t>
              </a:r>
              <a:endParaRPr lang="ko-KR" altLang="en-US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23060" y="3706317"/>
              <a:ext cx="2160241" cy="58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Artifact rejection</a:t>
              </a:r>
              <a:b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</a:br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(exceeding ± 75 µv)</a:t>
              </a:r>
              <a:endParaRPr lang="en-US" altLang="ko-KR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5887" y="3709649"/>
              <a:ext cx="19800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Averaging for ERP analysis</a:t>
              </a:r>
              <a:endParaRPr lang="en-US" altLang="ko-KR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913603"/>
              <a:ext cx="18483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Calculating MMN amplitude</a:t>
              </a:r>
              <a:endParaRPr lang="en-US" altLang="ko-KR" sz="1600" baseline="30000" dirty="0">
                <a:latin typeface="Arial" panose="020B0604020202020204" pitchFamily="34" charset="0"/>
                <a:ea typeface="휴먼둥근헤드라인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6" name="오른쪽 화살표 35"/>
            <p:cNvSpPr/>
            <p:nvPr/>
          </p:nvSpPr>
          <p:spPr bwMode="auto">
            <a:xfrm rot="5400000">
              <a:off x="4259900" y="2460146"/>
              <a:ext cx="360040" cy="26009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오른쪽 화살표 17"/>
            <p:cNvSpPr/>
            <p:nvPr/>
          </p:nvSpPr>
          <p:spPr bwMode="auto">
            <a:xfrm rot="5400000">
              <a:off x="4259900" y="4468231"/>
              <a:ext cx="360040" cy="26009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48739" y="4913603"/>
              <a:ext cx="2426059" cy="58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휴먼둥근헤드라인" panose="02030504000101010101" pitchFamily="18" charset="-127"/>
                  <a:cs typeface="Arial" panose="020B0604020202020204" pitchFamily="34" charset="0"/>
                </a:rPr>
                <a:t>Generating MMN wave (deviant – standard)</a:t>
              </a:r>
            </a:p>
          </p:txBody>
        </p:sp>
        <p:sp>
          <p:nvSpPr>
            <p:cNvPr id="23" name="오른쪽 화살표 22"/>
            <p:cNvSpPr/>
            <p:nvPr/>
          </p:nvSpPr>
          <p:spPr bwMode="auto">
            <a:xfrm>
              <a:off x="3074081" y="3132164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오른쪽 화살표 23"/>
            <p:cNvSpPr/>
            <p:nvPr/>
          </p:nvSpPr>
          <p:spPr bwMode="auto">
            <a:xfrm>
              <a:off x="4808518" y="3133508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오른쪽 화살표 24"/>
            <p:cNvSpPr/>
            <p:nvPr/>
          </p:nvSpPr>
          <p:spPr bwMode="auto">
            <a:xfrm>
              <a:off x="6410450" y="3143690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오른쪽 화살표 25"/>
            <p:cNvSpPr/>
            <p:nvPr/>
          </p:nvSpPr>
          <p:spPr bwMode="auto">
            <a:xfrm>
              <a:off x="3438883" y="3966736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오른쪽 화살표 26"/>
            <p:cNvSpPr/>
            <p:nvPr/>
          </p:nvSpPr>
          <p:spPr bwMode="auto">
            <a:xfrm>
              <a:off x="5886998" y="3966736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오른쪽 화살표 27"/>
            <p:cNvSpPr/>
            <p:nvPr/>
          </p:nvSpPr>
          <p:spPr bwMode="auto">
            <a:xfrm>
              <a:off x="1189264" y="3965432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오른쪽 화살표 28"/>
            <p:cNvSpPr/>
            <p:nvPr/>
          </p:nvSpPr>
          <p:spPr bwMode="auto">
            <a:xfrm>
              <a:off x="4644008" y="5144034"/>
              <a:ext cx="85764" cy="123912"/>
            </a:xfrm>
            <a:prstGeom prst="rightArrow">
              <a:avLst>
                <a:gd name="adj1" fmla="val 50000"/>
                <a:gd name="adj2" fmla="val 138427"/>
              </a:avLst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Mismatch negativity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Recording and preprocessing of electroencephalography (EEG)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1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0" name="개체 5009"/>
          <p:cNvGraphicFramePr>
            <a:graphicFrameLocks noChangeAspect="1"/>
          </p:cNvGraphicFramePr>
          <p:nvPr/>
        </p:nvGraphicFramePr>
        <p:xfrm>
          <a:off x="609600" y="1666875"/>
          <a:ext cx="71723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문서" r:id="rId2" imgW="5818834" imgH="3448892" progId="Word.Document.12">
                  <p:embed/>
                </p:oleObj>
              </mc:Choice>
              <mc:Fallback>
                <p:oleObj name="문서" r:id="rId2" imgW="5818834" imgH="3448892" progId="Word.Document.12">
                  <p:embed/>
                  <p:pic>
                    <p:nvPicPr>
                      <p:cNvPr id="5010" name="개체 50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1666875"/>
                        <a:ext cx="717232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그림 5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72" y="2996952"/>
            <a:ext cx="3962551" cy="2632485"/>
          </a:xfrm>
          <a:prstGeom prst="rect">
            <a:avLst/>
          </a:prstGeom>
          <a:noFill/>
        </p:spPr>
      </p:pic>
      <p:pic>
        <p:nvPicPr>
          <p:cNvPr id="72" name="그림 7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22" y="1412776"/>
            <a:ext cx="3041650" cy="1419225"/>
          </a:xfrm>
          <a:prstGeom prst="rect">
            <a:avLst/>
          </a:prstGeom>
          <a:noFill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Mismatch negativity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5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907687274"/>
              </p:ext>
            </p:extLst>
          </p:nvPr>
        </p:nvGraphicFramePr>
        <p:xfrm>
          <a:off x="971600" y="1916832"/>
          <a:ext cx="74888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3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658404-CAFA-1E93-7D05-7E2801EA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3" y="1061637"/>
            <a:ext cx="7870714" cy="47347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97772" y="3717031"/>
            <a:ext cx="3862660" cy="1939365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Console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1569374"/>
            <a:ext cx="3888432" cy="1926754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Work space</a:t>
            </a:r>
          </a:p>
          <a:p>
            <a:r>
              <a:rPr lang="en-US" altLang="ko-KR" dirty="0"/>
              <a:t>(variable, plots, etc.)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1" y="1201603"/>
            <a:ext cx="4248471" cy="268098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directory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095" y="1569373"/>
            <a:ext cx="3922905" cy="4087024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Editor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Spyder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10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&amp; Data load</a:t>
            </a:r>
          </a:p>
          <a:p>
            <a:pPr lvl="1"/>
            <a:r>
              <a:rPr lang="en-US" altLang="ko-KR" dirty="0"/>
              <a:t>Make ‘workshop_221130’ folder on C drive</a:t>
            </a:r>
          </a:p>
          <a:p>
            <a:pPr lvl="1"/>
            <a:r>
              <a:rPr lang="en-US" altLang="ko-KR" dirty="0"/>
              <a:t>Download workshop data on ‘C:\workshop_221130’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Ctrl + enter key: run section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Shift + enter key: run section &amp; select next section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F9: run selected codes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2204864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StratifiedKFold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matplotlib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6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&amp; Data load</a:t>
            </a:r>
          </a:p>
          <a:p>
            <a:pPr lvl="1"/>
            <a:r>
              <a:rPr lang="en-US" altLang="ko-KR" dirty="0"/>
              <a:t>Make ‘workshop_221130’ folder on C drive</a:t>
            </a:r>
          </a:p>
          <a:p>
            <a:pPr lvl="1"/>
            <a:r>
              <a:rPr lang="en-US" altLang="ko-KR" dirty="0"/>
              <a:t>Download workshop data on ‘C:\workshop_221130’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946D0-A966-18C3-B219-C57108D2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68989"/>
            <a:ext cx="8784976" cy="41365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061DB-ED02-AFC5-380C-366F672559B1}"/>
              </a:ext>
            </a:extLst>
          </p:cNvPr>
          <p:cNvSpPr txBox="1"/>
          <p:nvPr/>
        </p:nvSpPr>
        <p:spPr>
          <a:xfrm>
            <a:off x="286014" y="2060848"/>
            <a:ext cx="8534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defPath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'C:\\workshop_221130\\' # change to the path where the data is located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MMN_workshop_data.mat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filePath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os.path.join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defPath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loadedMat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scipy.io.loadmat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filePath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MMN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loadedMat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['MMN']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23728" y="4069900"/>
            <a:ext cx="576064" cy="223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97BD7-6A32-35F8-F192-B9A81355F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544"/>
          <a:stretch/>
        </p:blipFill>
        <p:spPr>
          <a:xfrm>
            <a:off x="611560" y="4511350"/>
            <a:ext cx="7920880" cy="18246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211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load</a:t>
            </a:r>
          </a:p>
          <a:p>
            <a:pPr lvl="1"/>
            <a:r>
              <a:rPr lang="en-US" altLang="ko-KR" dirty="0"/>
              <a:t>row: subject, column: features (each channel’s MMN amplitude) and</a:t>
            </a:r>
            <a:r>
              <a:rPr lang="ko-KR" altLang="en-US" dirty="0"/>
              <a:t> </a:t>
            </a:r>
            <a:r>
              <a:rPr lang="en-US" altLang="ko-KR" dirty="0"/>
              <a:t>group label</a:t>
            </a:r>
          </a:p>
          <a:p>
            <a:pPr lvl="1"/>
            <a:r>
              <a:rPr lang="en-US" altLang="ko-KR" dirty="0"/>
              <a:t>row 0~29: Schizophrenia, row 30~59: Healthy subject</a:t>
            </a:r>
            <a:endParaRPr lang="ko-KR" altLang="en-US" dirty="0"/>
          </a:p>
          <a:p>
            <a:pPr lvl="1"/>
            <a:r>
              <a:rPr lang="en-US" altLang="ko-KR" dirty="0"/>
              <a:t>column 0~8: F3, Fz, F4, FC3, FCz, FC4, C3, Cz, C4,</a:t>
            </a:r>
          </a:p>
          <a:p>
            <a:pPr lvl="1"/>
            <a:r>
              <a:rPr lang="en-US" altLang="ko-KR" dirty="0"/>
              <a:t>column 9: group label (1: schizophrenia, 2: healthy subject)</a:t>
            </a:r>
          </a:p>
          <a:p>
            <a:endParaRPr lang="ko-KR" altLang="en-US" dirty="0"/>
          </a:p>
        </p:txBody>
      </p:sp>
      <p:sp>
        <p:nvSpPr>
          <p:cNvPr id="19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D7E893-2462-1591-0FFC-05699751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40968"/>
            <a:ext cx="8784976" cy="41365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E9AE5-2D6A-D805-5A1E-15B48858948B}"/>
              </a:ext>
            </a:extLst>
          </p:cNvPr>
          <p:cNvSpPr txBox="1"/>
          <p:nvPr/>
        </p:nvSpPr>
        <p:spPr>
          <a:xfrm>
            <a:off x="2123728" y="3241879"/>
            <a:ext cx="576064" cy="223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92CD57-1672-9AFE-B1FD-4B08F284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702498"/>
            <a:ext cx="8784976" cy="229829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7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80586997"/>
              </p:ext>
            </p:extLst>
          </p:nvPr>
        </p:nvGraphicFramePr>
        <p:xfrm>
          <a:off x="971600" y="1916832"/>
          <a:ext cx="74888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40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Feature selection is the process of reducing the number of input variables when developing a predictive model</a:t>
            </a:r>
          </a:p>
          <a:p>
            <a:pPr lvl="1" algn="just"/>
            <a:r>
              <a:rPr lang="en-US" altLang="ko-KR" dirty="0"/>
              <a:t>To reduce the computational cost of modeling</a:t>
            </a:r>
          </a:p>
          <a:p>
            <a:pPr lvl="1" algn="just"/>
            <a:r>
              <a:rPr lang="en-US" altLang="ko-KR" dirty="0"/>
              <a:t>To understand model more precisely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276909" y="2852936"/>
            <a:ext cx="6758630" cy="3406196"/>
            <a:chOff x="1276909" y="2852936"/>
            <a:chExt cx="6758630" cy="3406196"/>
          </a:xfrm>
        </p:grpSpPr>
        <p:grpSp>
          <p:nvGrpSpPr>
            <p:cNvPr id="16" name="그룹 15"/>
            <p:cNvGrpSpPr/>
            <p:nvPr/>
          </p:nvGrpSpPr>
          <p:grpSpPr>
            <a:xfrm>
              <a:off x="1276909" y="2852936"/>
              <a:ext cx="6758630" cy="496241"/>
              <a:chOff x="1276909" y="2852936"/>
              <a:chExt cx="6758630" cy="49624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8391" y="2852936"/>
                <a:ext cx="5027148" cy="496241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276909" y="2931778"/>
                <a:ext cx="1609223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Filter method</a:t>
                </a:r>
                <a:endParaRPr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276909" y="3506027"/>
              <a:ext cx="6357186" cy="1184177"/>
              <a:chOff x="1276909" y="3506027"/>
              <a:chExt cx="6357186" cy="118417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836" y="3506027"/>
                <a:ext cx="4224259" cy="118417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276909" y="4018795"/>
                <a:ext cx="191918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Wrapper method</a:t>
                </a:r>
                <a:endParaRPr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276909" y="4847054"/>
              <a:ext cx="6502615" cy="1412078"/>
              <a:chOff x="1276909" y="4847054"/>
              <a:chExt cx="6502615" cy="1412078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4405" y="4847054"/>
                <a:ext cx="4515119" cy="141207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76909" y="5516672"/>
                <a:ext cx="2066591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Embedded method</a:t>
                </a:r>
                <a:endParaRPr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0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Medical AI overview</a:t>
            </a:r>
            <a:endParaRPr lang="ko-KR" altLang="en-US" dirty="0"/>
          </a:p>
        </p:txBody>
      </p:sp>
      <p:pic>
        <p:nvPicPr>
          <p:cNvPr id="57" name="VePHPymCy2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9516" y="1052736"/>
            <a:ext cx="8704968" cy="4896544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99792" y="6093296"/>
            <a:ext cx="622469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300" dirty="0"/>
              <a:t>Reference:</a:t>
            </a:r>
            <a:r>
              <a:rPr lang="ko-KR" altLang="en-US" sz="1300" dirty="0"/>
              <a:t> </a:t>
            </a:r>
            <a:r>
              <a:rPr lang="ko-KR" altLang="en-US" sz="1300" dirty="0">
                <a:hlinkClick r:id="rId5"/>
              </a:rPr>
              <a:t>https://www.youtube.com/watch?v=VePHPymCy2U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5199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selection</a:t>
            </a:r>
          </a:p>
          <a:p>
            <a:pPr lvl="1"/>
            <a:r>
              <a:rPr lang="en-US" altLang="ko-KR" dirty="0"/>
              <a:t>Find the p-value for each of the 9 features for a 2-sample t-test</a:t>
            </a:r>
            <a:endParaRPr lang="ko-KR" altLang="en-US" dirty="0"/>
          </a:p>
          <a:p>
            <a:pPr lvl="1"/>
            <a:r>
              <a:rPr lang="en-US" altLang="ko-KR" dirty="0"/>
              <a:t>Select the top two features based on the p-value</a:t>
            </a:r>
            <a:br>
              <a:rPr lang="en-US" altLang="ko-KR" dirty="0"/>
            </a:b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9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204864"/>
            <a:ext cx="8262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MMN[0:30, 0:9]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MMN amplitude (Schizophrenia)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 = MMN[30:60, 0:9]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MMN amplitude (Healthy)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h, p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scipy.stats.ttest_ind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(x, y) 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Find the p-value for a 2-sample t-test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np.sort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(p)	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Sort 9 p-values in ascending order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np.argsort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6D5EC-8371-76A3-8719-C6E9407C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077072"/>
            <a:ext cx="2267744" cy="255121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26B0-297C-6E41-C376-486C7C762F74}"/>
              </a:ext>
            </a:extLst>
          </p:cNvPr>
          <p:cNvSpPr txBox="1"/>
          <p:nvPr/>
        </p:nvSpPr>
        <p:spPr>
          <a:xfrm>
            <a:off x="3419872" y="6299464"/>
            <a:ext cx="684000" cy="211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66DFA-970F-10DA-BB4A-9C3B9E64357F}"/>
              </a:ext>
            </a:extLst>
          </p:cNvPr>
          <p:cNvSpPr txBox="1"/>
          <p:nvPr/>
        </p:nvSpPr>
        <p:spPr>
          <a:xfrm>
            <a:off x="3419872" y="5661248"/>
            <a:ext cx="684000" cy="211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9149E-7A23-9606-CCB3-60AA53EE1578}"/>
              </a:ext>
            </a:extLst>
          </p:cNvPr>
          <p:cNvSpPr txBox="1"/>
          <p:nvPr/>
        </p:nvSpPr>
        <p:spPr>
          <a:xfrm>
            <a:off x="4499992" y="4616400"/>
            <a:ext cx="684000" cy="211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92135-9F47-5425-AABF-4C66040D3CF2}"/>
              </a:ext>
            </a:extLst>
          </p:cNvPr>
          <p:cNvSpPr txBox="1"/>
          <p:nvPr/>
        </p:nvSpPr>
        <p:spPr>
          <a:xfrm>
            <a:off x="4499992" y="4828232"/>
            <a:ext cx="684000" cy="211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0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selection</a:t>
            </a:r>
          </a:p>
          <a:p>
            <a:pPr lvl="1"/>
            <a:r>
              <a:rPr lang="en-US" altLang="ko-KR" dirty="0"/>
              <a:t>Features 5 and 8 (FC4, C4 channels) best represent the statistical difference between the two groups</a:t>
            </a:r>
          </a:p>
        </p:txBody>
      </p:sp>
      <p:sp>
        <p:nvSpPr>
          <p:cNvPr id="15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C79FAE-8827-59F4-ABF6-8F973DCACFAF}"/>
              </a:ext>
            </a:extLst>
          </p:cNvPr>
          <p:cNvGrpSpPr/>
          <p:nvPr/>
        </p:nvGrpSpPr>
        <p:grpSpPr>
          <a:xfrm>
            <a:off x="2591272" y="2276872"/>
            <a:ext cx="3348880" cy="3767490"/>
            <a:chOff x="3131840" y="2708920"/>
            <a:chExt cx="2267744" cy="25512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9838AE3-91EA-7143-1EFB-386ABAF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840" y="2708920"/>
              <a:ext cx="2267744" cy="2551212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90FB1A-E927-9C59-19B5-1212873B632F}"/>
                </a:ext>
              </a:extLst>
            </p:cNvPr>
            <p:cNvSpPr txBox="1"/>
            <p:nvPr/>
          </p:nvSpPr>
          <p:spPr>
            <a:xfrm>
              <a:off x="3419872" y="4931312"/>
              <a:ext cx="684000" cy="2118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797A98-CC36-722D-9370-D35FE60AC79A}"/>
                </a:ext>
              </a:extLst>
            </p:cNvPr>
            <p:cNvSpPr txBox="1"/>
            <p:nvPr/>
          </p:nvSpPr>
          <p:spPr>
            <a:xfrm>
              <a:off x="3419872" y="4293096"/>
              <a:ext cx="684000" cy="2118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CAA681-D3F8-087D-0508-4E5369F63708}"/>
                </a:ext>
              </a:extLst>
            </p:cNvPr>
            <p:cNvSpPr txBox="1"/>
            <p:nvPr/>
          </p:nvSpPr>
          <p:spPr>
            <a:xfrm>
              <a:off x="4499992" y="3248248"/>
              <a:ext cx="684000" cy="2118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3A91-B421-DC24-509D-6542C5534B99}"/>
                </a:ext>
              </a:extLst>
            </p:cNvPr>
            <p:cNvSpPr txBox="1"/>
            <p:nvPr/>
          </p:nvSpPr>
          <p:spPr>
            <a:xfrm>
              <a:off x="4499992" y="3460080"/>
              <a:ext cx="684000" cy="2118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072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data preparation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2448" y="1321629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= MMN[:,[5,8]]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Reconstruct data using only features 5 and 8 (FC4, C4 channels)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group = MMN[:,-1]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 group variable using only the group label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0DF45-A7B3-FCE6-C4CE-A329E6FE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45557"/>
            <a:ext cx="2593851" cy="321297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6B585-20DD-EDFE-974A-087E1536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90" y="2645557"/>
            <a:ext cx="5742761" cy="32129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6566" y="3043100"/>
            <a:ext cx="5569890" cy="260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54AFF-3953-F050-662F-4BA2E5649901}"/>
              </a:ext>
            </a:extLst>
          </p:cNvPr>
          <p:cNvSpPr txBox="1"/>
          <p:nvPr/>
        </p:nvSpPr>
        <p:spPr>
          <a:xfrm>
            <a:off x="3106566" y="3967745"/>
            <a:ext cx="5569890" cy="260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625710135"/>
              </p:ext>
            </p:extLst>
          </p:nvPr>
        </p:nvGraphicFramePr>
        <p:xfrm>
          <a:off x="971600" y="1916832"/>
          <a:ext cx="74888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88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The production of an analysis that corresponds too closely or exactly to a particular set of data</a:t>
            </a:r>
          </a:p>
          <a:p>
            <a:pPr lvl="1" algn="just"/>
            <a:r>
              <a:rPr lang="en-US" altLang="ko-KR" dirty="0"/>
              <a:t>Fail to fit additional data or predict future observations reliably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5" y="2564904"/>
            <a:ext cx="8239670" cy="28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Training – Validation – Test set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10-fold cross-validation</a:t>
            </a:r>
          </a:p>
          <a:p>
            <a:pPr lvl="1" algn="just"/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28" y="3966722"/>
            <a:ext cx="8318744" cy="2306871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12" y="1340768"/>
            <a:ext cx="6462376" cy="19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ko-KR" altLang="en-US" dirty="0"/>
          </a:p>
          <a:p>
            <a:pPr lvl="1"/>
            <a:r>
              <a:rPr lang="en-US" altLang="ko-KR" dirty="0"/>
              <a:t>Assign a fold number to each subject</a:t>
            </a:r>
          </a:p>
          <a:p>
            <a:pPr lvl="2"/>
            <a:r>
              <a:rPr lang="en-US" altLang="ko-KR" dirty="0"/>
              <a:t>6 people per fold (schizophrenia: 3 persons, healthy: 3 persons)</a:t>
            </a:r>
            <a:endParaRPr lang="ko-KR" altLang="en-US" dirty="0"/>
          </a:p>
        </p:txBody>
      </p:sp>
      <p:sp>
        <p:nvSpPr>
          <p:cNvPr id="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2132856"/>
            <a:ext cx="6336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10;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Set the number of folds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indices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StratifiedKFold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Randomly place group labels on each fold using group labels and number of folds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8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000067619"/>
              </p:ext>
            </p:extLst>
          </p:nvPr>
        </p:nvGraphicFramePr>
        <p:xfrm>
          <a:off x="971600" y="1916832"/>
          <a:ext cx="74888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12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discriminant analysis (LDA)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49" y="1772816"/>
            <a:ext cx="4423103" cy="4351118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30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LDA (linear discriminant analysis)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sklearn.discriminant_analysis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LinearDiscriminantAnalysis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accuracy_LDA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Initialization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sensitivity_LDA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specificity_LDA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Medical AI overview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9" y="1628800"/>
            <a:ext cx="8498561" cy="3493311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22719" y="4662661"/>
            <a:ext cx="6526140" cy="1284878"/>
            <a:chOff x="322719" y="4662661"/>
            <a:chExt cx="6526140" cy="1284878"/>
          </a:xfrm>
        </p:grpSpPr>
        <p:sp>
          <p:nvSpPr>
            <p:cNvPr id="47" name="직사각형 46"/>
            <p:cNvSpPr/>
            <p:nvPr/>
          </p:nvSpPr>
          <p:spPr>
            <a:xfrm>
              <a:off x="539552" y="4662661"/>
              <a:ext cx="1224136" cy="360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50495" y="4672186"/>
              <a:ext cx="1798364" cy="360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2719" y="5301208"/>
              <a:ext cx="2507353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Electroencephalogram</a:t>
              </a:r>
              <a:b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(EEG)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1151620" y="5085184"/>
              <a:ext cx="0" cy="25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2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LDA (linear discriminant analysis)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indices.split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(data, group):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Execute the following commands from the 1</a:t>
            </a:r>
            <a:r>
              <a:rPr lang="en-US" altLang="ko-KR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 to the 10</a:t>
            </a:r>
            <a:r>
              <a:rPr lang="en-US" altLang="ko-KR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 sequentially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train = data[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	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Set the other folds as training data</a:t>
            </a:r>
            <a:r>
              <a:rPr lang="ko-KR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test = data[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	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Set a fold as test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trainGroup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group[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testGroup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group[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9CBF0-BDB0-D811-7BD4-9BBD19DF4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"/>
          <a:stretch/>
        </p:blipFill>
        <p:spPr>
          <a:xfrm>
            <a:off x="5220072" y="2852936"/>
            <a:ext cx="2160240" cy="340619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761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LDA (linear discriminant analysis)</a:t>
            </a:r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361621"/>
            <a:ext cx="886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LDAmodel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LinearDiscriminantAnalysis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LDAmodel.fit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(train,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trainGroup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an LDA model using training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AFB62-938B-C45C-C463-2B685812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04864"/>
            <a:ext cx="6048672" cy="396811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4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LDA (linear discriminant analysis)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3030" y="1286591"/>
            <a:ext cx="89379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predictedLabel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LDAmodel.predict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(test)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Predict the group label of the test data based on the LDA model generated using the training data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confusionMatrix = confusion_matrix(testGroup, predictedLabel)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 confusion matrix using predicted group labels and actual group labels of the test data.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2CB314-359A-C6B0-B041-ED71035B8748}"/>
              </a:ext>
            </a:extLst>
          </p:cNvPr>
          <p:cNvGrpSpPr/>
          <p:nvPr/>
        </p:nvGrpSpPr>
        <p:grpSpPr>
          <a:xfrm>
            <a:off x="1446492" y="3317916"/>
            <a:ext cx="6251016" cy="2962920"/>
            <a:chOff x="1446492" y="3317916"/>
            <a:chExt cx="6251016" cy="29629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9329E5-3051-EB49-4937-D254C658A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6492" y="3317916"/>
              <a:ext cx="1680006" cy="296292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CB780E7-B618-D728-D9A2-2826D5EBE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6271" y="3317916"/>
              <a:ext cx="1648599" cy="296292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C35268-927F-A18F-FB05-790F59A0E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643" y="3317916"/>
              <a:ext cx="2622865" cy="1510134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3985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Confusion matrix</a:t>
            </a:r>
          </a:p>
          <a:p>
            <a:pPr lvl="1"/>
            <a:r>
              <a:rPr lang="en-US" altLang="ko-KR" dirty="0"/>
              <a:t>Accuracy = (TP + TN) / (TP + FP + FN + TN)</a:t>
            </a:r>
          </a:p>
          <a:p>
            <a:pPr lvl="1"/>
            <a:r>
              <a:rPr lang="en-US" altLang="ko-KR" dirty="0"/>
              <a:t>Sensitivity = TP / (TP + FN)</a:t>
            </a:r>
          </a:p>
          <a:p>
            <a:pPr lvl="1"/>
            <a:r>
              <a:rPr lang="en-US" altLang="ko-KR" dirty="0"/>
              <a:t>Specificity = TN / (TN + FP)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13083" y="2996952"/>
            <a:ext cx="8317834" cy="2460590"/>
            <a:chOff x="537732" y="2996952"/>
            <a:chExt cx="8317834" cy="2460590"/>
          </a:xfrm>
        </p:grpSpPr>
        <p:grpSp>
          <p:nvGrpSpPr>
            <p:cNvPr id="7" name="그룹 6"/>
            <p:cNvGrpSpPr/>
            <p:nvPr/>
          </p:nvGrpSpPr>
          <p:grpSpPr>
            <a:xfrm>
              <a:off x="537732" y="2996952"/>
              <a:ext cx="5258404" cy="2457564"/>
              <a:chOff x="971273" y="2123564"/>
              <a:chExt cx="5258404" cy="2457564"/>
            </a:xfrm>
          </p:grpSpPr>
          <p:sp>
            <p:nvSpPr>
              <p:cNvPr id="10" name="직사각형 9"/>
              <p:cNvSpPr/>
              <p:nvPr/>
            </p:nvSpPr>
            <p:spPr bwMode="auto">
              <a:xfrm>
                <a:off x="2785146" y="2636912"/>
                <a:ext cx="1507957" cy="80424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TP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accent5">
                        <a:lumMod val="75000"/>
                      </a:schemeClr>
                    </a:solidFill>
                  </a:rPr>
                  <a:t>True Positive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51920" y="2123564"/>
                <a:ext cx="1374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Actual label</a:t>
                </a:r>
                <a:endParaRPr lang="ko-KR" altLang="en-US" sz="1600" b="1" dirty="0"/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716016" y="2636912"/>
                <a:ext cx="1507957" cy="80424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FP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accent5">
                        <a:lumMod val="75000"/>
                      </a:schemeClr>
                    </a:solidFill>
                  </a:rPr>
                  <a:t>False Positive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2790850" y="3776884"/>
                <a:ext cx="1507957" cy="80424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FN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accent5">
                        <a:lumMod val="75000"/>
                      </a:schemeClr>
                    </a:solidFill>
                  </a:rPr>
                  <a:t>False Negative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4721720" y="3776884"/>
                <a:ext cx="1507957" cy="80424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TN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accent5">
                        <a:lumMod val="75000"/>
                      </a:schemeClr>
                    </a:solidFill>
                  </a:rPr>
                  <a:t>True Negative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71273" y="3438525"/>
                <a:ext cx="1663385" cy="33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Predicted label</a:t>
                </a:r>
                <a:endParaRPr lang="ko-KR" altLang="en-US" sz="1600" b="1" dirty="0"/>
              </a:p>
            </p:txBody>
          </p:sp>
        </p:grpSp>
        <p:sp>
          <p:nvSpPr>
            <p:cNvPr id="22" name="내용 개체 틀 2"/>
            <p:cNvSpPr txBox="1">
              <a:spLocks/>
            </p:cNvSpPr>
            <p:nvPr/>
          </p:nvSpPr>
          <p:spPr bwMode="auto">
            <a:xfrm>
              <a:off x="6084168" y="3861838"/>
              <a:ext cx="2771398" cy="1595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66700" indent="-266700" algn="just" rtl="0" eaLnBrk="1" fontAlgn="base" latin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0238" indent="-268288" algn="just" rtl="0" eaLnBrk="1" fontAlgn="base" latin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itchFamily="34" charset="0"/>
                <a:buChar char="•"/>
                <a:defRPr kumimoji="1" sz="1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96938" indent="-266700" algn="just" rtl="0" eaLnBrk="1" fontAlgn="base" latin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맑은 고딕" pitchFamily="50" charset="-127"/>
                <a:buChar char="–"/>
                <a:defRPr kumimoji="1" sz="1600">
                  <a:solidFill>
                    <a:schemeClr val="tx1"/>
                  </a:solidFill>
                  <a:latin typeface="+mn-ea"/>
                  <a:ea typeface="+mn-ea"/>
                </a:defRPr>
              </a:lvl3pPr>
              <a:lvl4pPr marL="1339850" indent="-315913" algn="just" rtl="0" eaLnBrk="1" fontAlgn="base" latin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+mn-ea"/>
                  <a:ea typeface="+mn-ea"/>
                </a:defRPr>
              </a:lvl4pPr>
              <a:lvl5pPr marL="1681163" indent="-339725" algn="just" rtl="0" eaLnBrk="1" fontAlgn="base" latin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+mn-ea"/>
                  <a:ea typeface="+mn-ea"/>
                </a:defRPr>
              </a:lvl5pPr>
              <a:lvl6pPr marL="2138363" indent="-3397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0A64D0"/>
                </a:buClr>
                <a:buFont typeface="Wingdings" pitchFamily="2" charset="2"/>
                <a:buChar char="§"/>
                <a:defRPr kumimoji="1" sz="2000">
                  <a:solidFill>
                    <a:srgbClr val="0A64D0"/>
                  </a:solidFill>
                  <a:latin typeface="+mn-ea"/>
                  <a:ea typeface="+mn-ea"/>
                </a:defRPr>
              </a:lvl6pPr>
              <a:lvl7pPr marL="2595563" indent="-3397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0A64D0"/>
                </a:buClr>
                <a:buFont typeface="Wingdings" pitchFamily="2" charset="2"/>
                <a:buChar char="§"/>
                <a:defRPr kumimoji="1" sz="2000">
                  <a:solidFill>
                    <a:srgbClr val="0A64D0"/>
                  </a:solidFill>
                  <a:latin typeface="+mn-ea"/>
                  <a:ea typeface="+mn-ea"/>
                </a:defRPr>
              </a:lvl7pPr>
              <a:lvl8pPr marL="3052763" indent="-3397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0A64D0"/>
                </a:buClr>
                <a:buFont typeface="Wingdings" pitchFamily="2" charset="2"/>
                <a:buChar char="§"/>
                <a:defRPr kumimoji="1" sz="2000">
                  <a:solidFill>
                    <a:srgbClr val="0A64D0"/>
                  </a:solidFill>
                  <a:latin typeface="+mn-ea"/>
                  <a:ea typeface="+mn-ea"/>
                </a:defRPr>
              </a:lvl8pPr>
              <a:lvl9pPr marL="3509963" indent="-3397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0A64D0"/>
                </a:buClr>
                <a:buFont typeface="Wingdings" pitchFamily="2" charset="2"/>
                <a:buChar char="§"/>
                <a:defRPr kumimoji="1" sz="2000">
                  <a:solidFill>
                    <a:srgbClr val="0A64D0"/>
                  </a:solidFill>
                  <a:latin typeface="+mn-ea"/>
                  <a:ea typeface="+mn-ea"/>
                </a:defRPr>
              </a:lvl9pPr>
            </a:lstStyle>
            <a:p>
              <a:r>
                <a:rPr lang="en-US" altLang="ko-KR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TP: </a:t>
              </a:r>
              <a:r>
                <a:rPr lang="en-US" altLang="ko-KR" sz="14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classify patient as patient</a:t>
              </a:r>
            </a:p>
            <a:p>
              <a:r>
                <a:rPr lang="en-US" altLang="ko-KR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TN: </a:t>
              </a:r>
              <a:r>
                <a:rPr lang="en-US" altLang="ko-KR" sz="14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classify healthy as healthy</a:t>
              </a:r>
            </a:p>
            <a:p>
              <a:r>
                <a:rPr lang="en-US" altLang="ko-KR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FP: </a:t>
              </a:r>
              <a:r>
                <a:rPr lang="en-US" altLang="ko-KR" sz="14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classify healthy as patient</a:t>
              </a:r>
              <a:endPara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FN: </a:t>
              </a:r>
              <a:r>
                <a:rPr lang="en-US" altLang="ko-KR" sz="14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classify patient as healthy</a:t>
              </a:r>
              <a:endPara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metric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8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LDA (linear discriminant analysis)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9675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TP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[0,0]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[1,1]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FP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[1,0]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[0,1]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accuracy_LDA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 = (TP+TN)/(TP+FP+FN+TN)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Calculate accuracy using confusion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sensitivity_LDA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 = TP/(TP+FN)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Calculate sensitivity using confusion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specificity_LDA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 = TN/(TN+FP)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Calculate specificity using confusion matrix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A2055-7674-1399-9B99-66B049CC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35" y="3861048"/>
            <a:ext cx="3063726" cy="26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51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LDA (linear discriminant analysis)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1820" y="1231591"/>
            <a:ext cx="8822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final_accuracy_LDA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accuracy_LDA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)*100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Average test data accuracy of 10 folds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final_sensitivity_LDA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sensitivity_LDA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)*100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Average test data sensitivity of 10 folds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final_specificity_LDA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specificity_LDA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)*100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Average test data specificity of 10 folds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DB46-AAFE-6167-0981-F50599A2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2" y="2985917"/>
            <a:ext cx="3888432" cy="333801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C2AFE52-3D84-9436-DE60-88879FEF891F}"/>
              </a:ext>
            </a:extLst>
          </p:cNvPr>
          <p:cNvGrpSpPr/>
          <p:nvPr/>
        </p:nvGrpSpPr>
        <p:grpSpPr>
          <a:xfrm>
            <a:off x="4388282" y="2985917"/>
            <a:ext cx="4409146" cy="820236"/>
            <a:chOff x="2232248" y="5013176"/>
            <a:chExt cx="4409146" cy="8202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8559873-C945-CE69-B138-0FD31F2B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063"/>
            <a:stretch/>
          </p:blipFill>
          <p:spPr>
            <a:xfrm>
              <a:off x="2232248" y="5013176"/>
              <a:ext cx="3563888" cy="8202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D6BEEB7-0690-73BC-519B-B45C21A12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55"/>
            <a:stretch/>
          </p:blipFill>
          <p:spPr>
            <a:xfrm>
              <a:off x="4369618" y="5013176"/>
              <a:ext cx="2271776" cy="820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98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LDA (linear discriminant analysis)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196752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X0, X1 = data[group==1], data[group==2]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(X0[:,0], X0[:, 1], color="red")	</a:t>
            </a:r>
            <a:r>
              <a:rPr lang="en-US" altLang="ko-K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scatter data on feature space (2D)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(X1[:,0], X1[:, 1], color="blue")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[-8.2, 1.3]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[-8.2, 1.3]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x_min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x_max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y_min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y_max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plt.xlim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plt.ylim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xx,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np.meshgrid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x_min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x_max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2000),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y_min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y_max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2000))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Z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LDAmodel.predict_proba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_[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xx.ravel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yy.ravel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()])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Z = Z[:, 1].reshape(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xx.shape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&gt;= 0.5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matplotlib.colormaps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['Pastel1']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plt.pcolormesh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(xx,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Z,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zorder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plt.contour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(xx,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Z, [0.5], linewidths=2.0)</a:t>
            </a:r>
            <a:r>
              <a:rPr lang="en-US" altLang="ko-K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% plot decision boundary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94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LDA (linear discriminant analysis)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5278A-B5A7-AAB7-1E70-6E9CC30A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63" y="1484784"/>
            <a:ext cx="5255074" cy="46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1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Support vector machine (SVM)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2" y="1772815"/>
            <a:ext cx="5662104" cy="431818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Classifiers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55262"/>
            <a:ext cx="3158687" cy="23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124349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accuracy_SVM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Initialization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sensitivity_SVM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specificity_SVM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number_kfold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419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in Biomedical Engineering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provides additional information for the doctors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19415"/>
            <a:ext cx="4962574" cy="18777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67471"/>
            <a:ext cx="3676207" cy="23288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3608961"/>
            <a:ext cx="4663844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87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124349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indices.split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(data, group):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Execute the following commands from the 1</a:t>
            </a:r>
            <a:r>
              <a:rPr lang="en-US" altLang="ko-KR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 to the 10</a:t>
            </a:r>
            <a:r>
              <a:rPr lang="en-US" altLang="ko-KR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 sequentially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train = data[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	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Set the other folds as training data</a:t>
            </a:r>
            <a:r>
              <a:rPr lang="ko-KR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test = data[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	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Set a fold as test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trainGroup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group[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testGroup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group[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testInd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97249C-6EDF-A432-1D5D-02ED2C8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"/>
          <a:stretch/>
        </p:blipFill>
        <p:spPr>
          <a:xfrm>
            <a:off x="5220072" y="2852936"/>
            <a:ext cx="2160240" cy="340619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1803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289613"/>
            <a:ext cx="8861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svm.LinearSVC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(C=1,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=10000)	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an 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SVM 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using training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SVMmodel.fit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(train,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trainGroup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4D6C82-6539-8BE4-0C3C-7BB0776E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18797"/>
            <a:ext cx="6336704" cy="41816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0925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289613"/>
            <a:ext cx="8861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predictedLabel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SVMmodel.predict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(test)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Predict the group label of the test data based on the SVM model generated using the training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confusionMatrix = confusion_matrix(testGroup, predictedLabel)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 confusion matrix using predicted group labels and actual group labels of the test data.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776D2B-7B87-FBD2-A658-B69199E679DC}"/>
              </a:ext>
            </a:extLst>
          </p:cNvPr>
          <p:cNvGrpSpPr/>
          <p:nvPr/>
        </p:nvGrpSpPr>
        <p:grpSpPr>
          <a:xfrm>
            <a:off x="1446492" y="3170075"/>
            <a:ext cx="6251016" cy="2962920"/>
            <a:chOff x="1446492" y="3317916"/>
            <a:chExt cx="6251016" cy="296292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D569924-A0E7-0C90-A360-A5244750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6492" y="3317916"/>
              <a:ext cx="1680006" cy="296292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D3A1D7-4266-C609-3DD3-DC24323F6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6271" y="3317916"/>
              <a:ext cx="1648599" cy="296292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79F24B-07AA-157F-737C-42CAD321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643" y="3317916"/>
              <a:ext cx="2622865" cy="1510134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52993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289613"/>
            <a:ext cx="88614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TP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[0,0]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TN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[1,1]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FP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[1,0]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FN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confusionMatrix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[0,1]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accuracy_SVM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] = (TP+TN)/(TP+FP+FN+TN)	</a:t>
            </a:r>
            <a:r>
              <a:rPr lang="en-US" altLang="ko-K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Calculate accuracy using confusion matrix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sensitivity_SVM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] = TP/(TP+FN)	</a:t>
            </a:r>
            <a:r>
              <a:rPr lang="en-US" altLang="ko-K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Calculate sensitivity using confusion matrix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specificity_SVM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] = TN/(TN+FP)	</a:t>
            </a:r>
            <a:r>
              <a:rPr lang="en-US" altLang="ko-K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Calculate specificity using confusion matrix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final_accuracy_SVM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accuracy_SVM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)*100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final_sensitivity_SVM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sensitivity_SVM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)*100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final_specificity_SVM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specificity_SVM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)*100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C1F100-52F0-E740-434D-32E494EA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133852"/>
            <a:ext cx="7920880" cy="115698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3565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196752"/>
            <a:ext cx="878497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sklearn.inspection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DecisionBoundaryDisplay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X0, X1 = data[group==1], data[group==2]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DecisionBoundaryDisplay.from_estimator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data, ax=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plt.gca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grid_resolution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=2000,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response_method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="predict",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=plt.cm.Pastel1,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alpha=0.8)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(X0[:,0], X0[:, 1], color="red")</a:t>
            </a:r>
            <a:r>
              <a:rPr lang="en-US" altLang="ko-KR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% scatter data on feature space (2D)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(X1[:,0], X1[:, 1], color="blue")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[-8.2, 1.3]</a:t>
            </a: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[-8.2, 1.3]</a:t>
            </a: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plt.xlim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plt.ylim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decision_function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SVMmodel.decision_function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support_vector_indices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np.where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decision_function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 &lt;= 1 + 1e-15)[0]</a:t>
            </a: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data[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support_vector_indices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[:,0],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[:,1], s=100,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facecolor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="none",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edgecolors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="k")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DecisionBoundaryDisplay.from_estimator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data, ax=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plt.gca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plot decision boundary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grid_resolution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=50,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plot_method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="contour", levels=[-1, 0, 1],        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colors="k", alpha=0.5,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linestyles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=["--", "-", "--"])</a:t>
            </a:r>
          </a:p>
        </p:txBody>
      </p:sp>
    </p:spTree>
    <p:extLst>
      <p:ext uri="{BB962C8B-B14F-4D97-AF65-F5344CB8AC3E}">
        <p14:creationId xmlns:p14="http://schemas.microsoft.com/office/powerpoint/2010/main" val="193943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30690" y="607446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Linear kernel SVM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6B9197-E469-13F2-A19D-F9C6FC6D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34" y="1341189"/>
            <a:ext cx="533413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7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289613"/>
            <a:ext cx="886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svm.SVC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(C=1, kernel="poly", degree=2)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an 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b="1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polynomial 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using training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2049977"/>
            <a:ext cx="886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svm.SVC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(C=1, kernel="poly", degree=3)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an 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b="1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polynomial 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using training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2810341"/>
            <a:ext cx="886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svm.SVC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(C=1, kernel="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an 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basis function kernel </a:t>
            </a:r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using training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942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18717" y="6074466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polynomial kernel SVM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7AA2E2-4FF7-9DAB-C413-F2456556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98834"/>
            <a:ext cx="5040560" cy="44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29110" y="607446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polynomial kernel SVM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6C78EB-F8BA-DBB3-5A61-517CD307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98834"/>
            <a:ext cx="5040560" cy="44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9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22916" y="607446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Radial basis kernel SVM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6542B-3956-C6C0-F42E-7DC12F9E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98834"/>
            <a:ext cx="5040560" cy="44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006085187"/>
              </p:ext>
            </p:extLst>
          </p:nvPr>
        </p:nvGraphicFramePr>
        <p:xfrm>
          <a:off x="971600" y="1916832"/>
          <a:ext cx="74888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391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289613"/>
            <a:ext cx="88614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SVMplot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data, group):	</a:t>
            </a:r>
            <a:r>
              <a:rPr lang="en-US" altLang="ko-KR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define function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X0, X1 = data[group==1], data[group==2]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DecisionBoundaryDisplay.from_estimator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data, ax=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plt.gca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grid_resolution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=2000,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response_method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="predict",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=plt.cm.Pastel1,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alpha=0.8)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(X0[:,0], X0[:, 1], color="red")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(X1[:,0], X1[:, 1], color="blue")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 [-8.2, 1.3]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 [-8.2, 1.3]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plt.xlim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xlimit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plt.ylim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ylimit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decision_function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SVMmodel.decision_function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support_vector_indices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np.where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decision_function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 &lt;= 1 + 1e-15)[0]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 data[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support_vector_indices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[:,0],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support_vectors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[:,1], s=100,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facecolor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="none",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edgecolors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="k")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DecisionBoundaryDisplay.from_estimator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data, ax=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plt.gca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grid_resolution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=50,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plot_method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="contour", levels=[-1, 0, 1],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colors="k", alpha=0.5,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linestyles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=["--", "-", "--"])</a:t>
            </a:r>
            <a:endParaRPr lang="en-US" altLang="ko-KR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function end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SVMplot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SVMmodel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, data, group)</a:t>
            </a:r>
          </a:p>
        </p:txBody>
      </p:sp>
    </p:spTree>
    <p:extLst>
      <p:ext uri="{BB962C8B-B14F-4D97-AF65-F5344CB8AC3E}">
        <p14:creationId xmlns:p14="http://schemas.microsoft.com/office/powerpoint/2010/main" val="803358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8650" y="2551113"/>
            <a:ext cx="7886700" cy="175577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ffectLst/>
              </a:rPr>
              <a:t>Thanks for your attention!</a:t>
            </a:r>
            <a:endParaRPr lang="ko-KR" alt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6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Electroencephalogram (EEG)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EEG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93799" y="2060848"/>
            <a:ext cx="5328592" cy="3429567"/>
            <a:chOff x="1907704" y="2060848"/>
            <a:chExt cx="5328592" cy="34295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2060848"/>
              <a:ext cx="5328592" cy="308891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907704" y="5151861"/>
              <a:ext cx="53285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222222"/>
                  </a:solidFill>
                  <a:latin typeface="Arial" panose="020B0604020202020204" pitchFamily="34" charset="0"/>
                </a:rPr>
                <a:t>Nagel, S. (2019). </a:t>
              </a:r>
              <a:r>
                <a:rPr lang="en-US" altLang="ko-KR" sz="800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Towards a home-use BCI: fast asynchronous control and robust non-control state detection</a:t>
              </a:r>
              <a:r>
                <a:rPr lang="en-US" altLang="ko-KR" sz="800" dirty="0">
                  <a:solidFill>
                    <a:srgbClr val="222222"/>
                  </a:solidFill>
                  <a:latin typeface="Arial" panose="020B0604020202020204" pitchFamily="34" charset="0"/>
                </a:rPr>
                <a:t> (Doctoral dissertation, </a:t>
              </a:r>
              <a:r>
                <a:rPr lang="en-US" altLang="ko-KR" sz="800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Universität</a:t>
              </a:r>
              <a:r>
                <a:rPr lang="en-US" altLang="ko-KR" sz="800" dirty="0">
                  <a:solidFill>
                    <a:srgbClr val="22222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800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Tübingen</a:t>
              </a:r>
              <a:r>
                <a:rPr lang="en-US" altLang="ko-KR" sz="800" dirty="0">
                  <a:solidFill>
                    <a:srgbClr val="222222"/>
                  </a:solidFill>
                  <a:latin typeface="Arial" panose="020B0604020202020204" pitchFamily="34" charset="0"/>
                </a:rPr>
                <a:t>).</a:t>
              </a:r>
              <a:endParaRPr lang="ko-KR" altLang="en-US" sz="8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55" y="4511589"/>
            <a:ext cx="2917825" cy="19347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67" y="2636912"/>
            <a:ext cx="1524000" cy="1524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27" y="393249"/>
            <a:ext cx="234888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Electroencephalogram (EEG)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related potential (ERP)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15441" y="6203133"/>
            <a:ext cx="46511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rgbClr val="222222"/>
                </a:solidFill>
                <a:latin typeface="Arial" panose="020B0604020202020204" pitchFamily="34" charset="0"/>
              </a:rPr>
              <a:t>http://www.eegget-it.nl/erp.html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8" y="2274484"/>
            <a:ext cx="4608512" cy="2922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20888"/>
            <a:ext cx="3790578" cy="2525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76056" y="6387745"/>
            <a:ext cx="37905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rgbClr val="222222"/>
                </a:solidFill>
                <a:latin typeface="Arial" panose="020B0604020202020204" pitchFamily="34" charset="0"/>
              </a:rPr>
              <a:t>https://balaslab.wordpress.com/2015/07/30/what-is-eeg-part-2-from-eeg-to-erp/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50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Schizophrenia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3" y="1124744"/>
            <a:ext cx="7234994" cy="4819400"/>
          </a:xfrm>
        </p:spPr>
      </p:pic>
      <p:sp>
        <p:nvSpPr>
          <p:cNvPr id="6" name="직사각형 5"/>
          <p:cNvSpPr/>
          <p:nvPr/>
        </p:nvSpPr>
        <p:spPr>
          <a:xfrm>
            <a:off x="954503" y="5950987"/>
            <a:ext cx="7234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Clarke, Jodi. (12/08/2019). The Signs and Symptoms of Schizophrenia. Verywellmind.com. https://www.verywellmind.com/what-are-the-symptoms-of-schizophrenia-2953120.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943085"/>
            <a:ext cx="5904657" cy="2844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1475" y="5878647"/>
            <a:ext cx="2962409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Light, G. A. et al., 2015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Mismatch negativity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Mismatch negativity (MMN)</a:t>
            </a:r>
          </a:p>
          <a:p>
            <a:pPr lvl="1"/>
            <a:r>
              <a:rPr lang="en-US" altLang="ko-KR" dirty="0"/>
              <a:t>Measure of pre-attentive auditory change detection</a:t>
            </a:r>
          </a:p>
          <a:p>
            <a:pPr lvl="1"/>
            <a:r>
              <a:rPr lang="en-US" altLang="ko-KR" dirty="0"/>
              <a:t>Index of cognitive decline</a:t>
            </a:r>
          </a:p>
          <a:p>
            <a:pPr lvl="1"/>
            <a:r>
              <a:rPr lang="en-US" altLang="ko-KR" dirty="0"/>
              <a:t>Abnormalities found in schizophrenia</a:t>
            </a:r>
          </a:p>
        </p:txBody>
      </p:sp>
    </p:spTree>
    <p:extLst>
      <p:ext uri="{BB962C8B-B14F-4D97-AF65-F5344CB8AC3E}">
        <p14:creationId xmlns:p14="http://schemas.microsoft.com/office/powerpoint/2010/main" val="121090872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85A4BC5-215B-463F-8F49-7E4F00573594}" vid="{5E0DF757-26ED-44B0-8818-9C160B80EE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27388</TotalTime>
  <Words>2839</Words>
  <Application>Microsoft Office PowerPoint</Application>
  <PresentationFormat>화면 슬라이드 쇼(4:3)</PresentationFormat>
  <Paragraphs>437</Paragraphs>
  <Slides>51</Slides>
  <Notes>27</Notes>
  <HiddenSlides>0</HiddenSlides>
  <MMClips>1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Times New Roman</vt:lpstr>
      <vt:lpstr>Wingdings</vt:lpstr>
      <vt:lpstr>테마1</vt:lpstr>
      <vt:lpstr>문서</vt:lpstr>
      <vt:lpstr>Machine learning using python</vt:lpstr>
      <vt:lpstr>Medical AI overview</vt:lpstr>
      <vt:lpstr>Medical AI overview</vt:lpstr>
      <vt:lpstr>Machine learning in Biomedical Engineering</vt:lpstr>
      <vt:lpstr>Python flow chart</vt:lpstr>
      <vt:lpstr>Electroencephalogram (EEG)</vt:lpstr>
      <vt:lpstr>Electroencephalogram (EEG)</vt:lpstr>
      <vt:lpstr>Schizophrenia</vt:lpstr>
      <vt:lpstr>Mismatch negativity</vt:lpstr>
      <vt:lpstr>Mismatch negativity</vt:lpstr>
      <vt:lpstr>Mismatch negativity</vt:lpstr>
      <vt:lpstr>Mismatch negativity</vt:lpstr>
      <vt:lpstr>Python flow chart</vt:lpstr>
      <vt:lpstr>Spyder</vt:lpstr>
      <vt:lpstr>python</vt:lpstr>
      <vt:lpstr>python</vt:lpstr>
      <vt:lpstr>python</vt:lpstr>
      <vt:lpstr>Python flow chart</vt:lpstr>
      <vt:lpstr>Feature selection</vt:lpstr>
      <vt:lpstr>python</vt:lpstr>
      <vt:lpstr>python</vt:lpstr>
      <vt:lpstr>python</vt:lpstr>
      <vt:lpstr>Python flow chart</vt:lpstr>
      <vt:lpstr>Overfitting</vt:lpstr>
      <vt:lpstr>Cross-validation</vt:lpstr>
      <vt:lpstr>python</vt:lpstr>
      <vt:lpstr>Python flow chart</vt:lpstr>
      <vt:lpstr>Classifiers</vt:lpstr>
      <vt:lpstr>python</vt:lpstr>
      <vt:lpstr>python</vt:lpstr>
      <vt:lpstr>python</vt:lpstr>
      <vt:lpstr>python</vt:lpstr>
      <vt:lpstr>Performance metric</vt:lpstr>
      <vt:lpstr>python</vt:lpstr>
      <vt:lpstr>python</vt:lpstr>
      <vt:lpstr>python</vt:lpstr>
      <vt:lpstr>python</vt:lpstr>
      <vt:lpstr>Classifiers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Thanks for your attention!</vt:lpstr>
    </vt:vector>
  </TitlesOfParts>
  <Company>severance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of RF fields Emitted from Smart Phones</dc:title>
  <dc:creator>의학공학교실 권민경</dc:creator>
  <cp:lastModifiedBy>4584</cp:lastModifiedBy>
  <cp:revision>1543</cp:revision>
  <cp:lastPrinted>2016-05-03T07:47:06Z</cp:lastPrinted>
  <dcterms:created xsi:type="dcterms:W3CDTF">2012-06-04T06:04:28Z</dcterms:created>
  <dcterms:modified xsi:type="dcterms:W3CDTF">2022-11-29T21:53:14Z</dcterms:modified>
</cp:coreProperties>
</file>