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1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09D14-67C5-4ED0-903A-D84AD2629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B8997C-28C1-43D2-BBD4-25E02F611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91B08F-B12D-414E-9388-94A7AD099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C808-F7A7-4A3F-B452-12DD46E6984C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7EFA97-33CE-4AA0-9009-E01101F28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8DC46D-49EF-453D-B9CF-3958AF9D7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17A9-64ED-40DE-B1B7-2A777FAE9D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78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2068B-6429-4009-A11C-6EC9A6743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C4320D-2F65-4B0D-816F-6B2E634C3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1FE7F-F40B-40EE-96B1-55A87A49B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C808-F7A7-4A3F-B452-12DD46E6984C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AB01BB-0572-4173-8697-FF81401F9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325AB3-7C99-4C06-85D3-5742E7006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17A9-64ED-40DE-B1B7-2A777FAE9D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802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F9956A4-529A-4950-896D-657C8BF62A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0C8AC8-C70C-4BC8-A559-45FE0DF44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6FE6CE-7D5D-4056-85EB-A2D18A7D5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C808-F7A7-4A3F-B452-12DD46E6984C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7B30F8-2440-4B0E-9E96-5BC71A791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2CB1F8-5646-4FAF-85B8-CB9BE4C10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17A9-64ED-40DE-B1B7-2A777FAE9D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355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_3">
  <p:cSld name="Contents_3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" name="Google Shape;307;p76"/>
          <p:cNvCxnSpPr/>
          <p:nvPr/>
        </p:nvCxnSpPr>
        <p:spPr>
          <a:xfrm>
            <a:off x="0" y="612775"/>
            <a:ext cx="12192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8" name="Google Shape;308;p76"/>
          <p:cNvSpPr txBox="1">
            <a:spLocks noGrp="1"/>
          </p:cNvSpPr>
          <p:nvPr>
            <p:ph type="title"/>
          </p:nvPr>
        </p:nvSpPr>
        <p:spPr>
          <a:xfrm>
            <a:off x="336063" y="0"/>
            <a:ext cx="7975572" cy="620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9" name="Google Shape;309;p76"/>
          <p:cNvSpPr txBox="1">
            <a:spLocks noGrp="1"/>
          </p:cNvSpPr>
          <p:nvPr>
            <p:ph type="body" idx="1"/>
          </p:nvPr>
        </p:nvSpPr>
        <p:spPr>
          <a:xfrm>
            <a:off x="7763334" y="260327"/>
            <a:ext cx="4076761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10" name="Google Shape;310;p7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39221" y="6553206"/>
            <a:ext cx="1828799" cy="2460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861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CA9CD9-82B4-4025-B157-AF8D8334A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4860BA-C44D-4B03-8F55-199A91A2B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E22987-2855-413F-AB9A-991F2182F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C808-F7A7-4A3F-B452-12DD46E6984C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EF55BC-6352-4E17-964F-455E9FE7F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26B065-6F21-471C-B342-4F50F9A37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17A9-64ED-40DE-B1B7-2A777FAE9D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801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C4792-92D3-4432-8B79-88182B7E7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C09B90-612C-4FFF-9770-BDAA66704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E29A8B-6F1A-4AB5-BA56-88FD23FFF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C808-F7A7-4A3F-B452-12DD46E6984C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B90303-9003-425E-9B9F-C3338A1A1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0A951B-0FAF-4A45-8C3A-FD2EB5B7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17A9-64ED-40DE-B1B7-2A777FAE9D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95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D97B0-0841-4843-8BD6-E2EDB2AA4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CBBCF9-42CA-4B6C-B350-C2120B67C4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800B75-4607-4B31-8D29-61AF99DC8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6B628B-C597-46E7-9BC7-E7FE1300C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C808-F7A7-4A3F-B452-12DD46E6984C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1484E7-08A8-4EB9-A67B-79D3D96E4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E9A195-6982-4846-BC62-7FDE9A1C6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17A9-64ED-40DE-B1B7-2A777FAE9D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621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07963-211F-478D-B244-3DB58C390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BFCDE6-A5EC-4737-8889-1D35EBDF4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BD4D46-C0E8-4D21-8424-A55AD1EDC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284EE7-E301-4256-A299-D50DAC4B77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652E7D-1B15-4D4F-8527-1E19EAAD03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1550F4-77A3-40A5-96E0-A3D4D82F9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C808-F7A7-4A3F-B452-12DD46E6984C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6CD44E-3783-480C-9788-576588A11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67115E-7314-44D9-B934-821F05113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17A9-64ED-40DE-B1B7-2A777FAE9D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79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5CBF2-17B7-4E43-991A-B7AFFC33F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164CAE-08C4-40CF-9FC5-6B87314E1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C808-F7A7-4A3F-B452-12DD46E6984C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E94CDE-8F7F-47FB-8BD6-52EA6BFB2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E8087F-0FC9-48E7-AF44-EA5D8C91E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17A9-64ED-40DE-B1B7-2A777FAE9D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030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27869F-BA13-4417-A6AA-625768943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C808-F7A7-4A3F-B452-12DD46E6984C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58A4C2-B89A-4944-84B3-3B20248D7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12DA62-6D4A-4170-8EA8-E15A6F863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17A9-64ED-40DE-B1B7-2A777FAE9D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24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D009F-E906-4107-98A3-A281D0914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F6A464-3F93-4911-B448-C9901D4C9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91DD0C-675E-4F28-B64B-BC69A4C38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AC66C1-83C6-407D-891D-1CC2056D8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C808-F7A7-4A3F-B452-12DD46E6984C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82C438-CB64-4988-A0F1-73E5082A1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D460B4-55F6-47C3-938B-4A1FDD0D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17A9-64ED-40DE-B1B7-2A777FAE9D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748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FC8E2-E272-4FA3-A7C3-BDD5931FC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74A203E-0017-4AAF-9D43-092A8A3682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F1C545-FA7F-4CA8-B0B8-4D8D93AC3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34D12F-0B4E-4D17-826E-E4AE6D840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C808-F7A7-4A3F-B452-12DD46E6984C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6FB16A-D29B-4C2B-A19F-4D13F8114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36E818-0C3A-4F9B-9073-7A04955CE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17A9-64ED-40DE-B1B7-2A777FAE9D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783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AEA3D06-8404-4DFB-811B-39E446579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560505-E0B4-4830-9530-B6A54CBE7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571E25-269D-4BAF-9357-AD137D1EC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EC808-F7A7-4A3F-B452-12DD46E6984C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6E2CF8-E939-48BB-8FA7-24F60B9DD5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FDB0E2-E782-4065-8367-66A2FB9C8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417A9-64ED-40DE-B1B7-2A777FAE9D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640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4332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2" name="꺾인 연결선 304">
            <a:extLst>
              <a:ext uri="{FF2B5EF4-FFF2-40B4-BE49-F238E27FC236}">
                <a16:creationId xmlns:a16="http://schemas.microsoft.com/office/drawing/2014/main" id="{2D8ECB9B-3D70-4369-8AC2-82E2229CD6E9}"/>
              </a:ext>
            </a:extLst>
          </p:cNvPr>
          <p:cNvCxnSpPr/>
          <p:nvPr/>
        </p:nvCxnSpPr>
        <p:spPr>
          <a:xfrm rot="5400000">
            <a:off x="5912873" y="-1883878"/>
            <a:ext cx="763425" cy="1001554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꺾인 연결선 313">
            <a:extLst>
              <a:ext uri="{FF2B5EF4-FFF2-40B4-BE49-F238E27FC236}">
                <a16:creationId xmlns:a16="http://schemas.microsoft.com/office/drawing/2014/main" id="{10EACC37-79BD-48D9-9A69-64168B174FD5}"/>
              </a:ext>
            </a:extLst>
          </p:cNvPr>
          <p:cNvCxnSpPr/>
          <p:nvPr/>
        </p:nvCxnSpPr>
        <p:spPr>
          <a:xfrm rot="16200000" flipH="1">
            <a:off x="9074182" y="3870272"/>
            <a:ext cx="957398" cy="120570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직선 화살표 연결선 297">
            <a:extLst>
              <a:ext uri="{FF2B5EF4-FFF2-40B4-BE49-F238E27FC236}">
                <a16:creationId xmlns:a16="http://schemas.microsoft.com/office/drawing/2014/main" id="{9E849E11-D88A-4962-8A85-9BE8A55391C8}"/>
              </a:ext>
            </a:extLst>
          </p:cNvPr>
          <p:cNvCxnSpPr/>
          <p:nvPr/>
        </p:nvCxnSpPr>
        <p:spPr>
          <a:xfrm>
            <a:off x="8950511" y="3722970"/>
            <a:ext cx="0" cy="2915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313">
            <a:extLst>
              <a:ext uri="{FF2B5EF4-FFF2-40B4-BE49-F238E27FC236}">
                <a16:creationId xmlns:a16="http://schemas.microsoft.com/office/drawing/2014/main" id="{19CC8869-F37A-468B-8EE3-0298C29DD6EF}"/>
              </a:ext>
            </a:extLst>
          </p:cNvPr>
          <p:cNvCxnSpPr/>
          <p:nvPr/>
        </p:nvCxnSpPr>
        <p:spPr>
          <a:xfrm rot="16200000" flipH="1">
            <a:off x="4154279" y="254067"/>
            <a:ext cx="791238" cy="2349574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꺾인 연결선 247">
            <a:extLst>
              <a:ext uri="{FF2B5EF4-FFF2-40B4-BE49-F238E27FC236}">
                <a16:creationId xmlns:a16="http://schemas.microsoft.com/office/drawing/2014/main" id="{B7BF8FF1-7D4C-459C-B477-8208EDF5EB06}"/>
              </a:ext>
            </a:extLst>
          </p:cNvPr>
          <p:cNvCxnSpPr/>
          <p:nvPr/>
        </p:nvCxnSpPr>
        <p:spPr>
          <a:xfrm>
            <a:off x="3914261" y="4208298"/>
            <a:ext cx="936266" cy="357791"/>
          </a:xfrm>
          <a:prstGeom prst="bentConnector3">
            <a:avLst>
              <a:gd name="adj1" fmla="val 50000"/>
            </a:avLst>
          </a:prstGeom>
          <a:ln w="31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직선 화살표 연결선 233">
            <a:extLst>
              <a:ext uri="{FF2B5EF4-FFF2-40B4-BE49-F238E27FC236}">
                <a16:creationId xmlns:a16="http://schemas.microsoft.com/office/drawing/2014/main" id="{A4A9E6FB-F5C6-42F6-8851-26629F79CCD1}"/>
              </a:ext>
            </a:extLst>
          </p:cNvPr>
          <p:cNvCxnSpPr>
            <a:cxnSpLocks/>
          </p:cNvCxnSpPr>
          <p:nvPr/>
        </p:nvCxnSpPr>
        <p:spPr>
          <a:xfrm flipH="1" flipV="1">
            <a:off x="6168698" y="4391730"/>
            <a:ext cx="7783" cy="180565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제목 26">
            <a:extLst>
              <a:ext uri="{FF2B5EF4-FFF2-40B4-BE49-F238E27FC236}">
                <a16:creationId xmlns:a16="http://schemas.microsoft.com/office/drawing/2014/main" id="{4CA5F76D-104C-4D7A-BF73-7C7A92AA0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아키텍처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F5C91C2-1299-4E80-B84C-951CB1FB6C21}"/>
              </a:ext>
            </a:extLst>
          </p:cNvPr>
          <p:cNvSpPr/>
          <p:nvPr/>
        </p:nvSpPr>
        <p:spPr>
          <a:xfrm>
            <a:off x="1224142" y="707551"/>
            <a:ext cx="681960" cy="3428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회원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60832908-C708-4460-8473-DC4B89BA8D74}"/>
              </a:ext>
            </a:extLst>
          </p:cNvPr>
          <p:cNvSpPr/>
          <p:nvPr/>
        </p:nvSpPr>
        <p:spPr>
          <a:xfrm>
            <a:off x="2438816" y="713233"/>
            <a:ext cx="1411734" cy="412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공지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결과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블랙리스트 게시판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06927D4C-B39B-4F37-B797-BEE94FA6B8EF}"/>
              </a:ext>
            </a:extLst>
          </p:cNvPr>
          <p:cNvSpPr/>
          <p:nvPr/>
        </p:nvSpPr>
        <p:spPr>
          <a:xfrm>
            <a:off x="4357340" y="713233"/>
            <a:ext cx="1510345" cy="3428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용병 모집 게시판 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644B024F-73F3-4FF8-BD6A-C7719E0426F0}"/>
              </a:ext>
            </a:extLst>
          </p:cNvPr>
          <p:cNvSpPr/>
          <p:nvPr/>
        </p:nvSpPr>
        <p:spPr>
          <a:xfrm>
            <a:off x="6500408" y="699334"/>
            <a:ext cx="1510345" cy="3428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용병 신청 게시판 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93038080-6260-468D-B584-783D803886D4}"/>
              </a:ext>
            </a:extLst>
          </p:cNvPr>
          <p:cNvSpPr/>
          <p:nvPr/>
        </p:nvSpPr>
        <p:spPr>
          <a:xfrm>
            <a:off x="8692059" y="713233"/>
            <a:ext cx="1510345" cy="3428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매치 신청 게시판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98059CC8-1DDA-43E2-B75A-88D403FD0B3B}"/>
              </a:ext>
            </a:extLst>
          </p:cNvPr>
          <p:cNvSpPr/>
          <p:nvPr/>
        </p:nvSpPr>
        <p:spPr>
          <a:xfrm>
            <a:off x="3375111" y="1205874"/>
            <a:ext cx="452621" cy="209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댓글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EF6B888A-2091-4AA9-AA5D-B6BF4714CEE2}"/>
              </a:ext>
            </a:extLst>
          </p:cNvPr>
          <p:cNvSpPr/>
          <p:nvPr/>
        </p:nvSpPr>
        <p:spPr>
          <a:xfrm>
            <a:off x="10871907" y="713233"/>
            <a:ext cx="935251" cy="3428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관리자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A1CCEF03-5BFE-48E2-A08C-1039DA526ACE}"/>
              </a:ext>
            </a:extLst>
          </p:cNvPr>
          <p:cNvCxnSpPr>
            <a:cxnSpLocks/>
          </p:cNvCxnSpPr>
          <p:nvPr/>
        </p:nvCxnSpPr>
        <p:spPr>
          <a:xfrm>
            <a:off x="0" y="1491510"/>
            <a:ext cx="12192000" cy="1266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5000B662-3022-4C1B-ACEA-FC36E224CC49}"/>
              </a:ext>
            </a:extLst>
          </p:cNvPr>
          <p:cNvSpPr txBox="1"/>
          <p:nvPr/>
        </p:nvSpPr>
        <p:spPr>
          <a:xfrm>
            <a:off x="-49419" y="618072"/>
            <a:ext cx="13227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Presentation Layer</a:t>
            </a:r>
            <a:endParaRPr lang="ko-KR" altLang="en-US" sz="1000" b="1" dirty="0"/>
          </a:p>
        </p:txBody>
      </p:sp>
      <p:cxnSp>
        <p:nvCxnSpPr>
          <p:cNvPr id="129" name="꺾인 연결선 313">
            <a:extLst>
              <a:ext uri="{FF2B5EF4-FFF2-40B4-BE49-F238E27FC236}">
                <a16:creationId xmlns:a16="http://schemas.microsoft.com/office/drawing/2014/main" id="{21F4ABB6-54E3-4F3D-838E-4C455F1FF75F}"/>
              </a:ext>
            </a:extLst>
          </p:cNvPr>
          <p:cNvCxnSpPr/>
          <p:nvPr/>
        </p:nvCxnSpPr>
        <p:spPr>
          <a:xfrm rot="16200000" flipH="1">
            <a:off x="3242834" y="-651761"/>
            <a:ext cx="791238" cy="416241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A84B66C-9DD0-4CEE-9DDD-14A89D276932}"/>
              </a:ext>
            </a:extLst>
          </p:cNvPr>
          <p:cNvSpPr txBox="1"/>
          <p:nvPr/>
        </p:nvSpPr>
        <p:spPr>
          <a:xfrm>
            <a:off x="4868029" y="1827736"/>
            <a:ext cx="187343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1100" b="1" dirty="0"/>
              <a:t>Dispatcher Servlet</a:t>
            </a:r>
            <a:endParaRPr lang="ko-KR" altLang="en-US" sz="1100" b="1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E5443B9-B50E-4377-8D70-E1DEFEEFC0A9}"/>
              </a:ext>
            </a:extLst>
          </p:cNvPr>
          <p:cNvCxnSpPr/>
          <p:nvPr/>
        </p:nvCxnSpPr>
        <p:spPr>
          <a:xfrm>
            <a:off x="5719659" y="1073624"/>
            <a:ext cx="0" cy="77456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571E1C2C-5384-455F-AB9E-A0C25D338EE3}"/>
              </a:ext>
            </a:extLst>
          </p:cNvPr>
          <p:cNvSpPr/>
          <p:nvPr/>
        </p:nvSpPr>
        <p:spPr>
          <a:xfrm>
            <a:off x="5245939" y="1205874"/>
            <a:ext cx="452621" cy="2070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댓글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135" name="꺾인 연결선 304">
            <a:extLst>
              <a:ext uri="{FF2B5EF4-FFF2-40B4-BE49-F238E27FC236}">
                <a16:creationId xmlns:a16="http://schemas.microsoft.com/office/drawing/2014/main" id="{7709BEAE-A2C8-4DFB-B9A6-5F5CC56CA417}"/>
              </a:ext>
            </a:extLst>
          </p:cNvPr>
          <p:cNvCxnSpPr/>
          <p:nvPr/>
        </p:nvCxnSpPr>
        <p:spPr>
          <a:xfrm rot="5400000">
            <a:off x="7454820" y="-694626"/>
            <a:ext cx="763425" cy="4247569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꺾인 연결선 304">
            <a:extLst>
              <a:ext uri="{FF2B5EF4-FFF2-40B4-BE49-F238E27FC236}">
                <a16:creationId xmlns:a16="http://schemas.microsoft.com/office/drawing/2014/main" id="{0D342A03-A870-4DF4-9428-9FD282AD4E90}"/>
              </a:ext>
            </a:extLst>
          </p:cNvPr>
          <p:cNvCxnSpPr/>
          <p:nvPr/>
        </p:nvCxnSpPr>
        <p:spPr>
          <a:xfrm rot="5400000">
            <a:off x="6073695" y="675260"/>
            <a:ext cx="763425" cy="1488747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928BD9BF-8215-4ED2-BC5C-72C151E3271B}"/>
              </a:ext>
            </a:extLst>
          </p:cNvPr>
          <p:cNvSpPr/>
          <p:nvPr/>
        </p:nvSpPr>
        <p:spPr>
          <a:xfrm>
            <a:off x="6755663" y="1212632"/>
            <a:ext cx="452621" cy="2070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댓글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02009D92-BBB0-4BDA-8C4A-7592547C4F17}"/>
              </a:ext>
            </a:extLst>
          </p:cNvPr>
          <p:cNvSpPr/>
          <p:nvPr/>
        </p:nvSpPr>
        <p:spPr>
          <a:xfrm>
            <a:off x="9507696" y="1205874"/>
            <a:ext cx="452621" cy="2070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댓글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139" name="꺾인 연결선 304">
            <a:extLst>
              <a:ext uri="{FF2B5EF4-FFF2-40B4-BE49-F238E27FC236}">
                <a16:creationId xmlns:a16="http://schemas.microsoft.com/office/drawing/2014/main" id="{5BB70995-1544-418E-8DCE-854D640C05A5}"/>
              </a:ext>
            </a:extLst>
          </p:cNvPr>
          <p:cNvCxnSpPr/>
          <p:nvPr/>
        </p:nvCxnSpPr>
        <p:spPr>
          <a:xfrm rot="5400000">
            <a:off x="8150145" y="-1397599"/>
            <a:ext cx="763425" cy="565351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67D5BDB-BA6B-416E-BFFA-A4C562A0D201}"/>
              </a:ext>
            </a:extLst>
          </p:cNvPr>
          <p:cNvCxnSpPr/>
          <p:nvPr/>
        </p:nvCxnSpPr>
        <p:spPr>
          <a:xfrm>
            <a:off x="5731798" y="2089346"/>
            <a:ext cx="0" cy="2190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7EDB9722-175B-4F21-BE57-20858FA6E9D3}"/>
              </a:ext>
            </a:extLst>
          </p:cNvPr>
          <p:cNvCxnSpPr>
            <a:cxnSpLocks/>
          </p:cNvCxnSpPr>
          <p:nvPr/>
        </p:nvCxnSpPr>
        <p:spPr>
          <a:xfrm flipV="1">
            <a:off x="917936" y="2287901"/>
            <a:ext cx="10295109" cy="201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94194E8E-C4AD-4B1A-8205-67ACE59D75DB}"/>
              </a:ext>
            </a:extLst>
          </p:cNvPr>
          <p:cNvSpPr txBox="1"/>
          <p:nvPr/>
        </p:nvSpPr>
        <p:spPr>
          <a:xfrm>
            <a:off x="-18266" y="1503705"/>
            <a:ext cx="11641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Controller Layer</a:t>
            </a:r>
            <a:endParaRPr lang="ko-KR" altLang="en-US" sz="10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1F8000A4-A104-46C5-A6ED-596BBB4EA1B7}"/>
              </a:ext>
            </a:extLst>
          </p:cNvPr>
          <p:cNvSpPr txBox="1"/>
          <p:nvPr/>
        </p:nvSpPr>
        <p:spPr>
          <a:xfrm>
            <a:off x="60042" y="2537132"/>
            <a:ext cx="1085794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800" b="1" dirty="0" err="1"/>
              <a:t>MemberController</a:t>
            </a:r>
            <a:endParaRPr lang="ko-KR" altLang="en-US" sz="8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73151BB-D607-4C35-8CE8-BC3B91491899}"/>
              </a:ext>
            </a:extLst>
          </p:cNvPr>
          <p:cNvSpPr txBox="1"/>
          <p:nvPr/>
        </p:nvSpPr>
        <p:spPr>
          <a:xfrm>
            <a:off x="1240221" y="2536847"/>
            <a:ext cx="908525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800" b="1" dirty="0" err="1"/>
              <a:t>LoginController</a:t>
            </a:r>
            <a:endParaRPr lang="ko-KR" altLang="en-US" sz="800" b="1" dirty="0"/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B42F79EF-D5F7-4A75-8DC8-28874D3F7D7D}"/>
              </a:ext>
            </a:extLst>
          </p:cNvPr>
          <p:cNvCxnSpPr/>
          <p:nvPr/>
        </p:nvCxnSpPr>
        <p:spPr>
          <a:xfrm>
            <a:off x="917936" y="2318057"/>
            <a:ext cx="0" cy="2190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AFEC4B9E-88DF-42FC-8E2F-AAD9048E7DFC}"/>
              </a:ext>
            </a:extLst>
          </p:cNvPr>
          <p:cNvCxnSpPr/>
          <p:nvPr/>
        </p:nvCxnSpPr>
        <p:spPr>
          <a:xfrm>
            <a:off x="1797973" y="2318057"/>
            <a:ext cx="0" cy="2190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꺾인 연결선 304">
            <a:extLst>
              <a:ext uri="{FF2B5EF4-FFF2-40B4-BE49-F238E27FC236}">
                <a16:creationId xmlns:a16="http://schemas.microsoft.com/office/drawing/2014/main" id="{CB684C72-B321-4910-A0C3-97455B5ACB23}"/>
              </a:ext>
            </a:extLst>
          </p:cNvPr>
          <p:cNvCxnSpPr/>
          <p:nvPr/>
        </p:nvCxnSpPr>
        <p:spPr>
          <a:xfrm rot="5400000">
            <a:off x="1197787" y="2863688"/>
            <a:ext cx="694023" cy="52179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꺾인 연결선 313">
            <a:extLst>
              <a:ext uri="{FF2B5EF4-FFF2-40B4-BE49-F238E27FC236}">
                <a16:creationId xmlns:a16="http://schemas.microsoft.com/office/drawing/2014/main" id="{DC4E94A9-379D-4800-9764-45D855BC85C6}"/>
              </a:ext>
            </a:extLst>
          </p:cNvPr>
          <p:cNvCxnSpPr/>
          <p:nvPr/>
        </p:nvCxnSpPr>
        <p:spPr>
          <a:xfrm rot="16200000" flipH="1">
            <a:off x="645241" y="2837253"/>
            <a:ext cx="719307" cy="56246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Google Shape;1205;p42">
            <a:extLst>
              <a:ext uri="{FF2B5EF4-FFF2-40B4-BE49-F238E27FC236}">
                <a16:creationId xmlns:a16="http://schemas.microsoft.com/office/drawing/2014/main" id="{D553AECC-3713-4A6F-B764-C5961313944F}"/>
              </a:ext>
            </a:extLst>
          </p:cNvPr>
          <p:cNvSpPr txBox="1"/>
          <p:nvPr/>
        </p:nvSpPr>
        <p:spPr>
          <a:xfrm>
            <a:off x="393249" y="3198208"/>
            <a:ext cx="807087" cy="23079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45700" rIns="360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MemberVO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08D5FFEF-1777-4C05-A99B-7D44102171F2}"/>
              </a:ext>
            </a:extLst>
          </p:cNvPr>
          <p:cNvCxnSpPr>
            <a:cxnSpLocks/>
          </p:cNvCxnSpPr>
          <p:nvPr/>
        </p:nvCxnSpPr>
        <p:spPr>
          <a:xfrm>
            <a:off x="-57973" y="3502078"/>
            <a:ext cx="12192000" cy="1266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9EC80A6F-54A7-475D-BF66-987D51D98A3A}"/>
              </a:ext>
            </a:extLst>
          </p:cNvPr>
          <p:cNvSpPr txBox="1"/>
          <p:nvPr/>
        </p:nvSpPr>
        <p:spPr>
          <a:xfrm>
            <a:off x="-23987" y="3513007"/>
            <a:ext cx="1075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Business Layer</a:t>
            </a:r>
            <a:endParaRPr lang="ko-KR" altLang="en-US" sz="1000" b="1" dirty="0"/>
          </a:p>
        </p:txBody>
      </p:sp>
      <p:sp>
        <p:nvSpPr>
          <p:cNvPr id="154" name="Google Shape;1202;p42">
            <a:extLst>
              <a:ext uri="{FF2B5EF4-FFF2-40B4-BE49-F238E27FC236}">
                <a16:creationId xmlns:a16="http://schemas.microsoft.com/office/drawing/2014/main" id="{41F4B484-7430-48DE-8844-03FAA6DADF28}"/>
              </a:ext>
            </a:extLst>
          </p:cNvPr>
          <p:cNvSpPr txBox="1"/>
          <p:nvPr/>
        </p:nvSpPr>
        <p:spPr>
          <a:xfrm>
            <a:off x="1004894" y="3541667"/>
            <a:ext cx="880037" cy="23079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MemberSVC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1DD03887-5311-464F-A1C6-1E54F460E53A}"/>
              </a:ext>
            </a:extLst>
          </p:cNvPr>
          <p:cNvCxnSpPr/>
          <p:nvPr/>
        </p:nvCxnSpPr>
        <p:spPr>
          <a:xfrm>
            <a:off x="1273379" y="3772459"/>
            <a:ext cx="0" cy="2190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Google Shape;1206;p42">
            <a:extLst>
              <a:ext uri="{FF2B5EF4-FFF2-40B4-BE49-F238E27FC236}">
                <a16:creationId xmlns:a16="http://schemas.microsoft.com/office/drawing/2014/main" id="{10D30A58-27FE-4247-97BB-FB82D1437D5A}"/>
              </a:ext>
            </a:extLst>
          </p:cNvPr>
          <p:cNvSpPr txBox="1"/>
          <p:nvPr/>
        </p:nvSpPr>
        <p:spPr>
          <a:xfrm>
            <a:off x="642092" y="4004869"/>
            <a:ext cx="1005734" cy="23079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45700" rIns="360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MemberSVCImpl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20F5F345-AF1E-468C-870C-7DD05FE2C454}"/>
              </a:ext>
            </a:extLst>
          </p:cNvPr>
          <p:cNvCxnSpPr/>
          <p:nvPr/>
        </p:nvCxnSpPr>
        <p:spPr>
          <a:xfrm>
            <a:off x="1240221" y="4256554"/>
            <a:ext cx="0" cy="2915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B37CA75B-6B73-4CD6-8532-9E17542CFD5B}"/>
              </a:ext>
            </a:extLst>
          </p:cNvPr>
          <p:cNvSpPr/>
          <p:nvPr/>
        </p:nvSpPr>
        <p:spPr>
          <a:xfrm>
            <a:off x="1200336" y="3882241"/>
            <a:ext cx="133350" cy="1458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CE102758-082F-4466-A624-79325C05B6F3}"/>
              </a:ext>
            </a:extLst>
          </p:cNvPr>
          <p:cNvSpPr/>
          <p:nvPr/>
        </p:nvSpPr>
        <p:spPr>
          <a:xfrm>
            <a:off x="1206973" y="3443990"/>
            <a:ext cx="133350" cy="1458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Google Shape;1202;p42">
            <a:extLst>
              <a:ext uri="{FF2B5EF4-FFF2-40B4-BE49-F238E27FC236}">
                <a16:creationId xmlns:a16="http://schemas.microsoft.com/office/drawing/2014/main" id="{7F8EE0B9-4637-4420-9BED-0B6D932E2A3F}"/>
              </a:ext>
            </a:extLst>
          </p:cNvPr>
          <p:cNvSpPr txBox="1"/>
          <p:nvPr/>
        </p:nvSpPr>
        <p:spPr>
          <a:xfrm>
            <a:off x="843881" y="4556402"/>
            <a:ext cx="880037" cy="23079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Member</a:t>
            </a:r>
            <a:r>
              <a:rPr lang="en-US" altLang="ko-KR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DAO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205;p42">
            <a:extLst>
              <a:ext uri="{FF2B5EF4-FFF2-40B4-BE49-F238E27FC236}">
                <a16:creationId xmlns:a16="http://schemas.microsoft.com/office/drawing/2014/main" id="{A585B233-2966-4CC7-958C-16AAF764AA42}"/>
              </a:ext>
            </a:extLst>
          </p:cNvPr>
          <p:cNvSpPr txBox="1"/>
          <p:nvPr/>
        </p:nvSpPr>
        <p:spPr>
          <a:xfrm>
            <a:off x="349504" y="4286320"/>
            <a:ext cx="597820" cy="2190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45700" rIns="360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MemberVO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6E394F62-46F4-454D-848E-49A15098CE32}"/>
              </a:ext>
            </a:extLst>
          </p:cNvPr>
          <p:cNvCxnSpPr/>
          <p:nvPr/>
        </p:nvCxnSpPr>
        <p:spPr>
          <a:xfrm>
            <a:off x="1280372" y="4811491"/>
            <a:ext cx="0" cy="181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Google Shape;1202;p42">
            <a:extLst>
              <a:ext uri="{FF2B5EF4-FFF2-40B4-BE49-F238E27FC236}">
                <a16:creationId xmlns:a16="http://schemas.microsoft.com/office/drawing/2014/main" id="{53D973A4-2F79-4AB8-8325-AECC21740206}"/>
              </a:ext>
            </a:extLst>
          </p:cNvPr>
          <p:cNvSpPr txBox="1"/>
          <p:nvPr/>
        </p:nvSpPr>
        <p:spPr>
          <a:xfrm>
            <a:off x="623198" y="5005750"/>
            <a:ext cx="1314348" cy="23738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Member</a:t>
            </a:r>
            <a:r>
              <a:rPr lang="en-US" altLang="ko-KR" sz="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DAOImplXML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7495DCC5-A032-454B-B479-ED0C6A13CF2B}"/>
              </a:ext>
            </a:extLst>
          </p:cNvPr>
          <p:cNvCxnSpPr/>
          <p:nvPr/>
        </p:nvCxnSpPr>
        <p:spPr>
          <a:xfrm>
            <a:off x="1299266" y="5244043"/>
            <a:ext cx="0" cy="181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Google Shape;1202;p42">
            <a:extLst>
              <a:ext uri="{FF2B5EF4-FFF2-40B4-BE49-F238E27FC236}">
                <a16:creationId xmlns:a16="http://schemas.microsoft.com/office/drawing/2014/main" id="{E689FC15-028D-49F7-935F-5ADA6F7612E2}"/>
              </a:ext>
            </a:extLst>
          </p:cNvPr>
          <p:cNvSpPr txBox="1"/>
          <p:nvPr/>
        </p:nvSpPr>
        <p:spPr>
          <a:xfrm>
            <a:off x="426993" y="5451115"/>
            <a:ext cx="1510553" cy="23079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Member</a:t>
            </a:r>
            <a:r>
              <a:rPr lang="en-US" altLang="ko-KR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DAO-mapper.xml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4BDD2DC9-9C8D-4D80-86D7-AA1717CCABD4}"/>
              </a:ext>
            </a:extLst>
          </p:cNvPr>
          <p:cNvSpPr txBox="1"/>
          <p:nvPr/>
        </p:nvSpPr>
        <p:spPr>
          <a:xfrm>
            <a:off x="5731798" y="5846182"/>
            <a:ext cx="1573012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b="1" dirty="0" err="1"/>
              <a:t>SqlSessionTemplate</a:t>
            </a:r>
            <a:endParaRPr lang="ko-KR" altLang="en-US" sz="900" b="1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8A5F8E35-4116-44E7-A036-43A2C1890C8F}"/>
              </a:ext>
            </a:extLst>
          </p:cNvPr>
          <p:cNvCxnSpPr/>
          <p:nvPr/>
        </p:nvCxnSpPr>
        <p:spPr>
          <a:xfrm>
            <a:off x="1324051" y="5959430"/>
            <a:ext cx="44134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C6CC7F6B-610A-416F-A052-5E821CC69108}"/>
              </a:ext>
            </a:extLst>
          </p:cNvPr>
          <p:cNvCxnSpPr>
            <a:cxnSpLocks/>
          </p:cNvCxnSpPr>
          <p:nvPr/>
        </p:nvCxnSpPr>
        <p:spPr>
          <a:xfrm flipH="1">
            <a:off x="1311748" y="5704995"/>
            <a:ext cx="1" cy="2573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Google Shape;1251;p42">
            <a:extLst>
              <a:ext uri="{FF2B5EF4-FFF2-40B4-BE49-F238E27FC236}">
                <a16:creationId xmlns:a16="http://schemas.microsoft.com/office/drawing/2014/main" id="{2C62581C-66E9-4B37-B244-330E9AFDB3BD}"/>
              </a:ext>
            </a:extLst>
          </p:cNvPr>
          <p:cNvGrpSpPr/>
          <p:nvPr/>
        </p:nvGrpSpPr>
        <p:grpSpPr>
          <a:xfrm>
            <a:off x="1723918" y="6263630"/>
            <a:ext cx="9473684" cy="481914"/>
            <a:chOff x="6932877" y="5783155"/>
            <a:chExt cx="2143390" cy="490646"/>
          </a:xfrm>
        </p:grpSpPr>
        <p:sp>
          <p:nvSpPr>
            <p:cNvPr id="175" name="Google Shape;1252;p42">
              <a:extLst>
                <a:ext uri="{FF2B5EF4-FFF2-40B4-BE49-F238E27FC236}">
                  <a16:creationId xmlns:a16="http://schemas.microsoft.com/office/drawing/2014/main" id="{8940EDF0-6703-4B5B-8BF3-C741F2A31132}"/>
                </a:ext>
              </a:extLst>
            </p:cNvPr>
            <p:cNvSpPr/>
            <p:nvPr/>
          </p:nvSpPr>
          <p:spPr>
            <a:xfrm>
              <a:off x="6932877" y="5783155"/>
              <a:ext cx="2143390" cy="490646"/>
            </a:xfrm>
            <a:prstGeom prst="can">
              <a:avLst>
                <a:gd name="adj" fmla="val 25000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253;p42">
              <a:extLst>
                <a:ext uri="{FF2B5EF4-FFF2-40B4-BE49-F238E27FC236}">
                  <a16:creationId xmlns:a16="http://schemas.microsoft.com/office/drawing/2014/main" id="{70496B4B-BDA6-4AF5-80DD-0E02C300284F}"/>
                </a:ext>
              </a:extLst>
            </p:cNvPr>
            <p:cNvSpPr txBox="1"/>
            <p:nvPr/>
          </p:nvSpPr>
          <p:spPr>
            <a:xfrm>
              <a:off x="6956876" y="5945872"/>
              <a:ext cx="166108" cy="234974"/>
            </a:xfrm>
            <a:prstGeom prst="rect">
              <a:avLst/>
            </a:prstGeom>
            <a:solidFill>
              <a:srgbClr val="0C0C0C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900" b="0" i="0" u="none" strike="noStrike" cap="none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Member</a:t>
              </a:r>
              <a:endParaRPr sz="9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2D572ED9-1C8B-4240-B582-EFEA6A0B05D5}"/>
              </a:ext>
            </a:extLst>
          </p:cNvPr>
          <p:cNvCxnSpPr/>
          <p:nvPr/>
        </p:nvCxnSpPr>
        <p:spPr>
          <a:xfrm>
            <a:off x="6267449" y="6074950"/>
            <a:ext cx="0" cy="181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Google Shape;1253;p42">
            <a:extLst>
              <a:ext uri="{FF2B5EF4-FFF2-40B4-BE49-F238E27FC236}">
                <a16:creationId xmlns:a16="http://schemas.microsoft.com/office/drawing/2014/main" id="{B2E6A53F-838B-4098-BE6A-59F2760E356E}"/>
              </a:ext>
            </a:extLst>
          </p:cNvPr>
          <p:cNvSpPr txBox="1"/>
          <p:nvPr/>
        </p:nvSpPr>
        <p:spPr>
          <a:xfrm>
            <a:off x="2734737" y="6428734"/>
            <a:ext cx="505079" cy="230792"/>
          </a:xfrm>
          <a:prstGeom prst="rect">
            <a:avLst/>
          </a:prstGeom>
          <a:solidFill>
            <a:srgbClr val="0C0C0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Board</a:t>
            </a:r>
            <a:endParaRPr sz="9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253;p42">
            <a:extLst>
              <a:ext uri="{FF2B5EF4-FFF2-40B4-BE49-F238E27FC236}">
                <a16:creationId xmlns:a16="http://schemas.microsoft.com/office/drawing/2014/main" id="{D751C956-AA18-424B-8A8E-33E0DD922F59}"/>
              </a:ext>
            </a:extLst>
          </p:cNvPr>
          <p:cNvSpPr txBox="1"/>
          <p:nvPr/>
        </p:nvSpPr>
        <p:spPr>
          <a:xfrm>
            <a:off x="3368385" y="6428181"/>
            <a:ext cx="633047" cy="230792"/>
          </a:xfrm>
          <a:prstGeom prst="rect">
            <a:avLst/>
          </a:prstGeom>
          <a:solidFill>
            <a:srgbClr val="0C0C0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Board2</a:t>
            </a:r>
            <a:endParaRPr sz="9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253;p42">
            <a:extLst>
              <a:ext uri="{FF2B5EF4-FFF2-40B4-BE49-F238E27FC236}">
                <a16:creationId xmlns:a16="http://schemas.microsoft.com/office/drawing/2014/main" id="{A97FE321-A1D7-435B-85E1-87E8BD339B95}"/>
              </a:ext>
            </a:extLst>
          </p:cNvPr>
          <p:cNvSpPr txBox="1"/>
          <p:nvPr/>
        </p:nvSpPr>
        <p:spPr>
          <a:xfrm>
            <a:off x="4130001" y="6415825"/>
            <a:ext cx="633047" cy="230792"/>
          </a:xfrm>
          <a:prstGeom prst="rect">
            <a:avLst/>
          </a:prstGeom>
          <a:solidFill>
            <a:srgbClr val="0C0C0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Board3</a:t>
            </a:r>
            <a:endParaRPr sz="9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253;p42">
            <a:extLst>
              <a:ext uri="{FF2B5EF4-FFF2-40B4-BE49-F238E27FC236}">
                <a16:creationId xmlns:a16="http://schemas.microsoft.com/office/drawing/2014/main" id="{91A07C40-3CCF-478A-800E-BA4BF41A4597}"/>
              </a:ext>
            </a:extLst>
          </p:cNvPr>
          <p:cNvSpPr txBox="1"/>
          <p:nvPr/>
        </p:nvSpPr>
        <p:spPr>
          <a:xfrm>
            <a:off x="4910788" y="6415825"/>
            <a:ext cx="633047" cy="230792"/>
          </a:xfrm>
          <a:prstGeom prst="rect">
            <a:avLst/>
          </a:prstGeom>
          <a:solidFill>
            <a:srgbClr val="0C0C0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Board4</a:t>
            </a:r>
            <a:endParaRPr sz="9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253;p42">
            <a:extLst>
              <a:ext uri="{FF2B5EF4-FFF2-40B4-BE49-F238E27FC236}">
                <a16:creationId xmlns:a16="http://schemas.microsoft.com/office/drawing/2014/main" id="{1E58E127-1AEE-4567-87BF-F0E6DCE53D08}"/>
              </a:ext>
            </a:extLst>
          </p:cNvPr>
          <p:cNvSpPr txBox="1"/>
          <p:nvPr/>
        </p:nvSpPr>
        <p:spPr>
          <a:xfrm>
            <a:off x="5730928" y="6428181"/>
            <a:ext cx="1050326" cy="230792"/>
          </a:xfrm>
          <a:prstGeom prst="rect">
            <a:avLst/>
          </a:prstGeom>
          <a:solidFill>
            <a:srgbClr val="0C0C0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Board_category</a:t>
            </a:r>
            <a:endParaRPr sz="9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253;p42">
            <a:extLst>
              <a:ext uri="{FF2B5EF4-FFF2-40B4-BE49-F238E27FC236}">
                <a16:creationId xmlns:a16="http://schemas.microsoft.com/office/drawing/2014/main" id="{89C0D11F-8E2E-458A-837C-AB14A87405A9}"/>
              </a:ext>
            </a:extLst>
          </p:cNvPr>
          <p:cNvSpPr txBox="1"/>
          <p:nvPr/>
        </p:nvSpPr>
        <p:spPr>
          <a:xfrm>
            <a:off x="8246726" y="6430936"/>
            <a:ext cx="633047" cy="230792"/>
          </a:xfrm>
          <a:prstGeom prst="rect">
            <a:avLst/>
          </a:prstGeom>
          <a:solidFill>
            <a:srgbClr val="0C0C0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Rboard</a:t>
            </a:r>
            <a:endParaRPr sz="9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253;p42">
            <a:extLst>
              <a:ext uri="{FF2B5EF4-FFF2-40B4-BE49-F238E27FC236}">
                <a16:creationId xmlns:a16="http://schemas.microsoft.com/office/drawing/2014/main" id="{43F81F5A-3E85-4DA2-BA33-B9A5853A36DB}"/>
              </a:ext>
            </a:extLst>
          </p:cNvPr>
          <p:cNvSpPr txBox="1"/>
          <p:nvPr/>
        </p:nvSpPr>
        <p:spPr>
          <a:xfrm>
            <a:off x="6931730" y="6430936"/>
            <a:ext cx="1164520" cy="230792"/>
          </a:xfrm>
          <a:prstGeom prst="rect">
            <a:avLst/>
          </a:prstGeom>
          <a:solidFill>
            <a:srgbClr val="0C0C0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Board_upload_file</a:t>
            </a:r>
            <a:endParaRPr sz="9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253;p42">
            <a:extLst>
              <a:ext uri="{FF2B5EF4-FFF2-40B4-BE49-F238E27FC236}">
                <a16:creationId xmlns:a16="http://schemas.microsoft.com/office/drawing/2014/main" id="{E7732F1B-2088-4057-9BAA-33BC5C6EB4E1}"/>
              </a:ext>
            </a:extLst>
          </p:cNvPr>
          <p:cNvSpPr txBox="1"/>
          <p:nvPr/>
        </p:nvSpPr>
        <p:spPr>
          <a:xfrm>
            <a:off x="9030249" y="6430936"/>
            <a:ext cx="633047" cy="230792"/>
          </a:xfrm>
          <a:prstGeom prst="rect">
            <a:avLst/>
          </a:prstGeom>
          <a:solidFill>
            <a:srgbClr val="0C0C0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Rboard2</a:t>
            </a:r>
            <a:endParaRPr sz="9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253;p42">
            <a:extLst>
              <a:ext uri="{FF2B5EF4-FFF2-40B4-BE49-F238E27FC236}">
                <a16:creationId xmlns:a16="http://schemas.microsoft.com/office/drawing/2014/main" id="{F4275D86-4F6C-4D29-89BD-78B78D0275D9}"/>
              </a:ext>
            </a:extLst>
          </p:cNvPr>
          <p:cNvSpPr txBox="1"/>
          <p:nvPr/>
        </p:nvSpPr>
        <p:spPr>
          <a:xfrm>
            <a:off x="9862491" y="6430936"/>
            <a:ext cx="633047" cy="230792"/>
          </a:xfrm>
          <a:prstGeom prst="rect">
            <a:avLst/>
          </a:prstGeom>
          <a:solidFill>
            <a:srgbClr val="0C0C0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Rboard4</a:t>
            </a:r>
            <a:endParaRPr sz="9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A6A0DED8-70D8-43C2-9D6A-46710F01F016}"/>
              </a:ext>
            </a:extLst>
          </p:cNvPr>
          <p:cNvCxnSpPr/>
          <p:nvPr/>
        </p:nvCxnSpPr>
        <p:spPr>
          <a:xfrm>
            <a:off x="2734737" y="2305822"/>
            <a:ext cx="0" cy="2409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E367A50E-7311-4735-9985-7CF5F808EC64}"/>
              </a:ext>
            </a:extLst>
          </p:cNvPr>
          <p:cNvSpPr txBox="1"/>
          <p:nvPr/>
        </p:nvSpPr>
        <p:spPr>
          <a:xfrm>
            <a:off x="2308337" y="2546076"/>
            <a:ext cx="908525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800" b="1" dirty="0" err="1"/>
              <a:t>BoardController</a:t>
            </a:r>
            <a:endParaRPr lang="ko-KR" altLang="en-US" sz="800" b="1" dirty="0"/>
          </a:p>
        </p:txBody>
      </p: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D66B4C68-44E2-41EC-AA5B-FE7F79820857}"/>
              </a:ext>
            </a:extLst>
          </p:cNvPr>
          <p:cNvCxnSpPr/>
          <p:nvPr/>
        </p:nvCxnSpPr>
        <p:spPr>
          <a:xfrm>
            <a:off x="2744262" y="2742562"/>
            <a:ext cx="0" cy="8319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Google Shape;1205;p42">
            <a:extLst>
              <a:ext uri="{FF2B5EF4-FFF2-40B4-BE49-F238E27FC236}">
                <a16:creationId xmlns:a16="http://schemas.microsoft.com/office/drawing/2014/main" id="{16C25B08-1BCB-460C-8F7E-ACC0E25D5357}"/>
              </a:ext>
            </a:extLst>
          </p:cNvPr>
          <p:cNvSpPr txBox="1"/>
          <p:nvPr/>
        </p:nvSpPr>
        <p:spPr>
          <a:xfrm>
            <a:off x="2205372" y="2792000"/>
            <a:ext cx="521797" cy="21540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45700" rIns="360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BoardVO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205;p42">
            <a:extLst>
              <a:ext uri="{FF2B5EF4-FFF2-40B4-BE49-F238E27FC236}">
                <a16:creationId xmlns:a16="http://schemas.microsoft.com/office/drawing/2014/main" id="{FB4BAF50-8747-47DA-B2CD-EB250AD562CA}"/>
              </a:ext>
            </a:extLst>
          </p:cNvPr>
          <p:cNvSpPr txBox="1"/>
          <p:nvPr/>
        </p:nvSpPr>
        <p:spPr>
          <a:xfrm>
            <a:off x="2059667" y="3030712"/>
            <a:ext cx="667502" cy="21540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45700" rIns="360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BoardFileVO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205;p42">
            <a:extLst>
              <a:ext uri="{FF2B5EF4-FFF2-40B4-BE49-F238E27FC236}">
                <a16:creationId xmlns:a16="http://schemas.microsoft.com/office/drawing/2014/main" id="{F461C912-391E-4D8C-9773-5CC285F398FE}"/>
              </a:ext>
            </a:extLst>
          </p:cNvPr>
          <p:cNvSpPr txBox="1"/>
          <p:nvPr/>
        </p:nvSpPr>
        <p:spPr>
          <a:xfrm>
            <a:off x="1804823" y="3257476"/>
            <a:ext cx="923441" cy="21540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45700" rIns="360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BoardCategoryVO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202;p42">
            <a:extLst>
              <a:ext uri="{FF2B5EF4-FFF2-40B4-BE49-F238E27FC236}">
                <a16:creationId xmlns:a16="http://schemas.microsoft.com/office/drawing/2014/main" id="{03923D2C-9F3A-43F2-99E9-BF666389545E}"/>
              </a:ext>
            </a:extLst>
          </p:cNvPr>
          <p:cNvSpPr txBox="1"/>
          <p:nvPr/>
        </p:nvSpPr>
        <p:spPr>
          <a:xfrm>
            <a:off x="2363200" y="3532706"/>
            <a:ext cx="726204" cy="23079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Board</a:t>
            </a:r>
            <a:r>
              <a:rPr lang="ko-KR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SVC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2E16FF94-1611-48D5-B654-DCBF51990444}"/>
              </a:ext>
            </a:extLst>
          </p:cNvPr>
          <p:cNvSpPr/>
          <p:nvPr/>
        </p:nvSpPr>
        <p:spPr>
          <a:xfrm>
            <a:off x="2659627" y="3429000"/>
            <a:ext cx="133350" cy="1458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Google Shape;1206;p42">
            <a:extLst>
              <a:ext uri="{FF2B5EF4-FFF2-40B4-BE49-F238E27FC236}">
                <a16:creationId xmlns:a16="http://schemas.microsoft.com/office/drawing/2014/main" id="{AA2523C8-3F96-4C9B-9B8C-B2BB739F2214}"/>
              </a:ext>
            </a:extLst>
          </p:cNvPr>
          <p:cNvSpPr txBox="1"/>
          <p:nvPr/>
        </p:nvSpPr>
        <p:spPr>
          <a:xfrm>
            <a:off x="2282162" y="3995617"/>
            <a:ext cx="1005734" cy="23079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45700" rIns="360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Board</a:t>
            </a:r>
            <a:r>
              <a:rPr lang="ko-KR" sz="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SVCImpl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7FF0EE99-FD05-4CA3-A3E4-A343A1D426CE}"/>
              </a:ext>
            </a:extLst>
          </p:cNvPr>
          <p:cNvCxnSpPr/>
          <p:nvPr/>
        </p:nvCxnSpPr>
        <p:spPr>
          <a:xfrm>
            <a:off x="2880291" y="4247302"/>
            <a:ext cx="0" cy="2915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Google Shape;1202;p42">
            <a:extLst>
              <a:ext uri="{FF2B5EF4-FFF2-40B4-BE49-F238E27FC236}">
                <a16:creationId xmlns:a16="http://schemas.microsoft.com/office/drawing/2014/main" id="{CBE3C7EC-D1E8-4E18-98FC-3E2D163D082E}"/>
              </a:ext>
            </a:extLst>
          </p:cNvPr>
          <p:cNvSpPr txBox="1"/>
          <p:nvPr/>
        </p:nvSpPr>
        <p:spPr>
          <a:xfrm>
            <a:off x="2483951" y="4547150"/>
            <a:ext cx="880037" cy="23079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BoardDAO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5A8EC2D7-256F-437B-A8C6-AA317E9E1593}"/>
              </a:ext>
            </a:extLst>
          </p:cNvPr>
          <p:cNvCxnSpPr/>
          <p:nvPr/>
        </p:nvCxnSpPr>
        <p:spPr>
          <a:xfrm>
            <a:off x="2920442" y="4802239"/>
            <a:ext cx="0" cy="181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Google Shape;1202;p42">
            <a:extLst>
              <a:ext uri="{FF2B5EF4-FFF2-40B4-BE49-F238E27FC236}">
                <a16:creationId xmlns:a16="http://schemas.microsoft.com/office/drawing/2014/main" id="{8E4F7A27-7B43-4B7F-A3E9-82E1ABFA9949}"/>
              </a:ext>
            </a:extLst>
          </p:cNvPr>
          <p:cNvSpPr txBox="1"/>
          <p:nvPr/>
        </p:nvSpPr>
        <p:spPr>
          <a:xfrm>
            <a:off x="2263268" y="4996498"/>
            <a:ext cx="1314348" cy="23738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BoardDAOImplXML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A6E86425-45E8-4953-9019-300B6D182645}"/>
              </a:ext>
            </a:extLst>
          </p:cNvPr>
          <p:cNvCxnSpPr/>
          <p:nvPr/>
        </p:nvCxnSpPr>
        <p:spPr>
          <a:xfrm>
            <a:off x="2939336" y="5234791"/>
            <a:ext cx="0" cy="181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Google Shape;1202;p42">
            <a:extLst>
              <a:ext uri="{FF2B5EF4-FFF2-40B4-BE49-F238E27FC236}">
                <a16:creationId xmlns:a16="http://schemas.microsoft.com/office/drawing/2014/main" id="{D0195F64-B41E-4E6F-A414-B7F113BBD7CE}"/>
              </a:ext>
            </a:extLst>
          </p:cNvPr>
          <p:cNvSpPr txBox="1"/>
          <p:nvPr/>
        </p:nvSpPr>
        <p:spPr>
          <a:xfrm>
            <a:off x="2067063" y="5441863"/>
            <a:ext cx="1510553" cy="23079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BoardDAO-mapper.xml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4926C46B-4C25-4378-8DF7-A25C62CC6E61}"/>
              </a:ext>
            </a:extLst>
          </p:cNvPr>
          <p:cNvCxnSpPr>
            <a:cxnSpLocks/>
          </p:cNvCxnSpPr>
          <p:nvPr/>
        </p:nvCxnSpPr>
        <p:spPr>
          <a:xfrm flipH="1">
            <a:off x="2951818" y="5695743"/>
            <a:ext cx="1" cy="2573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화살표 연결선 208">
            <a:extLst>
              <a:ext uri="{FF2B5EF4-FFF2-40B4-BE49-F238E27FC236}">
                <a16:creationId xmlns:a16="http://schemas.microsoft.com/office/drawing/2014/main" id="{18DD8748-6CFE-407A-BD35-2DE8B05D074D}"/>
              </a:ext>
            </a:extLst>
          </p:cNvPr>
          <p:cNvCxnSpPr/>
          <p:nvPr/>
        </p:nvCxnSpPr>
        <p:spPr>
          <a:xfrm>
            <a:off x="2742381" y="3759228"/>
            <a:ext cx="0" cy="2190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타원 207">
            <a:extLst>
              <a:ext uri="{FF2B5EF4-FFF2-40B4-BE49-F238E27FC236}">
                <a16:creationId xmlns:a16="http://schemas.microsoft.com/office/drawing/2014/main" id="{579430F0-30FB-4679-A33D-D8B91738CD0F}"/>
              </a:ext>
            </a:extLst>
          </p:cNvPr>
          <p:cNvSpPr/>
          <p:nvPr/>
        </p:nvSpPr>
        <p:spPr>
          <a:xfrm>
            <a:off x="2679435" y="3872014"/>
            <a:ext cx="133350" cy="1458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Google Shape;1205;p42">
            <a:extLst>
              <a:ext uri="{FF2B5EF4-FFF2-40B4-BE49-F238E27FC236}">
                <a16:creationId xmlns:a16="http://schemas.microsoft.com/office/drawing/2014/main" id="{C8D74986-5050-4F4E-83F0-A0C796A92349}"/>
              </a:ext>
            </a:extLst>
          </p:cNvPr>
          <p:cNvSpPr txBox="1"/>
          <p:nvPr/>
        </p:nvSpPr>
        <p:spPr>
          <a:xfrm>
            <a:off x="2240676" y="4241412"/>
            <a:ext cx="402913" cy="184626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45700" rIns="360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BoardVO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1205;p42">
            <a:extLst>
              <a:ext uri="{FF2B5EF4-FFF2-40B4-BE49-F238E27FC236}">
                <a16:creationId xmlns:a16="http://schemas.microsoft.com/office/drawing/2014/main" id="{0F1E1309-E0EE-4D5B-BF31-5180F69156B4}"/>
              </a:ext>
            </a:extLst>
          </p:cNvPr>
          <p:cNvSpPr txBox="1"/>
          <p:nvPr/>
        </p:nvSpPr>
        <p:spPr>
          <a:xfrm>
            <a:off x="1697770" y="4241412"/>
            <a:ext cx="515974" cy="184626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45700" rIns="360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BoardFileVO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D1EFE5A7-D826-4311-B1D4-FEAFA0FBD251}"/>
              </a:ext>
            </a:extLst>
          </p:cNvPr>
          <p:cNvCxnSpPr/>
          <p:nvPr/>
        </p:nvCxnSpPr>
        <p:spPr>
          <a:xfrm>
            <a:off x="3827732" y="2318057"/>
            <a:ext cx="0" cy="2409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>
            <a:extLst>
              <a:ext uri="{FF2B5EF4-FFF2-40B4-BE49-F238E27FC236}">
                <a16:creationId xmlns:a16="http://schemas.microsoft.com/office/drawing/2014/main" id="{A1CF342F-0817-40A3-A6EF-71B7E23F6379}"/>
              </a:ext>
            </a:extLst>
          </p:cNvPr>
          <p:cNvSpPr txBox="1"/>
          <p:nvPr/>
        </p:nvSpPr>
        <p:spPr>
          <a:xfrm>
            <a:off x="3319604" y="2546076"/>
            <a:ext cx="1004245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800" b="1" dirty="0" err="1"/>
              <a:t>RBoardController</a:t>
            </a:r>
            <a:endParaRPr lang="ko-KR" altLang="en-US" sz="800" b="1" dirty="0"/>
          </a:p>
        </p:txBody>
      </p: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644E1D92-2C05-48CF-9306-FFAB9F3201E4}"/>
              </a:ext>
            </a:extLst>
          </p:cNvPr>
          <p:cNvCxnSpPr/>
          <p:nvPr/>
        </p:nvCxnSpPr>
        <p:spPr>
          <a:xfrm>
            <a:off x="4035683" y="2752291"/>
            <a:ext cx="0" cy="7563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Google Shape;1205;p42">
            <a:extLst>
              <a:ext uri="{FF2B5EF4-FFF2-40B4-BE49-F238E27FC236}">
                <a16:creationId xmlns:a16="http://schemas.microsoft.com/office/drawing/2014/main" id="{6939C0A8-A27C-4F71-8826-2B8DBBC86B38}"/>
              </a:ext>
            </a:extLst>
          </p:cNvPr>
          <p:cNvSpPr txBox="1"/>
          <p:nvPr/>
        </p:nvSpPr>
        <p:spPr>
          <a:xfrm>
            <a:off x="3423530" y="2773261"/>
            <a:ext cx="587771" cy="21540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45700" rIns="360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Rb</a:t>
            </a:r>
            <a:r>
              <a:rPr lang="en-US" altLang="ko-KR" sz="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oardVO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1205;p42">
            <a:extLst>
              <a:ext uri="{FF2B5EF4-FFF2-40B4-BE49-F238E27FC236}">
                <a16:creationId xmlns:a16="http://schemas.microsoft.com/office/drawing/2014/main" id="{D4A4334E-0042-480B-93FE-C4F882346720}"/>
              </a:ext>
            </a:extLst>
          </p:cNvPr>
          <p:cNvSpPr txBox="1"/>
          <p:nvPr/>
        </p:nvSpPr>
        <p:spPr>
          <a:xfrm>
            <a:off x="3570818" y="3013958"/>
            <a:ext cx="440482" cy="21540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45700" rIns="360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VoteVO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1202;p42">
            <a:extLst>
              <a:ext uri="{FF2B5EF4-FFF2-40B4-BE49-F238E27FC236}">
                <a16:creationId xmlns:a16="http://schemas.microsoft.com/office/drawing/2014/main" id="{246F2ECF-EF75-4365-9519-2DAA21E6C2B2}"/>
              </a:ext>
            </a:extLst>
          </p:cNvPr>
          <p:cNvSpPr txBox="1"/>
          <p:nvPr/>
        </p:nvSpPr>
        <p:spPr>
          <a:xfrm>
            <a:off x="3597644" y="3521564"/>
            <a:ext cx="811059" cy="23079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RBoard</a:t>
            </a:r>
            <a:r>
              <a:rPr lang="ko-KR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SVC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1206;p42">
            <a:extLst>
              <a:ext uri="{FF2B5EF4-FFF2-40B4-BE49-F238E27FC236}">
                <a16:creationId xmlns:a16="http://schemas.microsoft.com/office/drawing/2014/main" id="{939AED24-F3A3-4888-B494-BC844A337B9C}"/>
              </a:ext>
            </a:extLst>
          </p:cNvPr>
          <p:cNvSpPr txBox="1"/>
          <p:nvPr/>
        </p:nvSpPr>
        <p:spPr>
          <a:xfrm>
            <a:off x="3627911" y="3985796"/>
            <a:ext cx="1005734" cy="23079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45700" rIns="360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RBoard</a:t>
            </a:r>
            <a:r>
              <a:rPr lang="ko-KR" sz="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SVCImpl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7CBDCDC8-9151-4E16-9D4D-5B28C1436772}"/>
              </a:ext>
            </a:extLst>
          </p:cNvPr>
          <p:cNvCxnSpPr/>
          <p:nvPr/>
        </p:nvCxnSpPr>
        <p:spPr>
          <a:xfrm>
            <a:off x="4002280" y="3759228"/>
            <a:ext cx="0" cy="2190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타원 221">
            <a:extLst>
              <a:ext uri="{FF2B5EF4-FFF2-40B4-BE49-F238E27FC236}">
                <a16:creationId xmlns:a16="http://schemas.microsoft.com/office/drawing/2014/main" id="{50DF10D2-5A0F-4B0A-B308-4775DDB241BD}"/>
              </a:ext>
            </a:extLst>
          </p:cNvPr>
          <p:cNvSpPr/>
          <p:nvPr/>
        </p:nvSpPr>
        <p:spPr>
          <a:xfrm>
            <a:off x="3934757" y="3891207"/>
            <a:ext cx="133350" cy="1458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3" name="직선 연결선 222">
            <a:extLst>
              <a:ext uri="{FF2B5EF4-FFF2-40B4-BE49-F238E27FC236}">
                <a16:creationId xmlns:a16="http://schemas.microsoft.com/office/drawing/2014/main" id="{6BA46E21-8FED-4E5B-8097-ED58A3E48DD3}"/>
              </a:ext>
            </a:extLst>
          </p:cNvPr>
          <p:cNvCxnSpPr>
            <a:cxnSpLocks/>
          </p:cNvCxnSpPr>
          <p:nvPr/>
        </p:nvCxnSpPr>
        <p:spPr>
          <a:xfrm>
            <a:off x="-99380" y="4548864"/>
            <a:ext cx="12192000" cy="1266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822F7093-5EA1-4445-BFAD-8CCBCB793099}"/>
              </a:ext>
            </a:extLst>
          </p:cNvPr>
          <p:cNvSpPr txBox="1"/>
          <p:nvPr/>
        </p:nvSpPr>
        <p:spPr>
          <a:xfrm>
            <a:off x="-49419" y="6459781"/>
            <a:ext cx="1223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Data </a:t>
            </a:r>
            <a:r>
              <a:rPr lang="en-US" altLang="ko-KR" sz="1000" b="1" dirty="0" err="1"/>
              <a:t>Acess</a:t>
            </a:r>
            <a:r>
              <a:rPr lang="en-US" altLang="ko-KR" sz="1000" b="1" dirty="0"/>
              <a:t> Layer</a:t>
            </a:r>
            <a:endParaRPr lang="ko-KR" altLang="en-US" sz="1000" b="1" dirty="0"/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0FF493B6-FEA5-46AC-8622-8B86169C2117}"/>
              </a:ext>
            </a:extLst>
          </p:cNvPr>
          <p:cNvSpPr/>
          <p:nvPr/>
        </p:nvSpPr>
        <p:spPr>
          <a:xfrm>
            <a:off x="4840003" y="4235661"/>
            <a:ext cx="1573016" cy="528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8495CEA3-27EE-4987-A09E-B8D9C981B203}"/>
              </a:ext>
            </a:extLst>
          </p:cNvPr>
          <p:cNvSpPr txBox="1"/>
          <p:nvPr/>
        </p:nvSpPr>
        <p:spPr>
          <a:xfrm>
            <a:off x="4864715" y="4260409"/>
            <a:ext cx="564826" cy="2000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700" dirty="0" err="1"/>
              <a:t>PageCriteria</a:t>
            </a:r>
            <a:endParaRPr lang="ko-KR" altLang="en-US" sz="700" dirty="0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B56D5B9B-FF05-42AC-BD38-4BDFC1EF24C9}"/>
              </a:ext>
            </a:extLst>
          </p:cNvPr>
          <p:cNvSpPr txBox="1"/>
          <p:nvPr/>
        </p:nvSpPr>
        <p:spPr>
          <a:xfrm>
            <a:off x="5875445" y="4523738"/>
            <a:ext cx="537574" cy="2000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700" dirty="0" err="1"/>
              <a:t>FindCriteria</a:t>
            </a:r>
            <a:endParaRPr lang="ko-KR" altLang="en-US" sz="700" dirty="0"/>
          </a:p>
        </p:txBody>
      </p:sp>
      <p:cxnSp>
        <p:nvCxnSpPr>
          <p:cNvPr id="228" name="직선 화살표 연결선 227">
            <a:extLst>
              <a:ext uri="{FF2B5EF4-FFF2-40B4-BE49-F238E27FC236}">
                <a16:creationId xmlns:a16="http://schemas.microsoft.com/office/drawing/2014/main" id="{143EBCA0-ED32-4313-9D68-4C680FC0BE7C}"/>
              </a:ext>
            </a:extLst>
          </p:cNvPr>
          <p:cNvCxnSpPr/>
          <p:nvPr/>
        </p:nvCxnSpPr>
        <p:spPr>
          <a:xfrm>
            <a:off x="5500073" y="4362440"/>
            <a:ext cx="211123" cy="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8DD8DAB2-A379-469F-AF17-A43A63EFE02F}"/>
              </a:ext>
            </a:extLst>
          </p:cNvPr>
          <p:cNvSpPr txBox="1"/>
          <p:nvPr/>
        </p:nvSpPr>
        <p:spPr>
          <a:xfrm>
            <a:off x="5749495" y="4259160"/>
            <a:ext cx="649784" cy="2000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700" dirty="0" err="1"/>
              <a:t>RecordCriteria</a:t>
            </a:r>
            <a:endParaRPr lang="ko-KR" altLang="en-US" sz="700" dirty="0"/>
          </a:p>
        </p:txBody>
      </p:sp>
      <p:cxnSp>
        <p:nvCxnSpPr>
          <p:cNvPr id="236" name="꺾인 연결선 226">
            <a:extLst>
              <a:ext uri="{FF2B5EF4-FFF2-40B4-BE49-F238E27FC236}">
                <a16:creationId xmlns:a16="http://schemas.microsoft.com/office/drawing/2014/main" id="{07D9283F-2D41-4D4B-876B-A29174927680}"/>
              </a:ext>
            </a:extLst>
          </p:cNvPr>
          <p:cNvCxnSpPr/>
          <p:nvPr/>
        </p:nvCxnSpPr>
        <p:spPr>
          <a:xfrm>
            <a:off x="2971742" y="4228896"/>
            <a:ext cx="1894861" cy="328399"/>
          </a:xfrm>
          <a:prstGeom prst="bentConnector3">
            <a:avLst>
              <a:gd name="adj1" fmla="val -62"/>
            </a:avLst>
          </a:prstGeom>
          <a:ln w="31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직선 화살표 연결선 236">
            <a:extLst>
              <a:ext uri="{FF2B5EF4-FFF2-40B4-BE49-F238E27FC236}">
                <a16:creationId xmlns:a16="http://schemas.microsoft.com/office/drawing/2014/main" id="{9FF44449-E819-472D-BE2A-803007FC46C1}"/>
              </a:ext>
            </a:extLst>
          </p:cNvPr>
          <p:cNvCxnSpPr/>
          <p:nvPr/>
        </p:nvCxnSpPr>
        <p:spPr>
          <a:xfrm>
            <a:off x="4142650" y="4224591"/>
            <a:ext cx="0" cy="3528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Google Shape;1202;p42">
            <a:extLst>
              <a:ext uri="{FF2B5EF4-FFF2-40B4-BE49-F238E27FC236}">
                <a16:creationId xmlns:a16="http://schemas.microsoft.com/office/drawing/2014/main" id="{07162E78-1EAD-45B4-AE29-7C561ABC059A}"/>
              </a:ext>
            </a:extLst>
          </p:cNvPr>
          <p:cNvSpPr txBox="1"/>
          <p:nvPr/>
        </p:nvSpPr>
        <p:spPr>
          <a:xfrm>
            <a:off x="3887358" y="4575372"/>
            <a:ext cx="880037" cy="23079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RboardDAO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9" name="직선 화살표 연결선 238">
            <a:extLst>
              <a:ext uri="{FF2B5EF4-FFF2-40B4-BE49-F238E27FC236}">
                <a16:creationId xmlns:a16="http://schemas.microsoft.com/office/drawing/2014/main" id="{EE8A0D90-E71B-40BE-A5FD-CC49E6217CDB}"/>
              </a:ext>
            </a:extLst>
          </p:cNvPr>
          <p:cNvCxnSpPr/>
          <p:nvPr/>
        </p:nvCxnSpPr>
        <p:spPr>
          <a:xfrm>
            <a:off x="4323849" y="4830461"/>
            <a:ext cx="0" cy="181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Google Shape;1202;p42">
            <a:extLst>
              <a:ext uri="{FF2B5EF4-FFF2-40B4-BE49-F238E27FC236}">
                <a16:creationId xmlns:a16="http://schemas.microsoft.com/office/drawing/2014/main" id="{BC3D53CC-18EF-49BC-BE00-11F8ADFE719B}"/>
              </a:ext>
            </a:extLst>
          </p:cNvPr>
          <p:cNvSpPr txBox="1"/>
          <p:nvPr/>
        </p:nvSpPr>
        <p:spPr>
          <a:xfrm>
            <a:off x="3666675" y="5024720"/>
            <a:ext cx="1314348" cy="23738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Rboard</a:t>
            </a:r>
            <a:r>
              <a:rPr lang="en-US" altLang="ko-KR" sz="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DAOImplXML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1" name="직선 화살표 연결선 240">
            <a:extLst>
              <a:ext uri="{FF2B5EF4-FFF2-40B4-BE49-F238E27FC236}">
                <a16:creationId xmlns:a16="http://schemas.microsoft.com/office/drawing/2014/main" id="{6CF76A3B-B60F-4E0D-AD77-570D61E05F6C}"/>
              </a:ext>
            </a:extLst>
          </p:cNvPr>
          <p:cNvCxnSpPr/>
          <p:nvPr/>
        </p:nvCxnSpPr>
        <p:spPr>
          <a:xfrm>
            <a:off x="4342743" y="5263013"/>
            <a:ext cx="0" cy="181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Google Shape;1202;p42">
            <a:extLst>
              <a:ext uri="{FF2B5EF4-FFF2-40B4-BE49-F238E27FC236}">
                <a16:creationId xmlns:a16="http://schemas.microsoft.com/office/drawing/2014/main" id="{B9341BFA-1334-4B24-9C20-B01B25BD2BED}"/>
              </a:ext>
            </a:extLst>
          </p:cNvPr>
          <p:cNvSpPr txBox="1"/>
          <p:nvPr/>
        </p:nvSpPr>
        <p:spPr>
          <a:xfrm>
            <a:off x="3653426" y="5441863"/>
            <a:ext cx="1510553" cy="23079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RboardDAO-mapper.xml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" name="직선 연결선 242">
            <a:extLst>
              <a:ext uri="{FF2B5EF4-FFF2-40B4-BE49-F238E27FC236}">
                <a16:creationId xmlns:a16="http://schemas.microsoft.com/office/drawing/2014/main" id="{31B0A60C-D5F1-416A-B5D2-AD0EC382B7C7}"/>
              </a:ext>
            </a:extLst>
          </p:cNvPr>
          <p:cNvCxnSpPr>
            <a:cxnSpLocks/>
          </p:cNvCxnSpPr>
          <p:nvPr/>
        </p:nvCxnSpPr>
        <p:spPr>
          <a:xfrm flipH="1">
            <a:off x="4360644" y="5686594"/>
            <a:ext cx="1" cy="2573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Google Shape;1205;p42">
            <a:extLst>
              <a:ext uri="{FF2B5EF4-FFF2-40B4-BE49-F238E27FC236}">
                <a16:creationId xmlns:a16="http://schemas.microsoft.com/office/drawing/2014/main" id="{1EC332FE-6184-406C-9B33-1EFD553E216D}"/>
              </a:ext>
            </a:extLst>
          </p:cNvPr>
          <p:cNvSpPr txBox="1"/>
          <p:nvPr/>
        </p:nvSpPr>
        <p:spPr>
          <a:xfrm>
            <a:off x="1756262" y="4449389"/>
            <a:ext cx="728718" cy="184626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45700" rIns="360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BoardCategoryVO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1205;p42">
            <a:extLst>
              <a:ext uri="{FF2B5EF4-FFF2-40B4-BE49-F238E27FC236}">
                <a16:creationId xmlns:a16="http://schemas.microsoft.com/office/drawing/2014/main" id="{8D2096E2-CF76-4689-8AA2-5C8EE4A67DD6}"/>
              </a:ext>
            </a:extLst>
          </p:cNvPr>
          <p:cNvSpPr txBox="1"/>
          <p:nvPr/>
        </p:nvSpPr>
        <p:spPr>
          <a:xfrm>
            <a:off x="3697816" y="4241127"/>
            <a:ext cx="402913" cy="184626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45700" rIns="360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VoteVO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1205;p42">
            <a:extLst>
              <a:ext uri="{FF2B5EF4-FFF2-40B4-BE49-F238E27FC236}">
                <a16:creationId xmlns:a16="http://schemas.microsoft.com/office/drawing/2014/main" id="{A9A8D9AD-079F-419B-96D8-A46647863D31}"/>
              </a:ext>
            </a:extLst>
          </p:cNvPr>
          <p:cNvSpPr txBox="1"/>
          <p:nvPr/>
        </p:nvSpPr>
        <p:spPr>
          <a:xfrm>
            <a:off x="3154910" y="4241127"/>
            <a:ext cx="515974" cy="184626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45700" rIns="360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RboardVO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7" name="직선 화살표 연결선 246">
            <a:extLst>
              <a:ext uri="{FF2B5EF4-FFF2-40B4-BE49-F238E27FC236}">
                <a16:creationId xmlns:a16="http://schemas.microsoft.com/office/drawing/2014/main" id="{586DD734-6A67-40F6-BAD6-A8FD8E075C57}"/>
              </a:ext>
            </a:extLst>
          </p:cNvPr>
          <p:cNvCxnSpPr/>
          <p:nvPr/>
        </p:nvCxnSpPr>
        <p:spPr>
          <a:xfrm>
            <a:off x="4988537" y="2310236"/>
            <a:ext cx="0" cy="2409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0AE11E13-43BE-483B-AD0B-CB4F5C673EE5}"/>
              </a:ext>
            </a:extLst>
          </p:cNvPr>
          <p:cNvSpPr txBox="1"/>
          <p:nvPr/>
        </p:nvSpPr>
        <p:spPr>
          <a:xfrm>
            <a:off x="4480409" y="2538255"/>
            <a:ext cx="1004245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800" b="1" dirty="0"/>
              <a:t>BoardController2</a:t>
            </a:r>
            <a:endParaRPr lang="ko-KR" altLang="en-US" sz="800" b="1" dirty="0"/>
          </a:p>
        </p:txBody>
      </p:sp>
      <p:cxnSp>
        <p:nvCxnSpPr>
          <p:cNvPr id="249" name="직선 화살표 연결선 248">
            <a:extLst>
              <a:ext uri="{FF2B5EF4-FFF2-40B4-BE49-F238E27FC236}">
                <a16:creationId xmlns:a16="http://schemas.microsoft.com/office/drawing/2014/main" id="{F5990954-8AF4-460D-A39F-DD4C4C36CAEE}"/>
              </a:ext>
            </a:extLst>
          </p:cNvPr>
          <p:cNvCxnSpPr/>
          <p:nvPr/>
        </p:nvCxnSpPr>
        <p:spPr>
          <a:xfrm>
            <a:off x="5196488" y="2744470"/>
            <a:ext cx="0" cy="7563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Google Shape;1202;p42">
            <a:extLst>
              <a:ext uri="{FF2B5EF4-FFF2-40B4-BE49-F238E27FC236}">
                <a16:creationId xmlns:a16="http://schemas.microsoft.com/office/drawing/2014/main" id="{57293DD0-DC30-4DD5-80A2-42154A7F2D26}"/>
              </a:ext>
            </a:extLst>
          </p:cNvPr>
          <p:cNvSpPr txBox="1"/>
          <p:nvPr/>
        </p:nvSpPr>
        <p:spPr>
          <a:xfrm>
            <a:off x="4758449" y="3513743"/>
            <a:ext cx="811059" cy="23079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Board</a:t>
            </a:r>
            <a:r>
              <a:rPr lang="ko-KR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SVC</a:t>
            </a:r>
            <a:r>
              <a:rPr lang="en-US" altLang="ko-KR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1205;p42">
            <a:extLst>
              <a:ext uri="{FF2B5EF4-FFF2-40B4-BE49-F238E27FC236}">
                <a16:creationId xmlns:a16="http://schemas.microsoft.com/office/drawing/2014/main" id="{309E3380-8843-4CB0-9431-17CCFA0A4183}"/>
              </a:ext>
            </a:extLst>
          </p:cNvPr>
          <p:cNvSpPr txBox="1"/>
          <p:nvPr/>
        </p:nvSpPr>
        <p:spPr>
          <a:xfrm>
            <a:off x="4490228" y="2828403"/>
            <a:ext cx="695254" cy="21540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45700" rIns="360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BoardVO2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1205;p42">
            <a:extLst>
              <a:ext uri="{FF2B5EF4-FFF2-40B4-BE49-F238E27FC236}">
                <a16:creationId xmlns:a16="http://schemas.microsoft.com/office/drawing/2014/main" id="{B158625B-5619-410F-B852-3A9DFF88D0A1}"/>
              </a:ext>
            </a:extLst>
          </p:cNvPr>
          <p:cNvSpPr txBox="1"/>
          <p:nvPr/>
        </p:nvSpPr>
        <p:spPr>
          <a:xfrm>
            <a:off x="4216368" y="3083955"/>
            <a:ext cx="969708" cy="21540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45700" rIns="360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BoardCategoryVO2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3" name="꺾인 연결선 313">
            <a:extLst>
              <a:ext uri="{FF2B5EF4-FFF2-40B4-BE49-F238E27FC236}">
                <a16:creationId xmlns:a16="http://schemas.microsoft.com/office/drawing/2014/main" id="{69F495CA-63C4-43D3-889B-4ECFAA2413DF}"/>
              </a:ext>
            </a:extLst>
          </p:cNvPr>
          <p:cNvCxnSpPr/>
          <p:nvPr/>
        </p:nvCxnSpPr>
        <p:spPr>
          <a:xfrm rot="16200000" flipH="1">
            <a:off x="5620951" y="3286977"/>
            <a:ext cx="870362" cy="176526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Google Shape;1202;p42">
            <a:extLst>
              <a:ext uri="{FF2B5EF4-FFF2-40B4-BE49-F238E27FC236}">
                <a16:creationId xmlns:a16="http://schemas.microsoft.com/office/drawing/2014/main" id="{86FDAF5B-BFF8-4A19-AD98-DAC62DA61CB0}"/>
              </a:ext>
            </a:extLst>
          </p:cNvPr>
          <p:cNvSpPr txBox="1"/>
          <p:nvPr/>
        </p:nvSpPr>
        <p:spPr>
          <a:xfrm>
            <a:off x="6530106" y="4603244"/>
            <a:ext cx="880037" cy="23079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BoardDAO2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5" name="직선 화살표 연결선 254">
            <a:extLst>
              <a:ext uri="{FF2B5EF4-FFF2-40B4-BE49-F238E27FC236}">
                <a16:creationId xmlns:a16="http://schemas.microsoft.com/office/drawing/2014/main" id="{18F47896-3FED-43D9-BE5F-3195806E7A00}"/>
              </a:ext>
            </a:extLst>
          </p:cNvPr>
          <p:cNvCxnSpPr/>
          <p:nvPr/>
        </p:nvCxnSpPr>
        <p:spPr>
          <a:xfrm>
            <a:off x="6966597" y="4858333"/>
            <a:ext cx="0" cy="181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Google Shape;1202;p42">
            <a:extLst>
              <a:ext uri="{FF2B5EF4-FFF2-40B4-BE49-F238E27FC236}">
                <a16:creationId xmlns:a16="http://schemas.microsoft.com/office/drawing/2014/main" id="{4B8A0325-0D12-4D1B-BFE0-D84E9FCC1B4F}"/>
              </a:ext>
            </a:extLst>
          </p:cNvPr>
          <p:cNvSpPr txBox="1"/>
          <p:nvPr/>
        </p:nvSpPr>
        <p:spPr>
          <a:xfrm>
            <a:off x="6082775" y="5063111"/>
            <a:ext cx="1314348" cy="23738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Board</a:t>
            </a:r>
            <a:r>
              <a:rPr lang="en-US" altLang="ko-KR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DAO2ImplXML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7" name="직선 화살표 연결선 256">
            <a:extLst>
              <a:ext uri="{FF2B5EF4-FFF2-40B4-BE49-F238E27FC236}">
                <a16:creationId xmlns:a16="http://schemas.microsoft.com/office/drawing/2014/main" id="{6CB8BD9B-B285-4958-B78F-DFAEC6BF1FD2}"/>
              </a:ext>
            </a:extLst>
          </p:cNvPr>
          <p:cNvCxnSpPr/>
          <p:nvPr/>
        </p:nvCxnSpPr>
        <p:spPr>
          <a:xfrm>
            <a:off x="6985491" y="5290885"/>
            <a:ext cx="0" cy="181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Google Shape;1202;p42">
            <a:extLst>
              <a:ext uri="{FF2B5EF4-FFF2-40B4-BE49-F238E27FC236}">
                <a16:creationId xmlns:a16="http://schemas.microsoft.com/office/drawing/2014/main" id="{4BF4BC02-2809-482E-9335-31ECC987DBF4}"/>
              </a:ext>
            </a:extLst>
          </p:cNvPr>
          <p:cNvSpPr txBox="1"/>
          <p:nvPr/>
        </p:nvSpPr>
        <p:spPr>
          <a:xfrm>
            <a:off x="6069526" y="5480254"/>
            <a:ext cx="1510553" cy="23079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BoardDAO2-mapper.xml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9" name="직선 연결선 258">
            <a:extLst>
              <a:ext uri="{FF2B5EF4-FFF2-40B4-BE49-F238E27FC236}">
                <a16:creationId xmlns:a16="http://schemas.microsoft.com/office/drawing/2014/main" id="{88365049-E1C1-4057-8345-1780FC9D897E}"/>
              </a:ext>
            </a:extLst>
          </p:cNvPr>
          <p:cNvCxnSpPr>
            <a:cxnSpLocks/>
          </p:cNvCxnSpPr>
          <p:nvPr/>
        </p:nvCxnSpPr>
        <p:spPr>
          <a:xfrm flipH="1">
            <a:off x="6987906" y="5689285"/>
            <a:ext cx="1" cy="1757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화살표 연결선 259">
            <a:extLst>
              <a:ext uri="{FF2B5EF4-FFF2-40B4-BE49-F238E27FC236}">
                <a16:creationId xmlns:a16="http://schemas.microsoft.com/office/drawing/2014/main" id="{16F46C95-DAA7-454D-AB23-597B7B463AAB}"/>
              </a:ext>
            </a:extLst>
          </p:cNvPr>
          <p:cNvCxnSpPr/>
          <p:nvPr/>
        </p:nvCxnSpPr>
        <p:spPr>
          <a:xfrm>
            <a:off x="6179736" y="2301055"/>
            <a:ext cx="0" cy="2409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TextBox 260">
            <a:extLst>
              <a:ext uri="{FF2B5EF4-FFF2-40B4-BE49-F238E27FC236}">
                <a16:creationId xmlns:a16="http://schemas.microsoft.com/office/drawing/2014/main" id="{833D1AB8-BC2F-4A73-85FD-551AE90B199B}"/>
              </a:ext>
            </a:extLst>
          </p:cNvPr>
          <p:cNvSpPr txBox="1"/>
          <p:nvPr/>
        </p:nvSpPr>
        <p:spPr>
          <a:xfrm>
            <a:off x="5671608" y="2529074"/>
            <a:ext cx="1004245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800" b="1" dirty="0"/>
              <a:t>BoardController3</a:t>
            </a:r>
            <a:endParaRPr lang="ko-KR" altLang="en-US" sz="800" b="1" dirty="0"/>
          </a:p>
        </p:txBody>
      </p:sp>
      <p:cxnSp>
        <p:nvCxnSpPr>
          <p:cNvPr id="262" name="직선 화살표 연결선 261">
            <a:extLst>
              <a:ext uri="{FF2B5EF4-FFF2-40B4-BE49-F238E27FC236}">
                <a16:creationId xmlns:a16="http://schemas.microsoft.com/office/drawing/2014/main" id="{F980ADD5-316B-4167-B83B-703217AD3D42}"/>
              </a:ext>
            </a:extLst>
          </p:cNvPr>
          <p:cNvCxnSpPr/>
          <p:nvPr/>
        </p:nvCxnSpPr>
        <p:spPr>
          <a:xfrm>
            <a:off x="6387687" y="2735289"/>
            <a:ext cx="0" cy="7563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Google Shape;1202;p42">
            <a:extLst>
              <a:ext uri="{FF2B5EF4-FFF2-40B4-BE49-F238E27FC236}">
                <a16:creationId xmlns:a16="http://schemas.microsoft.com/office/drawing/2014/main" id="{8190D85C-1ABA-481C-9DB0-634F9F92DA70}"/>
              </a:ext>
            </a:extLst>
          </p:cNvPr>
          <p:cNvSpPr txBox="1"/>
          <p:nvPr/>
        </p:nvSpPr>
        <p:spPr>
          <a:xfrm>
            <a:off x="5949648" y="3504562"/>
            <a:ext cx="811059" cy="23079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Board</a:t>
            </a:r>
            <a:r>
              <a:rPr lang="ko-KR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SVC</a:t>
            </a:r>
            <a:r>
              <a:rPr lang="en-US" altLang="ko-KR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1205;p42">
            <a:extLst>
              <a:ext uri="{FF2B5EF4-FFF2-40B4-BE49-F238E27FC236}">
                <a16:creationId xmlns:a16="http://schemas.microsoft.com/office/drawing/2014/main" id="{AC21C44A-6154-4B1E-A584-6631EE11ADE0}"/>
              </a:ext>
            </a:extLst>
          </p:cNvPr>
          <p:cNvSpPr txBox="1"/>
          <p:nvPr/>
        </p:nvSpPr>
        <p:spPr>
          <a:xfrm>
            <a:off x="5681427" y="2819222"/>
            <a:ext cx="695254" cy="21540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45700" rIns="360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BoardVO3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1205;p42">
            <a:extLst>
              <a:ext uri="{FF2B5EF4-FFF2-40B4-BE49-F238E27FC236}">
                <a16:creationId xmlns:a16="http://schemas.microsoft.com/office/drawing/2014/main" id="{2E8E7B84-A907-4EBD-9AC7-55270CD87281}"/>
              </a:ext>
            </a:extLst>
          </p:cNvPr>
          <p:cNvSpPr txBox="1"/>
          <p:nvPr/>
        </p:nvSpPr>
        <p:spPr>
          <a:xfrm>
            <a:off x="5407567" y="3074774"/>
            <a:ext cx="969708" cy="21540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45700" rIns="360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BoardCategoryVO3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6" name="꺾인 연결선 313">
            <a:extLst>
              <a:ext uri="{FF2B5EF4-FFF2-40B4-BE49-F238E27FC236}">
                <a16:creationId xmlns:a16="http://schemas.microsoft.com/office/drawing/2014/main" id="{965C8FED-6723-41B4-B237-0A68FB8C5B28}"/>
              </a:ext>
            </a:extLst>
          </p:cNvPr>
          <p:cNvCxnSpPr/>
          <p:nvPr/>
        </p:nvCxnSpPr>
        <p:spPr>
          <a:xfrm rot="16200000" flipH="1">
            <a:off x="6771469" y="3357557"/>
            <a:ext cx="870362" cy="160479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Google Shape;1202;p42">
            <a:extLst>
              <a:ext uri="{FF2B5EF4-FFF2-40B4-BE49-F238E27FC236}">
                <a16:creationId xmlns:a16="http://schemas.microsoft.com/office/drawing/2014/main" id="{5C012F14-4C31-4DC3-9DBA-BFDE660CE06D}"/>
              </a:ext>
            </a:extLst>
          </p:cNvPr>
          <p:cNvSpPr txBox="1"/>
          <p:nvPr/>
        </p:nvSpPr>
        <p:spPr>
          <a:xfrm>
            <a:off x="7632435" y="4594206"/>
            <a:ext cx="880037" cy="23079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BoardDAO3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직선 화살표 연결선 267">
            <a:extLst>
              <a:ext uri="{FF2B5EF4-FFF2-40B4-BE49-F238E27FC236}">
                <a16:creationId xmlns:a16="http://schemas.microsoft.com/office/drawing/2014/main" id="{24E8EC7A-F6DD-41DA-8320-2A0B876BC251}"/>
              </a:ext>
            </a:extLst>
          </p:cNvPr>
          <p:cNvCxnSpPr/>
          <p:nvPr/>
        </p:nvCxnSpPr>
        <p:spPr>
          <a:xfrm>
            <a:off x="8009045" y="4843666"/>
            <a:ext cx="0" cy="181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Google Shape;1202;p42">
            <a:extLst>
              <a:ext uri="{FF2B5EF4-FFF2-40B4-BE49-F238E27FC236}">
                <a16:creationId xmlns:a16="http://schemas.microsoft.com/office/drawing/2014/main" id="{A234B500-F03D-4480-BFB0-673C3A189097}"/>
              </a:ext>
            </a:extLst>
          </p:cNvPr>
          <p:cNvSpPr txBox="1"/>
          <p:nvPr/>
        </p:nvSpPr>
        <p:spPr>
          <a:xfrm>
            <a:off x="7580079" y="5041670"/>
            <a:ext cx="1314348" cy="23738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Board</a:t>
            </a:r>
            <a:r>
              <a:rPr lang="en-US" altLang="ko-KR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DAO3ImplXML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0" name="직선 화살표 연결선 269">
            <a:extLst>
              <a:ext uri="{FF2B5EF4-FFF2-40B4-BE49-F238E27FC236}">
                <a16:creationId xmlns:a16="http://schemas.microsoft.com/office/drawing/2014/main" id="{6B418AD6-5996-4384-BD53-1C83FEA11565}"/>
              </a:ext>
            </a:extLst>
          </p:cNvPr>
          <p:cNvCxnSpPr/>
          <p:nvPr/>
        </p:nvCxnSpPr>
        <p:spPr>
          <a:xfrm>
            <a:off x="8087471" y="5270061"/>
            <a:ext cx="0" cy="181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Google Shape;1202;p42">
            <a:extLst>
              <a:ext uri="{FF2B5EF4-FFF2-40B4-BE49-F238E27FC236}">
                <a16:creationId xmlns:a16="http://schemas.microsoft.com/office/drawing/2014/main" id="{6812CAC4-C559-4523-A7E4-A3ADEE4AFF34}"/>
              </a:ext>
            </a:extLst>
          </p:cNvPr>
          <p:cNvSpPr txBox="1"/>
          <p:nvPr/>
        </p:nvSpPr>
        <p:spPr>
          <a:xfrm>
            <a:off x="7741808" y="5459158"/>
            <a:ext cx="1510553" cy="23079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BoardDAO3-mapper.xml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2" name="직선 연결선 271">
            <a:extLst>
              <a:ext uri="{FF2B5EF4-FFF2-40B4-BE49-F238E27FC236}">
                <a16:creationId xmlns:a16="http://schemas.microsoft.com/office/drawing/2014/main" id="{DA427BA9-953F-401C-A422-9A3D6F13DD65}"/>
              </a:ext>
            </a:extLst>
          </p:cNvPr>
          <p:cNvCxnSpPr>
            <a:cxnSpLocks/>
          </p:cNvCxnSpPr>
          <p:nvPr/>
        </p:nvCxnSpPr>
        <p:spPr>
          <a:xfrm flipH="1">
            <a:off x="8596541" y="5705909"/>
            <a:ext cx="1" cy="2573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연결선 272">
            <a:extLst>
              <a:ext uri="{FF2B5EF4-FFF2-40B4-BE49-F238E27FC236}">
                <a16:creationId xmlns:a16="http://schemas.microsoft.com/office/drawing/2014/main" id="{4B99C667-593D-471A-890F-D4839C842709}"/>
              </a:ext>
            </a:extLst>
          </p:cNvPr>
          <p:cNvCxnSpPr/>
          <p:nvPr/>
        </p:nvCxnSpPr>
        <p:spPr>
          <a:xfrm>
            <a:off x="7304810" y="5961598"/>
            <a:ext cx="44134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화살표 연결선 273">
            <a:extLst>
              <a:ext uri="{FF2B5EF4-FFF2-40B4-BE49-F238E27FC236}">
                <a16:creationId xmlns:a16="http://schemas.microsoft.com/office/drawing/2014/main" id="{4A0AE798-CE80-4290-BA25-ADD28A0C1378}"/>
              </a:ext>
            </a:extLst>
          </p:cNvPr>
          <p:cNvCxnSpPr/>
          <p:nvPr/>
        </p:nvCxnSpPr>
        <p:spPr>
          <a:xfrm>
            <a:off x="8742560" y="2299509"/>
            <a:ext cx="0" cy="2409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793E0545-B2D0-4246-8A73-DB2FFB9105FC}"/>
              </a:ext>
            </a:extLst>
          </p:cNvPr>
          <p:cNvSpPr txBox="1"/>
          <p:nvPr/>
        </p:nvSpPr>
        <p:spPr>
          <a:xfrm>
            <a:off x="8234432" y="2527528"/>
            <a:ext cx="1004245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800" b="1" dirty="0"/>
              <a:t>BoardController4</a:t>
            </a:r>
            <a:endParaRPr lang="ko-KR" altLang="en-US" sz="800" b="1" dirty="0"/>
          </a:p>
        </p:txBody>
      </p:sp>
      <p:cxnSp>
        <p:nvCxnSpPr>
          <p:cNvPr id="276" name="직선 화살표 연결선 275">
            <a:extLst>
              <a:ext uri="{FF2B5EF4-FFF2-40B4-BE49-F238E27FC236}">
                <a16:creationId xmlns:a16="http://schemas.microsoft.com/office/drawing/2014/main" id="{564259BC-A317-4D42-8384-A7285D58EB2E}"/>
              </a:ext>
            </a:extLst>
          </p:cNvPr>
          <p:cNvCxnSpPr/>
          <p:nvPr/>
        </p:nvCxnSpPr>
        <p:spPr>
          <a:xfrm>
            <a:off x="8950511" y="2733743"/>
            <a:ext cx="0" cy="7563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Google Shape;1202;p42">
            <a:extLst>
              <a:ext uri="{FF2B5EF4-FFF2-40B4-BE49-F238E27FC236}">
                <a16:creationId xmlns:a16="http://schemas.microsoft.com/office/drawing/2014/main" id="{2FE2118A-80C7-4AC1-8461-76842F594E58}"/>
              </a:ext>
            </a:extLst>
          </p:cNvPr>
          <p:cNvSpPr txBox="1"/>
          <p:nvPr/>
        </p:nvSpPr>
        <p:spPr>
          <a:xfrm>
            <a:off x="8512472" y="3503016"/>
            <a:ext cx="811059" cy="23079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Board</a:t>
            </a:r>
            <a:r>
              <a:rPr lang="ko-KR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SVC</a:t>
            </a:r>
            <a:r>
              <a:rPr lang="en-US" altLang="ko-KR" sz="9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1205;p42">
            <a:extLst>
              <a:ext uri="{FF2B5EF4-FFF2-40B4-BE49-F238E27FC236}">
                <a16:creationId xmlns:a16="http://schemas.microsoft.com/office/drawing/2014/main" id="{EEC9F633-D829-4BAD-8ED0-3F7479B86700}"/>
              </a:ext>
            </a:extLst>
          </p:cNvPr>
          <p:cNvSpPr txBox="1"/>
          <p:nvPr/>
        </p:nvSpPr>
        <p:spPr>
          <a:xfrm>
            <a:off x="8244251" y="2817676"/>
            <a:ext cx="695254" cy="21540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45700" rIns="360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BoardVO4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1205;p42">
            <a:extLst>
              <a:ext uri="{FF2B5EF4-FFF2-40B4-BE49-F238E27FC236}">
                <a16:creationId xmlns:a16="http://schemas.microsoft.com/office/drawing/2014/main" id="{2BBFE708-5F0D-49D9-AC52-B3EBCD41A94F}"/>
              </a:ext>
            </a:extLst>
          </p:cNvPr>
          <p:cNvSpPr txBox="1"/>
          <p:nvPr/>
        </p:nvSpPr>
        <p:spPr>
          <a:xfrm>
            <a:off x="7970391" y="3073228"/>
            <a:ext cx="969708" cy="21540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45700" rIns="360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BoardCategoryVO4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1205;p42">
            <a:extLst>
              <a:ext uri="{FF2B5EF4-FFF2-40B4-BE49-F238E27FC236}">
                <a16:creationId xmlns:a16="http://schemas.microsoft.com/office/drawing/2014/main" id="{A226C0BB-0087-4B59-BB2A-41F06D4F3395}"/>
              </a:ext>
            </a:extLst>
          </p:cNvPr>
          <p:cNvSpPr txBox="1"/>
          <p:nvPr/>
        </p:nvSpPr>
        <p:spPr>
          <a:xfrm>
            <a:off x="6466017" y="4177814"/>
            <a:ext cx="439786" cy="184626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45700" rIns="360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BoardVO2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1205;p42">
            <a:extLst>
              <a:ext uri="{FF2B5EF4-FFF2-40B4-BE49-F238E27FC236}">
                <a16:creationId xmlns:a16="http://schemas.microsoft.com/office/drawing/2014/main" id="{0C0CBDF2-98CA-46E4-B1CC-1C0EE03BCA44}"/>
              </a:ext>
            </a:extLst>
          </p:cNvPr>
          <p:cNvSpPr txBox="1"/>
          <p:nvPr/>
        </p:nvSpPr>
        <p:spPr>
          <a:xfrm>
            <a:off x="7184356" y="4184076"/>
            <a:ext cx="750123" cy="184626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45700" rIns="360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BoardCategoryVO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1205;p42">
            <a:extLst>
              <a:ext uri="{FF2B5EF4-FFF2-40B4-BE49-F238E27FC236}">
                <a16:creationId xmlns:a16="http://schemas.microsoft.com/office/drawing/2014/main" id="{1577ADFF-D37F-4F04-94FA-29C289C3ED87}"/>
              </a:ext>
            </a:extLst>
          </p:cNvPr>
          <p:cNvSpPr txBox="1"/>
          <p:nvPr/>
        </p:nvSpPr>
        <p:spPr>
          <a:xfrm>
            <a:off x="8073106" y="4177814"/>
            <a:ext cx="439786" cy="184626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45700" rIns="360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BoardVO3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1202;p42">
            <a:extLst>
              <a:ext uri="{FF2B5EF4-FFF2-40B4-BE49-F238E27FC236}">
                <a16:creationId xmlns:a16="http://schemas.microsoft.com/office/drawing/2014/main" id="{9A0197A2-62FA-458D-89A9-9D46E8B6A0A7}"/>
              </a:ext>
            </a:extLst>
          </p:cNvPr>
          <p:cNvSpPr txBox="1"/>
          <p:nvPr/>
        </p:nvSpPr>
        <p:spPr>
          <a:xfrm>
            <a:off x="9728597" y="4556402"/>
            <a:ext cx="880037" cy="23079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Board</a:t>
            </a:r>
            <a:r>
              <a:rPr lang="en-US" altLang="ko-KR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DAO4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8" name="직선 화살표 연결선 287">
            <a:extLst>
              <a:ext uri="{FF2B5EF4-FFF2-40B4-BE49-F238E27FC236}">
                <a16:creationId xmlns:a16="http://schemas.microsoft.com/office/drawing/2014/main" id="{C852756A-DC22-459F-B690-B58E8B2C7CFB}"/>
              </a:ext>
            </a:extLst>
          </p:cNvPr>
          <p:cNvCxnSpPr/>
          <p:nvPr/>
        </p:nvCxnSpPr>
        <p:spPr>
          <a:xfrm>
            <a:off x="10165088" y="4811491"/>
            <a:ext cx="0" cy="181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Google Shape;1202;p42">
            <a:extLst>
              <a:ext uri="{FF2B5EF4-FFF2-40B4-BE49-F238E27FC236}">
                <a16:creationId xmlns:a16="http://schemas.microsoft.com/office/drawing/2014/main" id="{CF5B0F6B-1869-43B9-80D7-019C9F54F05B}"/>
              </a:ext>
            </a:extLst>
          </p:cNvPr>
          <p:cNvSpPr txBox="1"/>
          <p:nvPr/>
        </p:nvSpPr>
        <p:spPr>
          <a:xfrm>
            <a:off x="9507914" y="5005750"/>
            <a:ext cx="1314348" cy="23738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Member</a:t>
            </a:r>
            <a:r>
              <a:rPr lang="en-US" altLang="ko-KR" sz="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DAOImplXML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0" name="직선 화살표 연결선 289">
            <a:extLst>
              <a:ext uri="{FF2B5EF4-FFF2-40B4-BE49-F238E27FC236}">
                <a16:creationId xmlns:a16="http://schemas.microsoft.com/office/drawing/2014/main" id="{1C1CF9C3-8B46-4E63-9847-254B087EF959}"/>
              </a:ext>
            </a:extLst>
          </p:cNvPr>
          <p:cNvCxnSpPr/>
          <p:nvPr/>
        </p:nvCxnSpPr>
        <p:spPr>
          <a:xfrm>
            <a:off x="10183982" y="5244043"/>
            <a:ext cx="0" cy="181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Google Shape;1202;p42">
            <a:extLst>
              <a:ext uri="{FF2B5EF4-FFF2-40B4-BE49-F238E27FC236}">
                <a16:creationId xmlns:a16="http://schemas.microsoft.com/office/drawing/2014/main" id="{4BF24BFF-DF56-4358-866C-1263B0C8F2F0}"/>
              </a:ext>
            </a:extLst>
          </p:cNvPr>
          <p:cNvSpPr txBox="1"/>
          <p:nvPr/>
        </p:nvSpPr>
        <p:spPr>
          <a:xfrm>
            <a:off x="9311709" y="5451115"/>
            <a:ext cx="1510553" cy="23079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Member</a:t>
            </a:r>
            <a:r>
              <a:rPr lang="en-US" altLang="ko-KR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DAO-mapper.xml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1206;p42">
            <a:extLst>
              <a:ext uri="{FF2B5EF4-FFF2-40B4-BE49-F238E27FC236}">
                <a16:creationId xmlns:a16="http://schemas.microsoft.com/office/drawing/2014/main" id="{AD9DB19C-6447-4953-A39D-8E422675896B}"/>
              </a:ext>
            </a:extLst>
          </p:cNvPr>
          <p:cNvSpPr txBox="1"/>
          <p:nvPr/>
        </p:nvSpPr>
        <p:spPr>
          <a:xfrm>
            <a:off x="4718049" y="3985796"/>
            <a:ext cx="1005734" cy="23079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45700" rIns="360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Board</a:t>
            </a:r>
            <a:r>
              <a:rPr lang="ko-KR" sz="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SVCImpl</a:t>
            </a:r>
            <a:r>
              <a:rPr lang="en-US" altLang="ko-KR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타원 293">
            <a:extLst>
              <a:ext uri="{FF2B5EF4-FFF2-40B4-BE49-F238E27FC236}">
                <a16:creationId xmlns:a16="http://schemas.microsoft.com/office/drawing/2014/main" id="{5DA31B65-9780-41BF-BE76-4BFC7A0ADA91}"/>
              </a:ext>
            </a:extLst>
          </p:cNvPr>
          <p:cNvSpPr/>
          <p:nvPr/>
        </p:nvSpPr>
        <p:spPr>
          <a:xfrm>
            <a:off x="5115322" y="3862193"/>
            <a:ext cx="133350" cy="1458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Google Shape;1206;p42">
            <a:extLst>
              <a:ext uri="{FF2B5EF4-FFF2-40B4-BE49-F238E27FC236}">
                <a16:creationId xmlns:a16="http://schemas.microsoft.com/office/drawing/2014/main" id="{D3083AB0-7401-4D18-A0E6-1478C5BC55BF}"/>
              </a:ext>
            </a:extLst>
          </p:cNvPr>
          <p:cNvSpPr txBox="1"/>
          <p:nvPr/>
        </p:nvSpPr>
        <p:spPr>
          <a:xfrm>
            <a:off x="6069010" y="3948645"/>
            <a:ext cx="1005734" cy="23079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45700" rIns="360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Board</a:t>
            </a:r>
            <a:r>
              <a:rPr lang="ko-KR" sz="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SVCImpl</a:t>
            </a:r>
            <a:r>
              <a:rPr lang="en-US" altLang="ko-KR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타원 295">
            <a:extLst>
              <a:ext uri="{FF2B5EF4-FFF2-40B4-BE49-F238E27FC236}">
                <a16:creationId xmlns:a16="http://schemas.microsoft.com/office/drawing/2014/main" id="{DD19AE46-C721-4095-AF84-B1361E7971B4}"/>
              </a:ext>
            </a:extLst>
          </p:cNvPr>
          <p:cNvSpPr/>
          <p:nvPr/>
        </p:nvSpPr>
        <p:spPr>
          <a:xfrm>
            <a:off x="6346080" y="3824644"/>
            <a:ext cx="133350" cy="1458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" name="Google Shape;1206;p42">
            <a:extLst>
              <a:ext uri="{FF2B5EF4-FFF2-40B4-BE49-F238E27FC236}">
                <a16:creationId xmlns:a16="http://schemas.microsoft.com/office/drawing/2014/main" id="{D65D7C00-1B2D-46A8-8742-79759DAB34A9}"/>
              </a:ext>
            </a:extLst>
          </p:cNvPr>
          <p:cNvSpPr txBox="1"/>
          <p:nvPr/>
        </p:nvSpPr>
        <p:spPr>
          <a:xfrm>
            <a:off x="8542231" y="3938132"/>
            <a:ext cx="1005734" cy="23079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45700" rIns="360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Board</a:t>
            </a:r>
            <a:r>
              <a:rPr lang="ko-KR" sz="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SVCImpl</a:t>
            </a:r>
            <a:r>
              <a:rPr lang="en-US" altLang="ko-KR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타원 285">
            <a:extLst>
              <a:ext uri="{FF2B5EF4-FFF2-40B4-BE49-F238E27FC236}">
                <a16:creationId xmlns:a16="http://schemas.microsoft.com/office/drawing/2014/main" id="{EBBFB614-62ED-4A53-A87B-59FF13A6375F}"/>
              </a:ext>
            </a:extLst>
          </p:cNvPr>
          <p:cNvSpPr/>
          <p:nvPr/>
        </p:nvSpPr>
        <p:spPr>
          <a:xfrm>
            <a:off x="8889510" y="3847480"/>
            <a:ext cx="133350" cy="1458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E05F9EB8-F632-4D8D-BEBF-501EB45B15D6}"/>
              </a:ext>
            </a:extLst>
          </p:cNvPr>
          <p:cNvSpPr txBox="1"/>
          <p:nvPr/>
        </p:nvSpPr>
        <p:spPr>
          <a:xfrm>
            <a:off x="10588688" y="2546868"/>
            <a:ext cx="1004245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800" b="1" dirty="0" err="1"/>
              <a:t>AdminController</a:t>
            </a:r>
            <a:endParaRPr lang="ko-KR" altLang="en-US" sz="800" b="1" dirty="0"/>
          </a:p>
        </p:txBody>
      </p:sp>
      <p:cxnSp>
        <p:nvCxnSpPr>
          <p:cNvPr id="301" name="직선 화살표 연결선 300">
            <a:extLst>
              <a:ext uri="{FF2B5EF4-FFF2-40B4-BE49-F238E27FC236}">
                <a16:creationId xmlns:a16="http://schemas.microsoft.com/office/drawing/2014/main" id="{55A88C4B-A362-4023-B833-423AC9A64AF2}"/>
              </a:ext>
            </a:extLst>
          </p:cNvPr>
          <p:cNvCxnSpPr/>
          <p:nvPr/>
        </p:nvCxnSpPr>
        <p:spPr>
          <a:xfrm>
            <a:off x="11203520" y="2277433"/>
            <a:ext cx="0" cy="2650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76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145</Words>
  <Application>Microsoft Office PowerPoint</Application>
  <PresentationFormat>와이드스크린</PresentationFormat>
  <Paragraphs>89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아키텍처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두희</dc:creator>
  <cp:lastModifiedBy>두희</cp:lastModifiedBy>
  <cp:revision>8</cp:revision>
  <dcterms:created xsi:type="dcterms:W3CDTF">2020-04-14T14:42:39Z</dcterms:created>
  <dcterms:modified xsi:type="dcterms:W3CDTF">2020-04-14T15:44:48Z</dcterms:modified>
</cp:coreProperties>
</file>