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0" r:id="rId2"/>
    <p:sldId id="314" r:id="rId3"/>
    <p:sldId id="266" r:id="rId4"/>
    <p:sldId id="258" r:id="rId5"/>
    <p:sldId id="281" r:id="rId6"/>
    <p:sldId id="288" r:id="rId7"/>
    <p:sldId id="259" r:id="rId8"/>
    <p:sldId id="289" r:id="rId9"/>
    <p:sldId id="262" r:id="rId10"/>
    <p:sldId id="270" r:id="rId11"/>
    <p:sldId id="271" r:id="rId12"/>
    <p:sldId id="286" r:id="rId13"/>
    <p:sldId id="272" r:id="rId14"/>
    <p:sldId id="287" r:id="rId15"/>
    <p:sldId id="290" r:id="rId16"/>
    <p:sldId id="274" r:id="rId17"/>
    <p:sldId id="291" r:id="rId18"/>
    <p:sldId id="276" r:id="rId19"/>
    <p:sldId id="292" r:id="rId20"/>
    <p:sldId id="278" r:id="rId21"/>
    <p:sldId id="293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280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5DEC2-64C1-4E5E-B7A6-1AA7C20A4329}" type="datetimeFigureOut">
              <a:rPr lang="ko-KR" altLang="en-US" smtClean="0"/>
              <a:pPr/>
              <a:t>2020-03-16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8BDAB-ED85-49CA-99A6-57D5466815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76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8BDAB-ED85-49CA-99A6-57D54668153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40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pPr>
                <a:defRPr/>
              </a:pPr>
              <a:t>2020-03-16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E233-02A7-4D1B-848E-55BE9E5EDE57}" type="datetimeFigureOut">
              <a:rPr lang="ko-KR" altLang="en-US" smtClean="0"/>
              <a:pPr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B5C5-2438-4FBE-8620-2A6A9141EE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54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E233-02A7-4D1B-848E-55BE9E5EDE57}" type="datetimeFigureOut">
              <a:rPr lang="ko-KR" altLang="en-US" smtClean="0"/>
              <a:pPr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B5C5-2438-4FBE-8620-2A6A9141EE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2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E233-02A7-4D1B-848E-55BE9E5EDE57}" type="datetimeFigureOut">
              <a:rPr lang="ko-KR" altLang="en-US" smtClean="0"/>
              <a:pPr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B5C5-2438-4FBE-8620-2A6A9141EE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213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7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500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6123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165074" cy="3165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165073" y="-1"/>
            <a:ext cx="197892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0173" y="28575"/>
            <a:ext cx="7098853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67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165402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165402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3" y="334"/>
            <a:ext cx="6964881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92" b="1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165073" y="-1"/>
            <a:ext cx="1978926" cy="3063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sz="1192" b="1" dirty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sz="1192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577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685802" y="21336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685802" y="38862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60594" y="4511675"/>
            <a:ext cx="7833076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167" b="1"/>
            </a:lvl1pPr>
          </a:lstStyle>
          <a:p>
            <a:r>
              <a:rPr lang="en-US" altLang="en-US" dirty="0"/>
              <a:t>Click to edit Master subtitle </a:t>
            </a:r>
            <a:r>
              <a:rPr lang="en-US" altLang="en-US" dirty="0" smtClean="0"/>
              <a:t>style</a:t>
            </a:r>
          </a:p>
          <a:p>
            <a:r>
              <a:rPr lang="en-US" altLang="en-US" dirty="0" smtClean="0"/>
              <a:t>Date (style: YYYY.MM.DD.)</a:t>
            </a:r>
            <a:endParaRPr lang="en-US" altLang="en-US" dirty="0"/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5"/>
            <a:ext cx="9144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517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51121" y="2317755"/>
            <a:ext cx="6364375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9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4935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720092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3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300" b="1"/>
            </a:lvl2pPr>
            <a:lvl3pPr>
              <a:buFontTx/>
              <a:buNone/>
              <a:defRPr sz="1733"/>
            </a:lvl3pPr>
            <a:lvl4pPr>
              <a:buFontTx/>
              <a:buNone/>
              <a:defRPr sz="1517"/>
            </a:lvl4pPr>
            <a:lvl5pPr>
              <a:buFontTx/>
              <a:buNone/>
              <a:defRPr sz="1517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95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7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95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500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517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505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E233-02A7-4D1B-848E-55BE9E5EDE57}" type="datetimeFigureOut">
              <a:rPr lang="ko-KR" altLang="en-US" smtClean="0"/>
              <a:pPr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B5C5-2438-4FBE-8620-2A6A9141EE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14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E233-02A7-4D1B-848E-55BE9E5EDE57}" type="datetimeFigureOut">
              <a:rPr lang="ko-KR" altLang="en-US" smtClean="0"/>
              <a:pPr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B5C5-2438-4FBE-8620-2A6A9141EE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75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E233-02A7-4D1B-848E-55BE9E5EDE57}" type="datetimeFigureOut">
              <a:rPr lang="ko-KR" altLang="en-US" smtClean="0"/>
              <a:pPr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B5C5-2438-4FBE-8620-2A6A9141EE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78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E233-02A7-4D1B-848E-55BE9E5EDE57}" type="datetimeFigureOut">
              <a:rPr lang="ko-KR" altLang="en-US" smtClean="0"/>
              <a:pPr/>
              <a:t>2020-03-16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B5C5-2438-4FBE-8620-2A6A9141EE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E233-02A7-4D1B-848E-55BE9E5EDE57}" type="datetimeFigureOut">
              <a:rPr lang="ko-KR" altLang="en-US" smtClean="0"/>
              <a:pPr/>
              <a:t>2020-03-16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B5C5-2438-4FBE-8620-2A6A9141EE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17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E233-02A7-4D1B-848E-55BE9E5EDE57}" type="datetimeFigureOut">
              <a:rPr lang="ko-KR" altLang="en-US" smtClean="0"/>
              <a:pPr/>
              <a:t>2020-03-16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B5C5-2438-4FBE-8620-2A6A9141EE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92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E233-02A7-4D1B-848E-55BE9E5EDE57}" type="datetimeFigureOut">
              <a:rPr lang="ko-KR" altLang="en-US" smtClean="0"/>
              <a:pPr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B5C5-2438-4FBE-8620-2A6A9141EE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71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E233-02A7-4D1B-848E-55BE9E5EDE57}" type="datetimeFigureOut">
              <a:rPr lang="ko-KR" altLang="en-US" smtClean="0"/>
              <a:pPr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B5C5-2438-4FBE-8620-2A6A9141EE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66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1E233-02A7-4D1B-848E-55BE9E5EDE57}" type="datetimeFigureOut">
              <a:rPr lang="ko-KR" altLang="en-US" smtClean="0"/>
              <a:pPr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AB5C5-2438-4FBE-8620-2A6A9141EE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5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7.xml"/><Relationship Id="rId7" Type="http://schemas.openxmlformats.org/officeDocument/2006/relationships/image" Target="../media/image1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4.xml"/><Relationship Id="rId7" Type="http://schemas.openxmlformats.org/officeDocument/2006/relationships/image" Target="../media/image1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185591" y="2189344"/>
            <a:ext cx="6438082" cy="79508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333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화면 정의서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"/>
          </p:nvPr>
        </p:nvSpPr>
        <p:spPr>
          <a:xfrm>
            <a:off x="4167963" y="4601899"/>
            <a:ext cx="4325706" cy="1148821"/>
          </a:xfrm>
        </p:spPr>
        <p:txBody>
          <a:bodyPr anchor="b"/>
          <a:lstStyle/>
          <a:p>
            <a:pPr algn="r"/>
            <a:r>
              <a:rPr lang="ko-KR" altLang="en-US" dirty="0" smtClean="0"/>
              <a:t>이두</a:t>
            </a:r>
            <a:r>
              <a:rPr lang="ko-KR" altLang="en-US" dirty="0"/>
              <a:t>희</a:t>
            </a:r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309112" y="3453081"/>
            <a:ext cx="4371249" cy="421693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1733" b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풋살</a:t>
            </a:r>
            <a:r>
              <a:rPr lang="ko-KR" altLang="en-US" sz="1733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733" b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매칭</a:t>
            </a:r>
            <a:r>
              <a:rPr lang="ko-KR" altLang="en-US" sz="1733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사이트</a:t>
            </a:r>
            <a:endParaRPr lang="ko-KR" altLang="en-US" sz="1733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045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rder"/>
          <p:cNvSpPr>
            <a:spLocks/>
          </p:cNvSpPr>
          <p:nvPr/>
        </p:nvSpPr>
        <p:spPr bwMode="auto">
          <a:xfrm>
            <a:off x="36926" y="1032797"/>
            <a:ext cx="7108748" cy="152524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16" name="Picture 2" descr="D:\JAVASTUDY\html\book\footbool\img\football-play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95" y="3253929"/>
            <a:ext cx="911736" cy="91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806605" y="3262556"/>
            <a:ext cx="17769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이두희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가능 지역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울산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부산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실력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중    경험 </a:t>
            </a:r>
            <a:r>
              <a:rPr lang="en-US" altLang="ko-KR" sz="1000" dirty="0" smtClean="0"/>
              <a:t>:  </a:t>
            </a:r>
            <a:r>
              <a:rPr lang="ko-KR" altLang="en-US" sz="1000" dirty="0" smtClean="0"/>
              <a:t>다</a:t>
            </a:r>
            <a:r>
              <a:rPr lang="ko-KR" altLang="en-US" sz="1000" dirty="0"/>
              <a:t>수</a:t>
            </a:r>
            <a:endParaRPr lang="en-US" altLang="ko-KR" sz="1000" dirty="0" smtClean="0"/>
          </a:p>
        </p:txBody>
      </p:sp>
      <p:pic>
        <p:nvPicPr>
          <p:cNvPr id="18" name="Picture 2" descr="D:\JAVASTUDY\html\book\footbool\img\football-play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" y="4859279"/>
            <a:ext cx="911736" cy="91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775841" y="5013176"/>
            <a:ext cx="17769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김두</a:t>
            </a:r>
            <a:r>
              <a:rPr lang="ko-KR" altLang="en-US" sz="1200" dirty="0"/>
              <a:t>희</a:t>
            </a:r>
            <a:endParaRPr lang="en-US" altLang="ko-KR" sz="12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가능 지역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울산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부산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실력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하    경험 </a:t>
            </a:r>
            <a:r>
              <a:rPr lang="en-US" altLang="ko-KR" sz="1000" dirty="0" smtClean="0"/>
              <a:t>:  </a:t>
            </a:r>
            <a:r>
              <a:rPr lang="ko-KR" altLang="en-US" sz="1000" dirty="0" smtClean="0"/>
              <a:t>다</a:t>
            </a:r>
            <a:r>
              <a:rPr lang="ko-KR" altLang="en-US" sz="1000" dirty="0"/>
              <a:t>수</a:t>
            </a:r>
            <a:endParaRPr lang="en-US" altLang="ko-KR" sz="1000" dirty="0" smtClean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664330" y="508052"/>
            <a:ext cx="1942020" cy="2809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28260" y="580963"/>
            <a:ext cx="1090589" cy="173484"/>
          </a:xfrm>
          <a:prstGeom prst="rect">
            <a:avLst/>
          </a:prstGeom>
          <a:grp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75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팀명</a:t>
            </a:r>
            <a:r>
              <a:rPr lang="en-US" altLang="ko-KR" sz="97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구장 검색</a:t>
            </a:r>
            <a:endParaRPr lang="en-US" altLang="ko-KR" sz="975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5025502" y="529172"/>
            <a:ext cx="649554" cy="234251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회원가입</a:t>
            </a:r>
            <a:endParaRPr 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4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5805588" y="538787"/>
            <a:ext cx="565135" cy="234251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로그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인</a:t>
            </a:r>
            <a:endParaRPr 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25" name="Picture 3" descr="D:\JAVASTUDY\html\book\footbool\img\bal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71" y="543292"/>
            <a:ext cx="368161" cy="23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 rot="10800000" flipV="1">
            <a:off x="4602701" y="1629063"/>
            <a:ext cx="1391947" cy="2246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4612092" y="1963698"/>
            <a:ext cx="1390452" cy="2394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 rot="10800000" flipV="1">
            <a:off x="6066172" y="1629061"/>
            <a:ext cx="702611" cy="574109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29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257370" y="421428"/>
            <a:ext cx="1359986" cy="38814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로고</a:t>
            </a:r>
            <a:endParaRPr 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8785" y="1221384"/>
            <a:ext cx="4355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9979" y="1116248"/>
            <a:ext cx="4355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9825" y="1332629"/>
            <a:ext cx="4355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6442" y="1073340"/>
            <a:ext cx="69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사이드 </a:t>
            </a:r>
            <a:r>
              <a:rPr lang="ko-KR" altLang="en-US" sz="1000" dirty="0" err="1" smtClean="0"/>
              <a:t>탭메뉴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347220" y="1682135"/>
            <a:ext cx="32874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 </a:t>
            </a:r>
            <a:r>
              <a:rPr lang="ko-KR" altLang="en-US" sz="800" dirty="0" smtClean="0"/>
              <a:t>실시간 용병 현황 및 실시간 매치 현황</a:t>
            </a:r>
          </a:p>
          <a:p>
            <a:r>
              <a:rPr lang="en-US" altLang="ko-KR" sz="800" b="1" dirty="0" smtClean="0"/>
              <a:t>         HELLO FOOTBALL</a:t>
            </a:r>
            <a:r>
              <a:rPr lang="ko-KR" altLang="en-US" sz="800" dirty="0" smtClean="0"/>
              <a:t> 에서 확인하세요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상대팀을 구한다거나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혼자인데 축구를 하고 싶은 분들은 </a:t>
            </a:r>
            <a:r>
              <a:rPr lang="en-US" altLang="ko-KR" sz="800" b="1" dirty="0" smtClean="0"/>
              <a:t>Hello FOOTBALL</a:t>
            </a:r>
            <a:r>
              <a:rPr lang="ko-KR" altLang="en-US" sz="800" dirty="0" smtClean="0"/>
              <a:t>을 이용해주세요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다양한 서비스를 제공해드립니다</a:t>
            </a:r>
            <a:endParaRPr lang="ko-KR" altLang="en-US" sz="800" dirty="0"/>
          </a:p>
        </p:txBody>
      </p:sp>
      <p:pic>
        <p:nvPicPr>
          <p:cNvPr id="36" name="Picture 2" descr="D:\JAVASTUDY\html\book\footbool\img\그림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24" y="1604825"/>
            <a:ext cx="943252" cy="69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4456433" y="2262101"/>
            <a:ext cx="227885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|  ID/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비밀번호 </a:t>
            </a:r>
            <a:r>
              <a:rPr lang="ko-KR" altLang="en-US" sz="975" dirty="0" smtClean="0">
                <a:latin typeface="맑은 고딕" pitchFamily="50" charset="-127"/>
                <a:ea typeface="맑은 고딕" pitchFamily="50" charset="-127"/>
              </a:rPr>
              <a:t>찾기 </a:t>
            </a:r>
            <a:r>
              <a:rPr lang="en-US" altLang="ko-KR" sz="975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35524" y="2852936"/>
            <a:ext cx="3503147" cy="345638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327587" y="2845431"/>
            <a:ext cx="3511084" cy="234251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매치 현황                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용병 현황                                     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본문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1</a:t>
            </a:r>
            <a:endParaRPr lang="en-US" sz="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cxnSp>
        <p:nvCxnSpPr>
          <p:cNvPr id="41" name="직선 연결선 40"/>
          <p:cNvCxnSpPr>
            <a:stCxn id="39" idx="1"/>
          </p:cNvCxnSpPr>
          <p:nvPr/>
        </p:nvCxnSpPr>
        <p:spPr>
          <a:xfrm>
            <a:off x="335524" y="4581128"/>
            <a:ext cx="35094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2090235" y="2852936"/>
            <a:ext cx="203617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175581" y="325094"/>
            <a:ext cx="1979867" cy="65329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본문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1[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매치현황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용병현황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본문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용병현황을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클릭했을시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그날 용병 신청한 사람들의 정보를 볼 수 있다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10438" y="1114132"/>
            <a:ext cx="5126164" cy="260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용병     매치     구장     커뮤니티</a:t>
            </a:r>
            <a:r>
              <a:rPr lang="en-US" altLang="ko-KR" sz="1050" b="1" dirty="0">
                <a:solidFill>
                  <a:schemeClr val="tx1"/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1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Border"/>
          <p:cNvSpPr>
            <a:spLocks/>
          </p:cNvSpPr>
          <p:nvPr/>
        </p:nvSpPr>
        <p:spPr bwMode="auto">
          <a:xfrm>
            <a:off x="36926" y="1032797"/>
            <a:ext cx="7108748" cy="152524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664330" y="508052"/>
            <a:ext cx="1942020" cy="2809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8260" y="580963"/>
            <a:ext cx="1090589" cy="173484"/>
          </a:xfrm>
          <a:prstGeom prst="rect">
            <a:avLst/>
          </a:prstGeom>
          <a:grp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75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팀명</a:t>
            </a:r>
            <a:r>
              <a:rPr lang="en-US" altLang="ko-KR" sz="97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구장 검색</a:t>
            </a:r>
            <a:endParaRPr lang="en-US" altLang="ko-KR" sz="975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5025502" y="529172"/>
            <a:ext cx="649554" cy="234251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회원가입</a:t>
            </a:r>
            <a:endParaRPr 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5805588" y="538787"/>
            <a:ext cx="565135" cy="234251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로그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인</a:t>
            </a:r>
            <a:endParaRPr 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Picture 3" descr="D:\JAVASTUDY\html\book\footbool\img\ba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71" y="543292"/>
            <a:ext cx="368161" cy="23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 rot="10800000" flipV="1">
            <a:off x="4602701" y="1629063"/>
            <a:ext cx="1391947" cy="2246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4612092" y="1963698"/>
            <a:ext cx="1390452" cy="2394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0800000" flipV="1">
            <a:off x="6066172" y="1629061"/>
            <a:ext cx="702611" cy="574109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12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257370" y="421428"/>
            <a:ext cx="1359986" cy="38814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로고</a:t>
            </a:r>
            <a:endParaRPr 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8785" y="1221384"/>
            <a:ext cx="4355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9979" y="1116248"/>
            <a:ext cx="4355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9825" y="1332629"/>
            <a:ext cx="4355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6442" y="1073340"/>
            <a:ext cx="69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사이드 </a:t>
            </a:r>
            <a:r>
              <a:rPr lang="ko-KR" altLang="en-US" sz="1000" dirty="0" err="1" smtClean="0"/>
              <a:t>탭메뉴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347220" y="1682135"/>
            <a:ext cx="32874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 </a:t>
            </a:r>
            <a:r>
              <a:rPr lang="ko-KR" altLang="en-US" sz="800" dirty="0" smtClean="0"/>
              <a:t>실시간 용병 현황 및 실시간 매치 현황</a:t>
            </a:r>
          </a:p>
          <a:p>
            <a:r>
              <a:rPr lang="en-US" altLang="ko-KR" sz="800" b="1" dirty="0" smtClean="0"/>
              <a:t>         HELLO FOOTBALL</a:t>
            </a:r>
            <a:r>
              <a:rPr lang="ko-KR" altLang="en-US" sz="800" dirty="0" smtClean="0"/>
              <a:t> 에서 확인하세요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상대팀을 구한다거나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혼자인데 축구를 하고 싶은 분들은 </a:t>
            </a:r>
            <a:r>
              <a:rPr lang="en-US" altLang="ko-KR" sz="800" b="1" dirty="0" smtClean="0"/>
              <a:t>Hello FOOTBALL</a:t>
            </a:r>
            <a:r>
              <a:rPr lang="ko-KR" altLang="en-US" sz="800" dirty="0" smtClean="0"/>
              <a:t>을 이용해주세요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다양한 서비스를 제공해드립니다</a:t>
            </a:r>
            <a:endParaRPr lang="ko-KR" altLang="en-US" sz="800" dirty="0"/>
          </a:p>
        </p:txBody>
      </p:sp>
      <p:pic>
        <p:nvPicPr>
          <p:cNvPr id="19" name="Picture 2" descr="D:\JAVASTUDY\html\book\footbool\img\그림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24" y="1604825"/>
            <a:ext cx="943252" cy="69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456433" y="2262101"/>
            <a:ext cx="227885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|  ID/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비밀번호 </a:t>
            </a:r>
            <a:r>
              <a:rPr lang="ko-KR" altLang="en-US" sz="975" dirty="0" smtClean="0">
                <a:latin typeface="맑은 고딕" pitchFamily="50" charset="-127"/>
                <a:ea typeface="맑은 고딕" pitchFamily="50" charset="-127"/>
              </a:rPr>
              <a:t>찾기 </a:t>
            </a:r>
            <a:r>
              <a:rPr lang="en-US" altLang="ko-KR" sz="975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2364" y="3069618"/>
            <a:ext cx="841921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팀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4738" y="4393205"/>
            <a:ext cx="1137174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r>
              <a:rPr lang="ko-KR" altLang="en-US" sz="1200" dirty="0" smtClean="0">
                <a:solidFill>
                  <a:schemeClr val="tx1"/>
                </a:solidFill>
              </a:rPr>
              <a:t>전 </a:t>
            </a:r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r>
              <a:rPr lang="ko-KR" altLang="en-US" sz="1200" dirty="0" smtClean="0">
                <a:solidFill>
                  <a:schemeClr val="tx1"/>
                </a:solidFill>
              </a:rPr>
              <a:t>승 </a:t>
            </a:r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r>
              <a:rPr lang="ko-KR" altLang="en-US" sz="1200" dirty="0" smtClean="0">
                <a:solidFill>
                  <a:schemeClr val="tx1"/>
                </a:solidFill>
              </a:rPr>
              <a:t>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674170" y="3948675"/>
            <a:ext cx="462906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VS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452312" y="3106427"/>
            <a:ext cx="841921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팀 이미지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37076" y="4396615"/>
            <a:ext cx="1274588" cy="2880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</a:t>
            </a:r>
            <a:r>
              <a:rPr lang="ko-KR" altLang="en-US" sz="1400" dirty="0" smtClean="0">
                <a:solidFill>
                  <a:schemeClr val="tx1"/>
                </a:solidFill>
              </a:rPr>
              <a:t>전 </a:t>
            </a:r>
            <a:r>
              <a:rPr lang="en-US" altLang="ko-KR" sz="1400" dirty="0" smtClean="0">
                <a:solidFill>
                  <a:schemeClr val="tx1"/>
                </a:solidFill>
              </a:rPr>
              <a:t>0</a:t>
            </a:r>
            <a:r>
              <a:rPr lang="ko-KR" altLang="en-US" sz="1400" dirty="0" smtClean="0">
                <a:solidFill>
                  <a:schemeClr val="tx1"/>
                </a:solidFill>
              </a:rPr>
              <a:t>승 </a:t>
            </a:r>
            <a:r>
              <a:rPr lang="en-US" altLang="ko-KR" sz="1400" dirty="0" smtClean="0">
                <a:solidFill>
                  <a:schemeClr val="tx1"/>
                </a:solidFill>
              </a:rPr>
              <a:t>0</a:t>
            </a:r>
            <a:r>
              <a:rPr lang="ko-KR" altLang="en-US" sz="1400" dirty="0" smtClean="0">
                <a:solidFill>
                  <a:schemeClr val="tx1"/>
                </a:solidFill>
              </a:rPr>
              <a:t>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4738" y="3894918"/>
            <a:ext cx="99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울산 </a:t>
            </a:r>
            <a:r>
              <a:rPr lang="en-US" altLang="ko-KR" dirty="0" smtClean="0"/>
              <a:t>FC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378040" y="3894918"/>
            <a:ext cx="99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</a:t>
            </a:r>
            <a:r>
              <a:rPr lang="ko-KR" altLang="en-US" dirty="0"/>
              <a:t>산</a:t>
            </a:r>
            <a:r>
              <a:rPr lang="ko-KR" altLang="en-US" dirty="0" smtClean="0"/>
              <a:t> </a:t>
            </a:r>
            <a:r>
              <a:rPr lang="en-US" altLang="ko-KR" dirty="0" smtClean="0"/>
              <a:t>FC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8910" y="4964084"/>
            <a:ext cx="191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●장소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울산 </a:t>
            </a:r>
            <a:r>
              <a:rPr lang="ko-KR" altLang="en-US" sz="900" dirty="0" err="1" smtClean="0"/>
              <a:t>필그린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335524" y="5249546"/>
            <a:ext cx="191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●날짜</a:t>
            </a:r>
            <a:r>
              <a:rPr lang="en-US" altLang="ko-KR" sz="900" dirty="0" smtClean="0"/>
              <a:t>: 2019</a:t>
            </a:r>
            <a:r>
              <a:rPr lang="ko-KR" altLang="en-US" sz="900" dirty="0" smtClean="0"/>
              <a:t>년 </a:t>
            </a:r>
            <a:r>
              <a:rPr lang="en-US" altLang="ko-KR" sz="900" dirty="0" smtClean="0"/>
              <a:t>12</a:t>
            </a:r>
            <a:r>
              <a:rPr lang="ko-KR" altLang="en-US" sz="900" dirty="0" smtClean="0"/>
              <a:t>월 </a:t>
            </a:r>
            <a:r>
              <a:rPr lang="en-US" altLang="ko-KR" sz="900" dirty="0" smtClean="0"/>
              <a:t>15</a:t>
            </a:r>
            <a:r>
              <a:rPr lang="ko-KR" altLang="en-US" sz="900" dirty="0" smtClean="0"/>
              <a:t>일</a:t>
            </a:r>
            <a:endParaRPr lang="ko-KR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322322" y="5520104"/>
            <a:ext cx="191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●장소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울산 </a:t>
            </a:r>
            <a:r>
              <a:rPr lang="ko-KR" altLang="en-US" sz="900" dirty="0" err="1" smtClean="0"/>
              <a:t>필그린</a:t>
            </a:r>
            <a:endParaRPr lang="ko-KR" altLang="en-US" sz="9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298979" y="4791963"/>
            <a:ext cx="31687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45632" y="2702982"/>
            <a:ext cx="3168798" cy="3318306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21684" y="2715586"/>
            <a:ext cx="3153980" cy="330570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730328" y="2935332"/>
            <a:ext cx="315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54938" y="2991011"/>
            <a:ext cx="2115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● 울산 </a:t>
            </a:r>
            <a:r>
              <a:rPr lang="en-US" altLang="ko-KR" sz="900" dirty="0" smtClean="0"/>
              <a:t>FC </a:t>
            </a:r>
            <a:r>
              <a:rPr lang="en-US" altLang="ko-KR" sz="900" dirty="0" err="1" smtClean="0"/>
              <a:t>vs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부산 </a:t>
            </a:r>
            <a:r>
              <a:rPr lang="en-US" altLang="ko-KR" sz="900" dirty="0" smtClean="0"/>
              <a:t>FC  </a:t>
            </a:r>
            <a:r>
              <a:rPr lang="ko-KR" altLang="en-US" sz="900" dirty="0" smtClean="0"/>
              <a:t>경기 결과 </a:t>
            </a:r>
            <a:endParaRPr lang="ko-KR" altLang="en-US" sz="9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3730328" y="3258827"/>
            <a:ext cx="315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730328" y="3551736"/>
            <a:ext cx="315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730328" y="3837472"/>
            <a:ext cx="315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730328" y="4164242"/>
            <a:ext cx="315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3730328" y="4494091"/>
            <a:ext cx="315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721684" y="4823518"/>
            <a:ext cx="315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730328" y="5127474"/>
            <a:ext cx="315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21684" y="2689423"/>
            <a:ext cx="3153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경기 결과                                              본문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353041" y="2943746"/>
            <a:ext cx="315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3608" y="2706473"/>
            <a:ext cx="3086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금일 성사된 매치                                    본문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                                 </a:t>
            </a:r>
            <a:endParaRPr lang="ko-KR" altLang="en-US" sz="1000" dirty="0"/>
          </a:p>
        </p:txBody>
      </p:sp>
      <p:sp>
        <p:nvSpPr>
          <p:cNvPr id="59" name="타원 58"/>
          <p:cNvSpPr/>
          <p:nvPr/>
        </p:nvSpPr>
        <p:spPr>
          <a:xfrm>
            <a:off x="87021" y="2709746"/>
            <a:ext cx="203617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3507021" y="2718694"/>
            <a:ext cx="203617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164133" y="326000"/>
            <a:ext cx="1979867" cy="65329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본문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금일 성사된 매치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매치현황에서 금일 성사된 매치에 대해서 보여준다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본문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4[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경기 결과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종합게시판에서 분류가 경기결과인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보여준다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3735816" y="5402070"/>
            <a:ext cx="315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3735816" y="5716432"/>
            <a:ext cx="315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765992" y="3313592"/>
            <a:ext cx="2115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● 울산 </a:t>
            </a:r>
            <a:r>
              <a:rPr lang="en-US" altLang="ko-KR" sz="900" dirty="0" smtClean="0"/>
              <a:t>FC </a:t>
            </a:r>
            <a:r>
              <a:rPr lang="en-US" altLang="ko-KR" sz="900" dirty="0" err="1" smtClean="0"/>
              <a:t>vs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부산 </a:t>
            </a:r>
            <a:r>
              <a:rPr lang="en-US" altLang="ko-KR" sz="900" dirty="0" smtClean="0"/>
              <a:t>FC  </a:t>
            </a:r>
            <a:r>
              <a:rPr lang="ko-KR" altLang="en-US" sz="900" dirty="0" smtClean="0"/>
              <a:t>경기 결과 </a:t>
            </a:r>
            <a:endParaRPr lang="ko-KR" altLang="en-US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3770628" y="3577434"/>
            <a:ext cx="2115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● 울산 </a:t>
            </a:r>
            <a:r>
              <a:rPr lang="en-US" altLang="ko-KR" sz="900" dirty="0" smtClean="0"/>
              <a:t>FC </a:t>
            </a:r>
            <a:r>
              <a:rPr lang="en-US" altLang="ko-KR" sz="900" dirty="0" err="1" smtClean="0"/>
              <a:t>vs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부산 </a:t>
            </a:r>
            <a:r>
              <a:rPr lang="en-US" altLang="ko-KR" sz="900" dirty="0" smtClean="0"/>
              <a:t>FC  </a:t>
            </a:r>
            <a:r>
              <a:rPr lang="ko-KR" altLang="en-US" sz="900" dirty="0" smtClean="0"/>
              <a:t>경기 결과 </a:t>
            </a:r>
            <a:endParaRPr lang="ko-KR" alt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3772921" y="3884572"/>
            <a:ext cx="2115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● 울산 </a:t>
            </a:r>
            <a:r>
              <a:rPr lang="en-US" altLang="ko-KR" sz="900" dirty="0" smtClean="0"/>
              <a:t>FC </a:t>
            </a:r>
            <a:r>
              <a:rPr lang="en-US" altLang="ko-KR" sz="900" dirty="0" err="1" smtClean="0"/>
              <a:t>vs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부산 </a:t>
            </a:r>
            <a:r>
              <a:rPr lang="en-US" altLang="ko-KR" sz="900" dirty="0" smtClean="0"/>
              <a:t>FC  </a:t>
            </a:r>
            <a:r>
              <a:rPr lang="ko-KR" altLang="en-US" sz="900" dirty="0" smtClean="0"/>
              <a:t>경기 결과 </a:t>
            </a:r>
            <a:endParaRPr lang="ko-KR" altLang="en-US" sz="900" dirty="0"/>
          </a:p>
        </p:txBody>
      </p:sp>
      <p:sp>
        <p:nvSpPr>
          <p:cNvPr id="66" name="TextBox 65"/>
          <p:cNvSpPr txBox="1"/>
          <p:nvPr/>
        </p:nvSpPr>
        <p:spPr>
          <a:xfrm>
            <a:off x="3770320" y="4193299"/>
            <a:ext cx="2115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● 울산 </a:t>
            </a:r>
            <a:r>
              <a:rPr lang="en-US" altLang="ko-KR" sz="900" dirty="0" smtClean="0"/>
              <a:t>FC </a:t>
            </a:r>
            <a:r>
              <a:rPr lang="en-US" altLang="ko-KR" sz="900" dirty="0" err="1" smtClean="0"/>
              <a:t>vs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부산 </a:t>
            </a:r>
            <a:r>
              <a:rPr lang="en-US" altLang="ko-KR" sz="900" dirty="0" smtClean="0"/>
              <a:t>FC  </a:t>
            </a:r>
            <a:r>
              <a:rPr lang="ko-KR" altLang="en-US" sz="900" dirty="0" smtClean="0"/>
              <a:t>경기 결과 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3773440" y="4507441"/>
            <a:ext cx="2115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● 울산 </a:t>
            </a:r>
            <a:r>
              <a:rPr lang="en-US" altLang="ko-KR" sz="900" dirty="0" smtClean="0"/>
              <a:t>FC </a:t>
            </a:r>
            <a:r>
              <a:rPr lang="en-US" altLang="ko-KR" sz="900" dirty="0" err="1" smtClean="0"/>
              <a:t>vs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부산 </a:t>
            </a:r>
            <a:r>
              <a:rPr lang="en-US" altLang="ko-KR" sz="900" dirty="0" smtClean="0"/>
              <a:t>FC  </a:t>
            </a:r>
            <a:r>
              <a:rPr lang="ko-KR" altLang="en-US" sz="900" dirty="0" smtClean="0"/>
              <a:t>경기 결과 </a:t>
            </a:r>
            <a:endParaRPr lang="ko-KR" altLang="en-US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3779698" y="4840267"/>
            <a:ext cx="2115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● 울산 </a:t>
            </a:r>
            <a:r>
              <a:rPr lang="en-US" altLang="ko-KR" sz="900" dirty="0" smtClean="0"/>
              <a:t>FC </a:t>
            </a:r>
            <a:r>
              <a:rPr lang="en-US" altLang="ko-KR" sz="900" dirty="0" err="1" smtClean="0"/>
              <a:t>vs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부산 </a:t>
            </a:r>
            <a:r>
              <a:rPr lang="en-US" altLang="ko-KR" sz="900" dirty="0" smtClean="0"/>
              <a:t>FC  </a:t>
            </a:r>
            <a:r>
              <a:rPr lang="ko-KR" altLang="en-US" sz="900" dirty="0" smtClean="0"/>
              <a:t>경기 결과 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1310438" y="1114132"/>
            <a:ext cx="5126164" cy="260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용병     매치     구장     커뮤니티</a:t>
            </a:r>
            <a:r>
              <a:rPr lang="en-US" altLang="ko-KR" sz="1050" b="1" dirty="0">
                <a:solidFill>
                  <a:schemeClr val="tx1"/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order"/>
          <p:cNvSpPr>
            <a:spLocks/>
          </p:cNvSpPr>
          <p:nvPr/>
        </p:nvSpPr>
        <p:spPr bwMode="auto">
          <a:xfrm>
            <a:off x="36926" y="1032797"/>
            <a:ext cx="7108748" cy="152524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1"/>
          <p:cNvSpPr txBox="1">
            <a:spLocks/>
          </p:cNvSpPr>
          <p:nvPr/>
        </p:nvSpPr>
        <p:spPr>
          <a:xfrm>
            <a:off x="3" y="334"/>
            <a:ext cx="6964881" cy="3159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192" b="1" kern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메인화면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661471" y="515576"/>
            <a:ext cx="1942020" cy="2809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5401" y="588487"/>
            <a:ext cx="1090589" cy="173484"/>
          </a:xfrm>
          <a:prstGeom prst="rect">
            <a:avLst/>
          </a:prstGeom>
          <a:grp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75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팀명</a:t>
            </a:r>
            <a:r>
              <a:rPr lang="en-US" altLang="ko-KR" sz="97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구장 검색</a:t>
            </a:r>
            <a:endParaRPr lang="en-US" altLang="ko-KR" sz="975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5022643" y="536696"/>
            <a:ext cx="649554" cy="234251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회원가입</a:t>
            </a:r>
            <a:endParaRPr 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5802729" y="546311"/>
            <a:ext cx="565135" cy="234251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로그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인</a:t>
            </a:r>
            <a:endParaRPr 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Picture 3" descr="D:\JAVASTUDY\html\book\footbool\img\ba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912" y="550816"/>
            <a:ext cx="368161" cy="23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 rot="10800000" flipV="1">
            <a:off x="4599842" y="1636587"/>
            <a:ext cx="1391947" cy="2246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4609233" y="1971222"/>
            <a:ext cx="1390452" cy="2394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0800000" flipV="1">
            <a:off x="6063313" y="1636585"/>
            <a:ext cx="702611" cy="574109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12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254511" y="428952"/>
            <a:ext cx="1359986" cy="38814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로고</a:t>
            </a:r>
            <a:endParaRPr 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926" y="1228908"/>
            <a:ext cx="4355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120" y="1123772"/>
            <a:ext cx="4355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966" y="1340153"/>
            <a:ext cx="4355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3583" y="1080864"/>
            <a:ext cx="69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사이드 </a:t>
            </a:r>
            <a:r>
              <a:rPr lang="ko-KR" altLang="en-US" sz="1000" dirty="0" err="1" smtClean="0"/>
              <a:t>탭메뉴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344361" y="1689659"/>
            <a:ext cx="32874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 </a:t>
            </a:r>
            <a:r>
              <a:rPr lang="ko-KR" altLang="en-US" sz="800" dirty="0" smtClean="0"/>
              <a:t>실시간 용병 현황 및 실시간 매치 현황</a:t>
            </a:r>
          </a:p>
          <a:p>
            <a:r>
              <a:rPr lang="en-US" altLang="ko-KR" sz="800" b="1" dirty="0" smtClean="0"/>
              <a:t>         HELLO FOOTBALL</a:t>
            </a:r>
            <a:r>
              <a:rPr lang="ko-KR" altLang="en-US" sz="800" dirty="0" smtClean="0"/>
              <a:t> 에서 확인하세요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상대팀을 구한다거나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혼자인데 축구를 하고 싶은 분들은 </a:t>
            </a:r>
            <a:r>
              <a:rPr lang="en-US" altLang="ko-KR" sz="800" b="1" dirty="0" smtClean="0"/>
              <a:t>Hello FOOTBALL</a:t>
            </a:r>
            <a:r>
              <a:rPr lang="ko-KR" altLang="en-US" sz="800" dirty="0" smtClean="0"/>
              <a:t>을 이용해주세요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다양한 서비스를 제공해드립니다</a:t>
            </a:r>
            <a:endParaRPr lang="ko-KR" altLang="en-US" sz="800" dirty="0"/>
          </a:p>
        </p:txBody>
      </p:sp>
      <p:pic>
        <p:nvPicPr>
          <p:cNvPr id="19" name="Picture 2" descr="D:\JAVASTUDY\html\book\footbool\img\그림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65" y="1612349"/>
            <a:ext cx="943252" cy="69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453574" y="2269625"/>
            <a:ext cx="227885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|  ID/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비밀번호 </a:t>
            </a:r>
            <a:r>
              <a:rPr lang="ko-KR" altLang="en-US" sz="975" dirty="0" smtClean="0">
                <a:latin typeface="맑은 고딕" pitchFamily="50" charset="-127"/>
                <a:ea typeface="맑은 고딕" pitchFamily="50" charset="-127"/>
              </a:rPr>
              <a:t>찾기 </a:t>
            </a:r>
            <a:r>
              <a:rPr lang="en-US" altLang="ko-KR" sz="975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164133" y="338261"/>
            <a:ext cx="1979867" cy="65329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본문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광고배너 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2]</a:t>
            </a: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대형로고로 활용한다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34158" y="2852936"/>
            <a:ext cx="6768364" cy="259228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4511" y="2865513"/>
            <a:ext cx="6748011" cy="27964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2664" y="2852936"/>
            <a:ext cx="663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홈페이지 대형 로고                                                                       본문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grpSp>
        <p:nvGrpSpPr>
          <p:cNvPr id="46" name="Placeholder"/>
          <p:cNvGrpSpPr>
            <a:grpSpLocks/>
          </p:cNvGrpSpPr>
          <p:nvPr/>
        </p:nvGrpSpPr>
        <p:grpSpPr bwMode="auto">
          <a:xfrm rot="10800000">
            <a:off x="254509" y="3166085"/>
            <a:ext cx="6748011" cy="227913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7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8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9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310438" y="1114132"/>
            <a:ext cx="5126164" cy="260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용병     매치     구장     커뮤니티</a:t>
            </a:r>
            <a:r>
              <a:rPr lang="en-US" altLang="ko-KR" sz="1050" b="1" dirty="0">
                <a:solidFill>
                  <a:schemeClr val="tx1"/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9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order"/>
          <p:cNvSpPr>
            <a:spLocks/>
          </p:cNvSpPr>
          <p:nvPr/>
        </p:nvSpPr>
        <p:spPr bwMode="auto">
          <a:xfrm>
            <a:off x="36926" y="1032797"/>
            <a:ext cx="7108748" cy="152524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1"/>
          <p:cNvSpPr txBox="1">
            <a:spLocks/>
          </p:cNvSpPr>
          <p:nvPr/>
        </p:nvSpPr>
        <p:spPr>
          <a:xfrm>
            <a:off x="3" y="334"/>
            <a:ext cx="6964881" cy="3159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192" b="1" kern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메인화면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661471" y="515576"/>
            <a:ext cx="1942020" cy="2809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5401" y="588487"/>
            <a:ext cx="1090589" cy="173484"/>
          </a:xfrm>
          <a:prstGeom prst="rect">
            <a:avLst/>
          </a:prstGeom>
          <a:grp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75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팀명</a:t>
            </a:r>
            <a:r>
              <a:rPr lang="en-US" altLang="ko-KR" sz="97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구장 검색</a:t>
            </a:r>
            <a:endParaRPr lang="en-US" altLang="ko-KR" sz="975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5022643" y="536696"/>
            <a:ext cx="649554" cy="234251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회원가입</a:t>
            </a:r>
            <a:endParaRPr 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5802729" y="546311"/>
            <a:ext cx="565135" cy="234251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로그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인</a:t>
            </a:r>
            <a:endParaRPr 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Picture 3" descr="D:\JAVASTUDY\html\book\footbool\img\ba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912" y="550816"/>
            <a:ext cx="368161" cy="23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 rot="10800000" flipV="1">
            <a:off x="4599842" y="1636587"/>
            <a:ext cx="1391947" cy="2246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4609233" y="1971222"/>
            <a:ext cx="1390452" cy="2394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0800000" flipV="1">
            <a:off x="6063313" y="1636585"/>
            <a:ext cx="702611" cy="574109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12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254511" y="428952"/>
            <a:ext cx="1359986" cy="38814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로고</a:t>
            </a:r>
            <a:endParaRPr 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926" y="1228908"/>
            <a:ext cx="4355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120" y="1123772"/>
            <a:ext cx="4355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966" y="1340153"/>
            <a:ext cx="4355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3583" y="1080864"/>
            <a:ext cx="69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사이드 </a:t>
            </a:r>
            <a:r>
              <a:rPr lang="ko-KR" altLang="en-US" sz="1000" dirty="0" err="1" smtClean="0"/>
              <a:t>탭메뉴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344361" y="1689659"/>
            <a:ext cx="32874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 </a:t>
            </a:r>
            <a:r>
              <a:rPr lang="ko-KR" altLang="en-US" sz="800" dirty="0" smtClean="0"/>
              <a:t>실시간 용병 현황 및 실시간 매치 현황</a:t>
            </a:r>
          </a:p>
          <a:p>
            <a:r>
              <a:rPr lang="en-US" altLang="ko-KR" sz="800" b="1" dirty="0" smtClean="0"/>
              <a:t>         HELLO FOOTBALL</a:t>
            </a:r>
            <a:r>
              <a:rPr lang="ko-KR" altLang="en-US" sz="800" dirty="0" smtClean="0"/>
              <a:t> 에서 확인하세요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상대팀을 구한다거나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혼자인데 축구를 하고 싶은 분들은 </a:t>
            </a:r>
            <a:r>
              <a:rPr lang="en-US" altLang="ko-KR" sz="800" b="1" dirty="0" smtClean="0"/>
              <a:t>Hello FOOTBALL</a:t>
            </a:r>
            <a:r>
              <a:rPr lang="ko-KR" altLang="en-US" sz="800" dirty="0" smtClean="0"/>
              <a:t>을 이용해주세요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다양한 서비스를 제공해드립니다</a:t>
            </a:r>
            <a:endParaRPr lang="ko-KR" altLang="en-US" sz="800" dirty="0"/>
          </a:p>
        </p:txBody>
      </p:sp>
      <p:pic>
        <p:nvPicPr>
          <p:cNvPr id="19" name="Picture 2" descr="D:\JAVASTUDY\html\book\footbool\img\그림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65" y="1612349"/>
            <a:ext cx="943252" cy="69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453574" y="2269625"/>
            <a:ext cx="227885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|  ID/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비밀번호 </a:t>
            </a:r>
            <a:r>
              <a:rPr lang="ko-KR" altLang="en-US" sz="975" dirty="0" smtClean="0">
                <a:latin typeface="맑은 고딕" pitchFamily="50" charset="-127"/>
                <a:ea typeface="맑은 고딕" pitchFamily="50" charset="-127"/>
              </a:rPr>
              <a:t>찾기 </a:t>
            </a:r>
            <a:r>
              <a:rPr lang="en-US" altLang="ko-KR" sz="975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98027" y="2974780"/>
            <a:ext cx="6768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8596" y="2714620"/>
            <a:ext cx="6477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자유게시판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축구 동영상 게시판                                                                                        본문</a:t>
            </a:r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403105" y="3068326"/>
            <a:ext cx="1565516" cy="213870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91631" y="4665520"/>
            <a:ext cx="15633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5408" y="3635732"/>
            <a:ext cx="129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동영상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2734" y="4779635"/>
            <a:ext cx="1436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동영상 제목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2061050" y="3070779"/>
            <a:ext cx="1565516" cy="213870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2049576" y="4667973"/>
            <a:ext cx="15633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63353" y="3638185"/>
            <a:ext cx="129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동영상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763697" y="3068326"/>
            <a:ext cx="1565516" cy="213870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752223" y="4665520"/>
            <a:ext cx="15633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66000" y="3635732"/>
            <a:ext cx="129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동영상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426689" y="3091061"/>
            <a:ext cx="1565516" cy="213870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5415215" y="4688255"/>
            <a:ext cx="15633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28992" y="3658467"/>
            <a:ext cx="129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동영상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334797" y="4786847"/>
            <a:ext cx="17461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동영상 제목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ko-KR" altLang="en-US" sz="900" dirty="0" smtClean="0"/>
              <a:t>              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4076755" y="4787137"/>
            <a:ext cx="17461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동영상 제목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5728757" y="4810196"/>
            <a:ext cx="1746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동영상 제목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en-US" altLang="ko-KR" sz="900" dirty="0" smtClean="0"/>
          </a:p>
          <a:p>
            <a:endParaRPr lang="ko-KR" altLang="en-US" sz="900" dirty="0"/>
          </a:p>
        </p:txBody>
      </p:sp>
      <p:sp>
        <p:nvSpPr>
          <p:cNvPr id="60" name="직사각형 59"/>
          <p:cNvSpPr/>
          <p:nvPr/>
        </p:nvSpPr>
        <p:spPr>
          <a:xfrm>
            <a:off x="7164133" y="326000"/>
            <a:ext cx="1979867" cy="65329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본문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풋살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동영상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관리자가 등록한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풋살동영상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87021" y="2709746"/>
            <a:ext cx="203617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10438" y="1114132"/>
            <a:ext cx="5126164" cy="260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용병     매치     구장     커뮤니티</a:t>
            </a:r>
            <a:r>
              <a:rPr lang="en-US" altLang="ko-KR" sz="1050" b="1" dirty="0">
                <a:solidFill>
                  <a:schemeClr val="tx1"/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46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Border"/>
          <p:cNvSpPr>
            <a:spLocks/>
          </p:cNvSpPr>
          <p:nvPr/>
        </p:nvSpPr>
        <p:spPr bwMode="auto">
          <a:xfrm>
            <a:off x="36926" y="1032797"/>
            <a:ext cx="7108748" cy="152524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664330" y="508052"/>
            <a:ext cx="1942020" cy="2809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8260" y="580963"/>
            <a:ext cx="1090589" cy="173484"/>
          </a:xfrm>
          <a:prstGeom prst="rect">
            <a:avLst/>
          </a:prstGeom>
          <a:grp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75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팀명</a:t>
            </a:r>
            <a:r>
              <a:rPr lang="en-US" altLang="ko-KR" sz="97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구장 검색</a:t>
            </a:r>
            <a:endParaRPr lang="en-US" altLang="ko-KR" sz="975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5025502" y="529172"/>
            <a:ext cx="649554" cy="234251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회원가입</a:t>
            </a:r>
            <a:endParaRPr 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5805588" y="538787"/>
            <a:ext cx="565135" cy="234251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로그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인</a:t>
            </a:r>
            <a:endParaRPr 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8" name="Picture 3" descr="D:\JAVASTUDY\html\book\footbool\img\ba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71" y="543292"/>
            <a:ext cx="368161" cy="23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 rot="10800000" flipV="1">
            <a:off x="4602701" y="1629063"/>
            <a:ext cx="1391947" cy="2246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4612092" y="1963698"/>
            <a:ext cx="1390452" cy="2394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0800000" flipV="1">
            <a:off x="6066172" y="1629061"/>
            <a:ext cx="702611" cy="574109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12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257370" y="421428"/>
            <a:ext cx="1359986" cy="38814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로고</a:t>
            </a:r>
            <a:endParaRPr 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8785" y="1221384"/>
            <a:ext cx="4355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9979" y="1116248"/>
            <a:ext cx="4355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9825" y="1332629"/>
            <a:ext cx="4355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6442" y="1073340"/>
            <a:ext cx="69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사이드 </a:t>
            </a:r>
            <a:r>
              <a:rPr lang="ko-KR" altLang="en-US" sz="1000" dirty="0" err="1" smtClean="0"/>
              <a:t>탭메뉴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1407054" y="1184411"/>
            <a:ext cx="5126164" cy="260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용병     매치     구장     게시판     블랙리스트   경기결과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47220" y="1682135"/>
            <a:ext cx="32874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 </a:t>
            </a:r>
            <a:r>
              <a:rPr lang="ko-KR" altLang="en-US" sz="800" dirty="0" smtClean="0"/>
              <a:t>실시간 용병 현황 및 실시간 매치 현황</a:t>
            </a:r>
          </a:p>
          <a:p>
            <a:r>
              <a:rPr lang="en-US" altLang="ko-KR" sz="800" b="1" dirty="0" smtClean="0"/>
              <a:t>         HELLO FOOTBALL</a:t>
            </a:r>
            <a:r>
              <a:rPr lang="ko-KR" altLang="en-US" sz="800" dirty="0" smtClean="0"/>
              <a:t> 에서 확인하세요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상대팀을 구한다거나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혼자인데 축구를 하고 싶은 분들은 </a:t>
            </a:r>
            <a:r>
              <a:rPr lang="en-US" altLang="ko-KR" sz="800" b="1" dirty="0" smtClean="0"/>
              <a:t>Hello FOOTBALL</a:t>
            </a:r>
            <a:r>
              <a:rPr lang="ko-KR" altLang="en-US" sz="800" dirty="0" smtClean="0"/>
              <a:t>을 이용해주세요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다양한 서비스를 제공해드립니다</a:t>
            </a:r>
            <a:endParaRPr lang="ko-KR" altLang="en-US" sz="800" dirty="0"/>
          </a:p>
        </p:txBody>
      </p:sp>
      <p:pic>
        <p:nvPicPr>
          <p:cNvPr id="19" name="Picture 2" descr="D:\JAVASTUDY\html\book\footbool\img\그림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24" y="1604825"/>
            <a:ext cx="943252" cy="69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456433" y="2262101"/>
            <a:ext cx="227885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|  ID/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비밀번호 </a:t>
            </a:r>
            <a:r>
              <a:rPr lang="ko-KR" altLang="en-US" sz="975" dirty="0" smtClean="0">
                <a:latin typeface="맑은 고딕" pitchFamily="50" charset="-127"/>
                <a:ea typeface="맑은 고딕" pitchFamily="50" charset="-127"/>
              </a:rPr>
              <a:t>찾기 </a:t>
            </a:r>
            <a:r>
              <a:rPr lang="en-US" altLang="ko-KR" sz="975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5632" y="2702982"/>
            <a:ext cx="3168798" cy="3318306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21684" y="2715586"/>
            <a:ext cx="3153980" cy="330570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730328" y="2935332"/>
            <a:ext cx="315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54938" y="2991011"/>
            <a:ext cx="2115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● 블랙리스트</a:t>
            </a:r>
            <a:endParaRPr lang="ko-KR" altLang="en-US" sz="9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3730328" y="3258827"/>
            <a:ext cx="315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730328" y="3551736"/>
            <a:ext cx="315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730328" y="3837472"/>
            <a:ext cx="315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730328" y="4164242"/>
            <a:ext cx="315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3730328" y="4494091"/>
            <a:ext cx="315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721684" y="4823518"/>
            <a:ext cx="315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730328" y="5127474"/>
            <a:ext cx="315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21684" y="2689423"/>
            <a:ext cx="3153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블랙리스트</a:t>
            </a:r>
            <a:endParaRPr lang="ko-KR" altLang="en-US" sz="1000" dirty="0"/>
          </a:p>
        </p:txBody>
      </p:sp>
      <p:sp>
        <p:nvSpPr>
          <p:cNvPr id="59" name="타원 58"/>
          <p:cNvSpPr/>
          <p:nvPr/>
        </p:nvSpPr>
        <p:spPr>
          <a:xfrm>
            <a:off x="87021" y="2709746"/>
            <a:ext cx="203617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3507021" y="2718694"/>
            <a:ext cx="203617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164133" y="326000"/>
            <a:ext cx="1979867" cy="65329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본문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종합게시판의 분류가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공지사항인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보여준다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본문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블랙리스트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종합게시판의 분류가 블랙리스트인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보여준다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3735816" y="5402070"/>
            <a:ext cx="315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3735816" y="5716432"/>
            <a:ext cx="315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765992" y="3313592"/>
            <a:ext cx="2115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● </a:t>
            </a:r>
            <a:r>
              <a:rPr lang="ko-KR" altLang="en-US" sz="900" dirty="0"/>
              <a:t>블랙리스트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70628" y="3577434"/>
            <a:ext cx="2115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● </a:t>
            </a:r>
            <a:r>
              <a:rPr lang="ko-KR" altLang="en-US" sz="900" dirty="0"/>
              <a:t>블랙리스트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72921" y="3884572"/>
            <a:ext cx="2115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● </a:t>
            </a:r>
            <a:r>
              <a:rPr lang="ko-KR" altLang="en-US" sz="900" dirty="0"/>
              <a:t>블랙리스트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770320" y="4193299"/>
            <a:ext cx="2115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● </a:t>
            </a:r>
            <a:r>
              <a:rPr lang="ko-KR" altLang="en-US" sz="900" dirty="0"/>
              <a:t>블랙리스트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73440" y="4507441"/>
            <a:ext cx="2115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● </a:t>
            </a:r>
            <a:r>
              <a:rPr lang="ko-KR" altLang="en-US" sz="900" dirty="0"/>
              <a:t>블랙리스트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9698" y="4840267"/>
            <a:ext cx="2115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● </a:t>
            </a:r>
            <a:r>
              <a:rPr lang="ko-KR" altLang="en-US" sz="900" dirty="0"/>
              <a:t>블랙리스트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5756" y="2718712"/>
            <a:ext cx="3153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                                               본문</a:t>
            </a:r>
            <a:r>
              <a:rPr lang="en-US" altLang="ko-KR" sz="1000" dirty="0"/>
              <a:t>7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345632" y="2984479"/>
            <a:ext cx="315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35524" y="3290040"/>
            <a:ext cx="315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335524" y="3582949"/>
            <a:ext cx="315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335524" y="3868685"/>
            <a:ext cx="315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35524" y="4195455"/>
            <a:ext cx="315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35524" y="4525304"/>
            <a:ext cx="315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326880" y="4854731"/>
            <a:ext cx="315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327587" y="5158687"/>
            <a:ext cx="315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41012" y="5433283"/>
            <a:ext cx="315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41012" y="5747645"/>
            <a:ext cx="315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04975" y="3037108"/>
            <a:ext cx="2115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공지사항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535503" y="3324149"/>
            <a:ext cx="2115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공지사항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535503" y="3630532"/>
            <a:ext cx="21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공지사항</a:t>
            </a:r>
            <a:r>
              <a:rPr lang="en-US" altLang="ko-KR" sz="900" dirty="0" smtClean="0"/>
              <a:t>3</a:t>
            </a:r>
          </a:p>
          <a:p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6927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5720" y="0"/>
            <a:ext cx="5981678" cy="620688"/>
          </a:xfrm>
        </p:spPr>
        <p:txBody>
          <a:bodyPr/>
          <a:lstStyle/>
          <a:p>
            <a:r>
              <a:rPr lang="ko-KR" altLang="en-US" dirty="0" smtClean="0"/>
              <a:t>순 서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716060" y="3645024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384888" y="348852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51193" y="4581128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회원가입</a:t>
            </a:r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420021" y="4424626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35067" y="5445224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모집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403895" y="528872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107411" y="10001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신청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4776239" y="84360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107411" y="19134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ㅇ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용병 현황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4776239" y="175690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5099094" y="2786058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매치 등록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4767922" y="2629556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5083882" y="3645024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매치 현황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4752710" y="348852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5107410" y="45953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및 매치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보기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4776238" y="443880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109541" y="545839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구장 살펴보기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4778369" y="5301894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714348" y="107154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헤더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/GNB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384806" y="890691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714430" y="19134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84888" y="173255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697541" y="2789526"/>
            <a:ext cx="3863975" cy="46778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Oval 7"/>
          <p:cNvSpPr>
            <a:spLocks noChangeArrowheads="1"/>
          </p:cNvSpPr>
          <p:nvPr/>
        </p:nvSpPr>
        <p:spPr bwMode="auto">
          <a:xfrm>
            <a:off x="384800" y="2633028"/>
            <a:ext cx="782638" cy="78078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77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180652" y="316247"/>
            <a:ext cx="1963348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로고표시해주고 사업자번호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대표자등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사이트 정보 표시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Border"/>
          <p:cNvSpPr>
            <a:spLocks/>
          </p:cNvSpPr>
          <p:nvPr/>
        </p:nvSpPr>
        <p:spPr bwMode="auto">
          <a:xfrm>
            <a:off x="259786" y="620688"/>
            <a:ext cx="6888497" cy="172550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83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algn="ctr"/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6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2909463" y="620688"/>
            <a:ext cx="1359986" cy="38814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로고</a:t>
            </a:r>
            <a:endParaRPr 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105039" y="991850"/>
            <a:ext cx="5371903" cy="342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83" dirty="0" err="1" smtClean="0">
                <a:latin typeface="맑은 고딕" pitchFamily="50" charset="-127"/>
                <a:ea typeface="맑은 고딕" pitchFamily="50" charset="-127"/>
              </a:rPr>
              <a:t>법적고지</a:t>
            </a:r>
            <a:r>
              <a:rPr lang="ko-KR" altLang="en-US" sz="1083" dirty="0" smtClean="0">
                <a:latin typeface="맑은 고딕" pitchFamily="50" charset="-127"/>
                <a:ea typeface="맑은 고딕" pitchFamily="50" charset="-127"/>
              </a:rPr>
              <a:t>                           개인정보취급 방침                개인정보처리방침</a:t>
            </a:r>
            <a:endParaRPr lang="ko-KR" altLang="en-US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280794" y="1353773"/>
            <a:ext cx="5371903" cy="84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83" dirty="0" smtClean="0">
                <a:latin typeface="맑은 고딕" pitchFamily="50" charset="-127"/>
                <a:ea typeface="맑은 고딕" pitchFamily="50" charset="-127"/>
              </a:rPr>
              <a:t>사업자번호 </a:t>
            </a:r>
            <a:r>
              <a:rPr lang="en-US" altLang="ko-KR" sz="1083" dirty="0" smtClean="0">
                <a:latin typeface="맑은 고딕" pitchFamily="50" charset="-127"/>
                <a:ea typeface="맑은 고딕" pitchFamily="50" charset="-127"/>
              </a:rPr>
              <a:t>: 1234-5678-910  </a:t>
            </a:r>
            <a:r>
              <a:rPr lang="ko-KR" altLang="en-US" sz="1083" dirty="0" smtClean="0">
                <a:latin typeface="맑은 고딕" pitchFamily="50" charset="-127"/>
                <a:ea typeface="맑은 고딕" pitchFamily="50" charset="-127"/>
              </a:rPr>
              <a:t>상호명 </a:t>
            </a:r>
            <a:r>
              <a:rPr lang="en-US" altLang="ko-KR" sz="1083" dirty="0" smtClean="0">
                <a:latin typeface="맑은 고딕" pitchFamily="50" charset="-127"/>
                <a:ea typeface="맑은 고딕" pitchFamily="50" charset="-127"/>
              </a:rPr>
              <a:t>: Hello </a:t>
            </a:r>
            <a:r>
              <a:rPr lang="en-US" altLang="ko-KR" sz="1083" dirty="0" err="1" smtClean="0">
                <a:latin typeface="맑은 고딕" pitchFamily="50" charset="-127"/>
                <a:ea typeface="맑은 고딕" pitchFamily="50" charset="-127"/>
              </a:rPr>
              <a:t>FootBall</a:t>
            </a:r>
            <a:r>
              <a:rPr lang="en-US" altLang="ko-KR" sz="1083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83" dirty="0" smtClean="0">
                <a:latin typeface="맑은 고딕" pitchFamily="50" charset="-127"/>
                <a:ea typeface="맑은 고딕" pitchFamily="50" charset="-127"/>
              </a:rPr>
              <a:t>대표자 </a:t>
            </a:r>
            <a:r>
              <a:rPr lang="en-US" altLang="ko-KR" sz="1083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83" dirty="0" smtClean="0">
                <a:latin typeface="맑은 고딕" pitchFamily="50" charset="-127"/>
                <a:ea typeface="맑은 고딕" pitchFamily="50" charset="-127"/>
              </a:rPr>
              <a:t>이두희</a:t>
            </a:r>
            <a:endParaRPr lang="en-US" altLang="ko-KR" sz="1083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83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83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83" dirty="0" smtClean="0">
                <a:latin typeface="맑은 고딕" pitchFamily="50" charset="-127"/>
                <a:ea typeface="맑은 고딕" pitchFamily="50" charset="-127"/>
              </a:rPr>
              <a:t>울산 광역시 남구 </a:t>
            </a:r>
            <a:r>
              <a:rPr lang="en-US" altLang="ko-KR" sz="1083" dirty="0" smtClean="0">
                <a:latin typeface="맑은 고딕" pitchFamily="50" charset="-127"/>
                <a:ea typeface="맑은 고딕" pitchFamily="50" charset="-127"/>
              </a:rPr>
              <a:t>KH</a:t>
            </a:r>
            <a:r>
              <a:rPr lang="ko-KR" altLang="en-US" sz="1083" dirty="0" smtClean="0">
                <a:latin typeface="맑은 고딕" pitchFamily="50" charset="-127"/>
                <a:ea typeface="맑은 고딕" pitchFamily="50" charset="-127"/>
              </a:rPr>
              <a:t>정보교육원 </a:t>
            </a:r>
            <a:r>
              <a:rPr lang="en-US" altLang="ko-KR" sz="1083" dirty="0" smtClean="0">
                <a:latin typeface="맑은 고딕" pitchFamily="50" charset="-127"/>
                <a:ea typeface="맑은 고딕" pitchFamily="50" charset="-127"/>
              </a:rPr>
              <a:t>504</a:t>
            </a:r>
            <a:r>
              <a:rPr lang="ko-KR" altLang="en-US" sz="1083" dirty="0" smtClean="0">
                <a:latin typeface="맑은 고딕" pitchFamily="50" charset="-127"/>
                <a:ea typeface="맑은 고딕" pitchFamily="50" charset="-127"/>
              </a:rPr>
              <a:t>호 개인정보관리책임자 </a:t>
            </a:r>
            <a:r>
              <a:rPr lang="en-US" altLang="ko-KR" sz="1083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83" dirty="0" smtClean="0">
                <a:latin typeface="맑은 고딕" pitchFamily="50" charset="-127"/>
                <a:ea typeface="맑은 고딕" pitchFamily="50" charset="-127"/>
              </a:rPr>
              <a:t>이두희</a:t>
            </a:r>
            <a:endParaRPr lang="en-US" altLang="ko-KR" sz="1083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83" dirty="0" smtClean="0">
                <a:latin typeface="맑은 고딕" pitchFamily="50" charset="-127"/>
                <a:ea typeface="맑은 고딕" pitchFamily="50" charset="-127"/>
              </a:rPr>
              <a:t>TEL : 1588-2100 FAX : 053-000-0000 EMAIL : Hello FootBall@naver.com</a:t>
            </a:r>
            <a:endParaRPr lang="ko-KR" altLang="en-US" sz="108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1030142" y="771851"/>
            <a:ext cx="225118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14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5720" y="0"/>
            <a:ext cx="5981678" cy="620688"/>
          </a:xfrm>
        </p:spPr>
        <p:txBody>
          <a:bodyPr/>
          <a:lstStyle/>
          <a:p>
            <a:r>
              <a:rPr lang="ko-KR" altLang="en-US" dirty="0" smtClean="0"/>
              <a:t>순 서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51193" y="4581128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회원가입</a:t>
            </a:r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420021" y="4424626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35067" y="5445224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모집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403895" y="528872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107411" y="10001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신청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4776239" y="84360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107411" y="19134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ㅇ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용병 현황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4776239" y="175690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5099094" y="2786058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매치 등록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4767922" y="2629556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5083882" y="3645024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매치 현황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4752710" y="348852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5107410" y="45953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및 매치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보기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4776238" y="443880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109541" y="545839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구장 살펴보기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4778369" y="5301894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714348" y="107154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헤더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/GNB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384806" y="890691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714430" y="19134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84888" y="173255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88330" y="2799684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57158" y="264318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714348" y="3643314"/>
            <a:ext cx="3863975" cy="46778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401607" y="3486816"/>
            <a:ext cx="782638" cy="78078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78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order"/>
          <p:cNvSpPr>
            <a:spLocks/>
          </p:cNvSpPr>
          <p:nvPr/>
        </p:nvSpPr>
        <p:spPr bwMode="auto">
          <a:xfrm>
            <a:off x="0" y="1032797"/>
            <a:ext cx="7145674" cy="152524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3" name="Border"/>
          <p:cNvSpPr>
            <a:spLocks/>
          </p:cNvSpPr>
          <p:nvPr/>
        </p:nvSpPr>
        <p:spPr bwMode="auto">
          <a:xfrm>
            <a:off x="1428728" y="1571612"/>
            <a:ext cx="4714908" cy="785818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로</a:t>
            </a:r>
            <a:r>
              <a:rPr lang="ko-KR" altLang="en-US" sz="4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 그  인</a:t>
            </a:r>
            <a:r>
              <a:rPr lang="ko-KR" altLang="en-US" sz="1083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71885" y="316245"/>
            <a:ext cx="1972117" cy="654175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0" bIns="0" rtlCol="0" anchor="t"/>
          <a:lstStyle/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 오른쪽 상단 로그인 버튼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화면으로 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GNB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메뉴의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글귀가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로그인으로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바뀜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현재위치를 알려주는 </a:t>
            </a:r>
            <a:r>
              <a:rPr lang="ko-KR" altLang="en-US" sz="975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네비게이션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메뉴 표시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보안 로그인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검사 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(1-1)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참고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로그인된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메인 페이지로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바닥에 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FOOTER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표시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661471" y="515576"/>
            <a:ext cx="1942020" cy="2809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25401" y="588487"/>
            <a:ext cx="1090589" cy="173484"/>
          </a:xfrm>
          <a:prstGeom prst="rect">
            <a:avLst/>
          </a:prstGeom>
          <a:grp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75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팀명</a:t>
            </a:r>
            <a:r>
              <a:rPr lang="en-US" altLang="ko-KR" sz="97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구장 검색</a:t>
            </a:r>
            <a:endParaRPr lang="en-US" altLang="ko-KR" sz="975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5022643" y="536696"/>
            <a:ext cx="649554" cy="234251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회원가입</a:t>
            </a:r>
            <a:endParaRPr 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8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5802729" y="546311"/>
            <a:ext cx="565135" cy="234251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로그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인</a:t>
            </a:r>
            <a:endParaRPr 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49" name="Picture 3" descr="D:\JAVASTUDY\html\book\footbool\img\bal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912" y="550816"/>
            <a:ext cx="368161" cy="23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254511" y="428952"/>
            <a:ext cx="1359986" cy="38814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로고</a:t>
            </a:r>
            <a:endParaRPr 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5926" y="1228908"/>
            <a:ext cx="4355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7120" y="1123772"/>
            <a:ext cx="4355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06966" y="1340153"/>
            <a:ext cx="4355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8" name="Border"/>
          <p:cNvSpPr>
            <a:spLocks/>
          </p:cNvSpPr>
          <p:nvPr/>
        </p:nvSpPr>
        <p:spPr bwMode="auto">
          <a:xfrm>
            <a:off x="26211" y="2536025"/>
            <a:ext cx="7145674" cy="35719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9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857224" y="2609729"/>
            <a:ext cx="785818" cy="265029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로그인 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1027" name="Picture 3" descr="C:\Users\sec\Downloads\iconfinder_home_17248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8596" y="2571745"/>
            <a:ext cx="381972" cy="285751"/>
          </a:xfrm>
          <a:prstGeom prst="rect">
            <a:avLst/>
          </a:prstGeom>
          <a:noFill/>
        </p:spPr>
      </p:pic>
      <p:sp>
        <p:nvSpPr>
          <p:cNvPr id="84" name="직사각형 83"/>
          <p:cNvSpPr/>
          <p:nvPr/>
        </p:nvSpPr>
        <p:spPr>
          <a:xfrm>
            <a:off x="2669009" y="3116462"/>
            <a:ext cx="252513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         Hello </a:t>
            </a:r>
            <a:r>
              <a:rPr lang="en-US" altLang="ko-KR" sz="1300" dirty="0" err="1" smtClean="0">
                <a:latin typeface="맑은 고딕" pitchFamily="50" charset="-127"/>
                <a:ea typeface="맑은 고딕" pitchFamily="50" charset="-127"/>
              </a:rPr>
              <a:t>FootBall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786050" y="3500438"/>
            <a:ext cx="1975594" cy="3438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29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아이디를 입력하세요</a:t>
            </a:r>
            <a:r>
              <a:rPr lang="en-US" altLang="ko-KR" sz="1029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029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786050" y="3923507"/>
            <a:ext cx="1975594" cy="3438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29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비밀번호를 입력해 주세요</a:t>
            </a:r>
            <a:r>
              <a:rPr lang="en-US" altLang="ko-KR" sz="1029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029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751777" y="4365104"/>
            <a:ext cx="2014551" cy="288032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95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6456222" y="549178"/>
            <a:ext cx="678812" cy="234251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고객센터</a:t>
            </a:r>
            <a:endParaRPr 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 rot="10800000" flipV="1">
            <a:off x="6357950" y="785794"/>
            <a:ext cx="928694" cy="71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2207095" y="1730521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07728" y="2558037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0" name="Border"/>
          <p:cNvSpPr>
            <a:spLocks/>
          </p:cNvSpPr>
          <p:nvPr/>
        </p:nvSpPr>
        <p:spPr bwMode="auto">
          <a:xfrm>
            <a:off x="207727" y="5661248"/>
            <a:ext cx="6888497" cy="112691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83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FOOTER</a:t>
            </a:r>
            <a:endParaRPr lang="en-US" sz="2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208309" y="5990705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310438" y="1114132"/>
            <a:ext cx="5126164" cy="260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용병     매치     구장     커뮤니티</a:t>
            </a:r>
            <a:r>
              <a:rPr lang="en-US" altLang="ko-KR" sz="1050" b="1" dirty="0">
                <a:solidFill>
                  <a:schemeClr val="tx1"/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49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5720" y="0"/>
            <a:ext cx="5981678" cy="620688"/>
          </a:xfrm>
        </p:spPr>
        <p:txBody>
          <a:bodyPr/>
          <a:lstStyle/>
          <a:p>
            <a:r>
              <a:rPr lang="ko-KR" altLang="en-US" dirty="0" smtClean="0"/>
              <a:t>순 서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35067" y="5445224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모집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403895" y="528872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107411" y="10001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신청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4776239" y="84360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107411" y="19134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ㅇ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용병 현황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4776239" y="175690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5099094" y="2786058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매치 등록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4767922" y="2629556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5083882" y="3645024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매치 현황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4752710" y="348852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5107410" y="45953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및 매치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보기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4776238" y="443880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109541" y="545839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구장 살펴보기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4778369" y="5301894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714348" y="107154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헤더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/GNB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384806" y="890691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714430" y="19134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84888" y="173255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88330" y="2799684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57158" y="264318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714348" y="4572008"/>
            <a:ext cx="3863975" cy="46778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Oval 7"/>
          <p:cNvSpPr>
            <a:spLocks noChangeArrowheads="1"/>
          </p:cNvSpPr>
          <p:nvPr/>
        </p:nvSpPr>
        <p:spPr bwMode="auto">
          <a:xfrm>
            <a:off x="401607" y="4415510"/>
            <a:ext cx="782638" cy="78078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714348" y="3714752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Oval 7"/>
          <p:cNvSpPr>
            <a:spLocks noChangeArrowheads="1"/>
          </p:cNvSpPr>
          <p:nvPr/>
        </p:nvSpPr>
        <p:spPr bwMode="auto">
          <a:xfrm>
            <a:off x="383176" y="3558250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400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개정 이력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760033"/>
              </p:ext>
            </p:extLst>
          </p:nvPr>
        </p:nvGraphicFramePr>
        <p:xfrm>
          <a:off x="467544" y="836712"/>
          <a:ext cx="8136904" cy="5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864096"/>
                <a:gridCol w="4392488"/>
                <a:gridCol w="1224136"/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개정일자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변경내용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2019.12.16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초안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이두희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2020.03.16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최종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이두희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857224" y="2322388"/>
            <a:ext cx="5929354" cy="3914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가입 </a:t>
            </a:r>
            <a:r>
              <a:rPr lang="en-US" altLang="ko-KR" dirty="0"/>
              <a:t>&gt; </a:t>
            </a:r>
            <a:r>
              <a:rPr lang="ko-KR" altLang="en-US" dirty="0"/>
              <a:t>정보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162942" y="316246"/>
            <a:ext cx="1981061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사진 추가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카메라 버튼을 클릭하면 사진을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 할 수 있음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형식으로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EX)dididi@naver.com</a:t>
            </a:r>
          </a:p>
          <a:p>
            <a:pPr marL="171450" indent="-171450">
              <a:buFontTx/>
              <a:buChar char="-"/>
            </a:pP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불가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6~15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 혼합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확인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비밀번호를 정확히 그대로 입력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2~4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 본명 사용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전화번호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-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표시 빼고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활동 지역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활동 지역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콤보박스로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해서 선택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성별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라디오 버튼으로 버튼 표시 없애고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글씨클릭하면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선택한거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빨간색으로 바뀌면서 선택됨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 표시된 부분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미입력시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빨간글씨로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해당 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input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밑에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빠진부분을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입력해주세요 라고 표시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42844" y="3000372"/>
            <a:ext cx="720000" cy="7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1083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83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4182771" y="5793833"/>
            <a:ext cx="2131170" cy="3571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가입하기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5" name="Border"/>
          <p:cNvSpPr>
            <a:spLocks/>
          </p:cNvSpPr>
          <p:nvPr/>
        </p:nvSpPr>
        <p:spPr bwMode="auto">
          <a:xfrm>
            <a:off x="1357290" y="785794"/>
            <a:ext cx="4714908" cy="785818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회원가입</a:t>
            </a:r>
            <a:endParaRPr lang="en-US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7" name="Border"/>
          <p:cNvSpPr>
            <a:spLocks/>
          </p:cNvSpPr>
          <p:nvPr/>
        </p:nvSpPr>
        <p:spPr bwMode="auto">
          <a:xfrm>
            <a:off x="0" y="1500174"/>
            <a:ext cx="7145674" cy="35719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8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57224" y="1560461"/>
            <a:ext cx="785818" cy="265029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회원가입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99" name="Picture 3" descr="C:\Users\sec\Downloads\iconfinder_home_1724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522477"/>
            <a:ext cx="381972" cy="285751"/>
          </a:xfrm>
          <a:prstGeom prst="rect">
            <a:avLst/>
          </a:prstGeom>
          <a:noFill/>
        </p:spPr>
      </p:pic>
      <p:sp>
        <p:nvSpPr>
          <p:cNvPr id="100" name="직사각형 99"/>
          <p:cNvSpPr/>
          <p:nvPr/>
        </p:nvSpPr>
        <p:spPr>
          <a:xfrm>
            <a:off x="141650" y="605178"/>
            <a:ext cx="4355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42844" y="500042"/>
            <a:ext cx="4355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52690" y="716423"/>
            <a:ext cx="4355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103696" y="5945013"/>
            <a:ext cx="19287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572837" y="2419089"/>
            <a:ext cx="0" cy="3721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JAVASTUDY\html\portpolio\img\football-play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013" y="3333530"/>
            <a:ext cx="1997188" cy="115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14414" y="2708920"/>
            <a:ext cx="170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프로필사진</a:t>
            </a:r>
            <a:r>
              <a:rPr lang="en-US" altLang="ko-KR" sz="1200" dirty="0" smtClean="0"/>
              <a:t>(</a:t>
            </a:r>
            <a:r>
              <a:rPr lang="ko-KR" altLang="en-US" sz="1200" dirty="0" smtClean="0">
                <a:solidFill>
                  <a:srgbClr val="FF0000"/>
                </a:solidFill>
              </a:rPr>
              <a:t>선택</a:t>
            </a:r>
            <a:r>
              <a:rPr lang="en-US" altLang="ko-KR" sz="1200" dirty="0" smtClean="0"/>
              <a:t>)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644008" y="2535847"/>
            <a:ext cx="113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회원가입</a:t>
            </a:r>
            <a:endParaRPr lang="ko-KR" altLang="en-US" sz="1600" dirty="0"/>
          </a:p>
        </p:txBody>
      </p:sp>
      <p:sp>
        <p:nvSpPr>
          <p:cNvPr id="88" name="직사각형 87"/>
          <p:cNvSpPr/>
          <p:nvPr/>
        </p:nvSpPr>
        <p:spPr>
          <a:xfrm>
            <a:off x="4221506" y="3275999"/>
            <a:ext cx="1975594" cy="22874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29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1029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형식</a:t>
            </a:r>
            <a:endParaRPr lang="ko-KR" altLang="en-US" sz="1029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234257" y="3658387"/>
            <a:ext cx="1975594" cy="1930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6~15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254338" y="4373633"/>
            <a:ext cx="1975594" cy="17190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2~4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71527" y="2739698"/>
            <a:ext cx="1873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*</a:t>
            </a:r>
            <a:r>
              <a:rPr lang="ko-KR" altLang="en-US" sz="800" dirty="0" smtClean="0"/>
              <a:t>표기된 항목은 필수 입니다</a:t>
            </a:r>
            <a:r>
              <a:rPr lang="en-US" altLang="ko-KR" sz="800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39952" y="3037747"/>
            <a:ext cx="1082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아이디</a:t>
            </a:r>
            <a:r>
              <a:rPr lang="en-US" altLang="ko-KR" sz="900" dirty="0" smtClean="0">
                <a:solidFill>
                  <a:srgbClr val="FF0000"/>
                </a:solidFill>
              </a:rPr>
              <a:t>*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22652" y="3464012"/>
            <a:ext cx="1082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비밀번</a:t>
            </a:r>
            <a:r>
              <a:rPr lang="ko-KR" altLang="en-US" sz="900" dirty="0"/>
              <a:t>호</a:t>
            </a:r>
            <a:r>
              <a:rPr lang="en-US" altLang="ko-KR" sz="900" dirty="0" smtClean="0"/>
              <a:t>*</a:t>
            </a:r>
            <a:endParaRPr lang="ko-KR" altLang="en-US" sz="900" dirty="0"/>
          </a:p>
        </p:txBody>
      </p:sp>
      <p:sp>
        <p:nvSpPr>
          <p:cNvPr id="94" name="직사각형 93"/>
          <p:cNvSpPr/>
          <p:nvPr/>
        </p:nvSpPr>
        <p:spPr>
          <a:xfrm>
            <a:off x="4254338" y="4026961"/>
            <a:ext cx="1975594" cy="1875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160033" y="3814951"/>
            <a:ext cx="1082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비밀번호 재확인</a:t>
            </a:r>
            <a:endParaRPr lang="ko-KR" altLang="en-US" sz="9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215238" y="4190209"/>
            <a:ext cx="1082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이름</a:t>
            </a:r>
            <a:r>
              <a:rPr lang="en-US" altLang="ko-KR" sz="900" dirty="0" smtClean="0">
                <a:solidFill>
                  <a:srgbClr val="FF0000"/>
                </a:solidFill>
              </a:rPr>
              <a:t>*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260559" y="4744009"/>
            <a:ext cx="1975594" cy="17190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빼고 입력하세요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196967" y="4527929"/>
            <a:ext cx="1082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전화번호</a:t>
            </a:r>
            <a:r>
              <a:rPr lang="en-US" altLang="ko-KR" sz="900" dirty="0" smtClean="0">
                <a:solidFill>
                  <a:srgbClr val="FF0000"/>
                </a:solidFill>
              </a:rPr>
              <a:t>*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281574" y="5153178"/>
            <a:ext cx="1928277" cy="15728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==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==                                 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281574" y="4937097"/>
            <a:ext cx="1082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활동 지역</a:t>
            </a:r>
            <a:r>
              <a:rPr lang="en-US" altLang="ko-KR" sz="900" dirty="0" smtClean="0">
                <a:solidFill>
                  <a:srgbClr val="FF0000"/>
                </a:solidFill>
              </a:rPr>
              <a:t>*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0" name="순서도: 병합 19"/>
          <p:cNvSpPr/>
          <p:nvPr/>
        </p:nvSpPr>
        <p:spPr>
          <a:xfrm>
            <a:off x="6019366" y="5195816"/>
            <a:ext cx="105663" cy="72008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288268" y="5332169"/>
            <a:ext cx="1082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성별</a:t>
            </a:r>
            <a:r>
              <a:rPr lang="ko-KR" altLang="en-US" sz="900" dirty="0" smtClean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*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266880" y="5563001"/>
            <a:ext cx="1082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남        </a:t>
            </a:r>
            <a:r>
              <a:rPr lang="ko-KR" altLang="en-US" sz="900" dirty="0" smtClean="0"/>
              <a:t>여</a:t>
            </a:r>
            <a:endParaRPr lang="ko-KR" altLang="en-US" sz="900" dirty="0"/>
          </a:p>
        </p:txBody>
      </p:sp>
      <p:sp>
        <p:nvSpPr>
          <p:cNvPr id="113" name="Border"/>
          <p:cNvSpPr>
            <a:spLocks/>
          </p:cNvSpPr>
          <p:nvPr/>
        </p:nvSpPr>
        <p:spPr bwMode="auto">
          <a:xfrm>
            <a:off x="862844" y="6309320"/>
            <a:ext cx="5923734" cy="47884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83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FOOTER</a:t>
            </a:r>
            <a:endParaRPr 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1240290" y="4783802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3962967" y="3000372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3930445" y="3658387"/>
            <a:ext cx="234000" cy="1792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3938566" y="3990141"/>
            <a:ext cx="234000" cy="1792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3967379" y="4373633"/>
            <a:ext cx="234000" cy="1792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3972143" y="4707841"/>
            <a:ext cx="234000" cy="1792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3962967" y="5142219"/>
            <a:ext cx="234000" cy="1792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3948771" y="5588816"/>
            <a:ext cx="234000" cy="1792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536654" y="4887043"/>
            <a:ext cx="1307154" cy="22874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29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파일 첨부</a:t>
            </a:r>
            <a:endParaRPr lang="ko-KR" altLang="en-US" sz="1029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875974" y="4887042"/>
            <a:ext cx="630142" cy="228745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29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업로드</a:t>
            </a:r>
            <a:endParaRPr lang="ko-KR" altLang="en-US" sz="1029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67363" y="456201"/>
            <a:ext cx="5126164" cy="260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용병     매치     구장     커뮤니티</a:t>
            </a:r>
            <a:r>
              <a:rPr lang="en-US" altLang="ko-KR" sz="1050" b="1" dirty="0">
                <a:solidFill>
                  <a:schemeClr val="tx1"/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3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5720" y="0"/>
            <a:ext cx="5981678" cy="620688"/>
          </a:xfrm>
        </p:spPr>
        <p:txBody>
          <a:bodyPr/>
          <a:lstStyle/>
          <a:p>
            <a:r>
              <a:rPr lang="ko-KR" altLang="en-US" dirty="0" smtClean="0"/>
              <a:t>순 서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14348" y="459530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회원가입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83176" y="4438804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107411" y="10001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신청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4776239" y="84360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107411" y="19134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ㅇ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용병 현황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4776239" y="175690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5099094" y="2786058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매치 등록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4767922" y="2629556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5083882" y="3645024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매치 현황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4752710" y="348852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5107410" y="45953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및 매치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보기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4776238" y="443880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109541" y="545839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구장 살펴보기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4778369" y="5301894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714348" y="107154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헤더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/GNB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384806" y="890691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714430" y="19134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84888" y="173255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88330" y="2799684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57158" y="264318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698250" y="5458394"/>
            <a:ext cx="3863975" cy="46778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모집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Oval 7"/>
          <p:cNvSpPr>
            <a:spLocks noChangeArrowheads="1"/>
          </p:cNvSpPr>
          <p:nvPr/>
        </p:nvSpPr>
        <p:spPr bwMode="auto">
          <a:xfrm>
            <a:off x="385509" y="5301896"/>
            <a:ext cx="782638" cy="78078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714348" y="3714752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Oval 7"/>
          <p:cNvSpPr>
            <a:spLocks noChangeArrowheads="1"/>
          </p:cNvSpPr>
          <p:nvPr/>
        </p:nvSpPr>
        <p:spPr bwMode="auto">
          <a:xfrm>
            <a:off x="383176" y="3558250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079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용병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용병 모집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162942" y="316246"/>
            <a:ext cx="1981061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input text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 입력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미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해당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input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창 하단에 경고 메시지 출력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select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 선택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미선탠시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해당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select box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하단에 경고 메시지 출력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경기장 지도 </a:t>
            </a:r>
            <a:r>
              <a:rPr lang="en-US" altLang="ko-KR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표시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버튼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경기장 지도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부분에 지도 </a:t>
            </a:r>
            <a:r>
              <a:rPr lang="en-US" altLang="ko-KR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출력되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면서 키워드 검색을 하면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알맞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은 지도가 </a:t>
            </a:r>
            <a:r>
              <a:rPr lang="en-US" altLang="ko-KR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영역에 생성됨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작성완료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모든 사항 빠짐없이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입력후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작성완료 버튼을 누르면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등록됨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제목 2"/>
          <p:cNvSpPr txBox="1">
            <a:spLocks/>
          </p:cNvSpPr>
          <p:nvPr/>
        </p:nvSpPr>
        <p:spPr>
          <a:xfrm>
            <a:off x="-658445" y="156556"/>
            <a:ext cx="5981678" cy="6206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-1" y="338633"/>
            <a:ext cx="7039333" cy="438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헤더 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6341" y="6331531"/>
            <a:ext cx="6913931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</a:rPr>
              <a:t>푸터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5371" y="1206045"/>
            <a:ext cx="6913931" cy="51254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623" y="836712"/>
            <a:ext cx="132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용병 모집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4415" y="1283426"/>
            <a:ext cx="1322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경기 장소</a:t>
            </a:r>
            <a:endParaRPr lang="ko-KR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3339177" y="1316066"/>
            <a:ext cx="1440160" cy="23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원하는 실력</a:t>
            </a:r>
            <a:endParaRPr lang="ko-KR" alt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1711458" y="1299037"/>
            <a:ext cx="1322919" cy="23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매치 방식</a:t>
            </a:r>
            <a:endParaRPr lang="ko-KR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1734446" y="1826513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경기시작시간</a:t>
            </a:r>
            <a:endParaRPr lang="ko-KR" alt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5094110" y="1318775"/>
            <a:ext cx="1516327" cy="23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필요 용병수</a:t>
            </a:r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188919" y="2290083"/>
            <a:ext cx="1322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경기장</a:t>
            </a:r>
            <a:endParaRPr lang="ko-KR" alt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3339178" y="183157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경기종료시간</a:t>
            </a:r>
            <a:endParaRPr lang="ko-KR" alt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223513" y="5517232"/>
            <a:ext cx="1322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참가비</a:t>
            </a:r>
            <a:endParaRPr lang="ko-KR" alt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223223" y="4149080"/>
            <a:ext cx="1322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내용</a:t>
            </a:r>
            <a:endParaRPr lang="ko-KR" altLang="en-US" sz="1100" dirty="0"/>
          </a:p>
        </p:txBody>
      </p:sp>
      <p:sp>
        <p:nvSpPr>
          <p:cNvPr id="65" name="직사각형 64"/>
          <p:cNvSpPr/>
          <p:nvPr/>
        </p:nvSpPr>
        <p:spPr>
          <a:xfrm>
            <a:off x="188919" y="1559923"/>
            <a:ext cx="108012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759431" y="1559923"/>
            <a:ext cx="108012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7" name="순서도: 병합 66"/>
          <p:cNvSpPr/>
          <p:nvPr/>
        </p:nvSpPr>
        <p:spPr>
          <a:xfrm>
            <a:off x="2672021" y="1595927"/>
            <a:ext cx="119694" cy="10801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3223" y="1825058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경기일자</a:t>
            </a:r>
            <a:endParaRPr lang="ko-KR" altLang="en-US" sz="1100" dirty="0"/>
          </a:p>
        </p:txBody>
      </p:sp>
      <p:sp>
        <p:nvSpPr>
          <p:cNvPr id="76" name="직사각형 75"/>
          <p:cNvSpPr/>
          <p:nvPr/>
        </p:nvSpPr>
        <p:spPr>
          <a:xfrm>
            <a:off x="215059" y="2551693"/>
            <a:ext cx="106379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287015" y="2551693"/>
            <a:ext cx="504056" cy="20163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검색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92172" y="4499824"/>
            <a:ext cx="2539695" cy="94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04003" y="2852936"/>
            <a:ext cx="6240205" cy="1207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경기장 지도 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api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19872" y="1576412"/>
            <a:ext cx="108012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2" name="순서도: 병합 81"/>
          <p:cNvSpPr/>
          <p:nvPr/>
        </p:nvSpPr>
        <p:spPr>
          <a:xfrm>
            <a:off x="4332462" y="1612416"/>
            <a:ext cx="119694" cy="10801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220072" y="1587682"/>
            <a:ext cx="108012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4" name="순서도: 병합 83"/>
          <p:cNvSpPr/>
          <p:nvPr/>
        </p:nvSpPr>
        <p:spPr>
          <a:xfrm>
            <a:off x="6132662" y="1623686"/>
            <a:ext cx="119694" cy="10801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06895" y="2093180"/>
            <a:ext cx="108012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759431" y="2065560"/>
            <a:ext cx="108012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419872" y="2056070"/>
            <a:ext cx="108012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18867" y="5778842"/>
            <a:ext cx="108012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699217" y="6048872"/>
            <a:ext cx="1080120" cy="1800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작성완료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610121" y="6048872"/>
            <a:ext cx="108012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취소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106513" y="1283426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1550782" y="1283426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215059" y="2852936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3690241" y="587108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19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5720" y="0"/>
            <a:ext cx="5981678" cy="620688"/>
          </a:xfrm>
        </p:spPr>
        <p:txBody>
          <a:bodyPr/>
          <a:lstStyle/>
          <a:p>
            <a:r>
              <a:rPr lang="ko-KR" altLang="en-US" dirty="0" smtClean="0"/>
              <a:t>순 서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14348" y="459530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회원가입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83176" y="4438804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11514" y="550399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모집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380342" y="534749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107411" y="19134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ㅇ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용병 현황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4776239" y="175690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5099094" y="2786058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매치 등록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4767922" y="2629556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5083882" y="3645024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매치 현황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4752710" y="348852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5107410" y="45953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및 매치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보기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4776238" y="443880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109541" y="545839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구장 살펴보기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4778369" y="5301894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714348" y="107154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헤더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/GNB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384806" y="890691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714430" y="19134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84888" y="173255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88330" y="2799684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57158" y="264318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066143" y="1017023"/>
            <a:ext cx="3863975" cy="46778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신청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Oval 7"/>
          <p:cNvSpPr>
            <a:spLocks noChangeArrowheads="1"/>
          </p:cNvSpPr>
          <p:nvPr/>
        </p:nvSpPr>
        <p:spPr bwMode="auto">
          <a:xfrm>
            <a:off x="4753402" y="860525"/>
            <a:ext cx="782638" cy="78078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714348" y="3714752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Oval 7"/>
          <p:cNvSpPr>
            <a:spLocks noChangeArrowheads="1"/>
          </p:cNvSpPr>
          <p:nvPr/>
        </p:nvSpPr>
        <p:spPr bwMode="auto">
          <a:xfrm>
            <a:off x="383176" y="3558250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25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용병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용병 모집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162942" y="316246"/>
            <a:ext cx="1981061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input text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 입력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미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해당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input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창 하단에 경고 메시지 출력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select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 선택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미선탠시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해당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select box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하단에 경고 메시지 출력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작성완료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모든 사항 빠짐없이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입력후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작성완료 버튼을 누르면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등록됨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제목 2"/>
          <p:cNvSpPr txBox="1">
            <a:spLocks/>
          </p:cNvSpPr>
          <p:nvPr/>
        </p:nvSpPr>
        <p:spPr>
          <a:xfrm>
            <a:off x="-658445" y="156556"/>
            <a:ext cx="5981678" cy="6206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-1" y="338633"/>
            <a:ext cx="7039333" cy="438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헤더 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6341" y="6331531"/>
            <a:ext cx="6913931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</a:rPr>
              <a:t>푸터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5371" y="1206045"/>
            <a:ext cx="6913931" cy="51254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623" y="836712"/>
            <a:ext cx="132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용병 신청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4415" y="1283426"/>
            <a:ext cx="1322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활동지역</a:t>
            </a:r>
            <a:endParaRPr lang="ko-KR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3339177" y="1316066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매너</a:t>
            </a:r>
            <a:endParaRPr lang="ko-KR" alt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1711458" y="1299037"/>
            <a:ext cx="1322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실력</a:t>
            </a:r>
            <a:endParaRPr lang="ko-KR" alt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215811" y="2763679"/>
            <a:ext cx="1543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하고싶은말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인사말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65" name="직사각형 64"/>
          <p:cNvSpPr/>
          <p:nvPr/>
        </p:nvSpPr>
        <p:spPr>
          <a:xfrm>
            <a:off x="188919" y="1559923"/>
            <a:ext cx="108012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759431" y="1559923"/>
            <a:ext cx="108012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7" name="순서도: 병합 66"/>
          <p:cNvSpPr/>
          <p:nvPr/>
        </p:nvSpPr>
        <p:spPr>
          <a:xfrm>
            <a:off x="2672021" y="1595927"/>
            <a:ext cx="119694" cy="10801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3223" y="1825058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가능 일자</a:t>
            </a:r>
            <a:endParaRPr lang="ko-KR" altLang="en-US" sz="1100" dirty="0"/>
          </a:p>
        </p:txBody>
      </p:sp>
      <p:sp>
        <p:nvSpPr>
          <p:cNvPr id="79" name="직사각형 78"/>
          <p:cNvSpPr/>
          <p:nvPr/>
        </p:nvSpPr>
        <p:spPr>
          <a:xfrm>
            <a:off x="184760" y="3114423"/>
            <a:ext cx="2539695" cy="94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19872" y="1576412"/>
            <a:ext cx="108012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2" name="순서도: 병합 81"/>
          <p:cNvSpPr/>
          <p:nvPr/>
        </p:nvSpPr>
        <p:spPr>
          <a:xfrm>
            <a:off x="4332462" y="1612416"/>
            <a:ext cx="119694" cy="10801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06895" y="2093180"/>
            <a:ext cx="108012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699217" y="6048872"/>
            <a:ext cx="1080120" cy="1800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작성완료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610121" y="6048872"/>
            <a:ext cx="108012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취소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106513" y="1283426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1550782" y="1283426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3690241" y="587108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49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5720" y="0"/>
            <a:ext cx="5981678" cy="620688"/>
          </a:xfrm>
        </p:spPr>
        <p:txBody>
          <a:bodyPr/>
          <a:lstStyle/>
          <a:p>
            <a:r>
              <a:rPr lang="ko-KR" altLang="en-US" dirty="0" smtClean="0"/>
              <a:t>순 서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14348" y="459530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회원가입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83176" y="4438804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11514" y="550399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모집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380342" y="534749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085822" y="106816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ㅇ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용병 신청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4754650" y="91166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5099094" y="2786058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매치 등록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4767922" y="2629556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5083882" y="3645024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매치 현황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4752710" y="348852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5107410" y="45953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및 매치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보기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4776238" y="443880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109541" y="545839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구장 살펴보기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4778369" y="5301894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714348" y="107154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헤더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/GNB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384806" y="890691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714430" y="19134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84888" y="173255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88330" y="2799684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57158" y="264318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066142" y="1889052"/>
            <a:ext cx="3863975" cy="46778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현황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Oval 7"/>
          <p:cNvSpPr>
            <a:spLocks noChangeArrowheads="1"/>
          </p:cNvSpPr>
          <p:nvPr/>
        </p:nvSpPr>
        <p:spPr bwMode="auto">
          <a:xfrm>
            <a:off x="4753401" y="1732554"/>
            <a:ext cx="782638" cy="78078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714348" y="3714752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Oval 7"/>
          <p:cNvSpPr>
            <a:spLocks noChangeArrowheads="1"/>
          </p:cNvSpPr>
          <p:nvPr/>
        </p:nvSpPr>
        <p:spPr bwMode="auto">
          <a:xfrm>
            <a:off x="383176" y="3558250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35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용병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용병 모집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162942" y="316246"/>
            <a:ext cx="1981061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용병 신청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글목록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신청자의 프로필 사진 및 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신청 내용이 담겨있음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용병 신청 글 검색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가능일자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지역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실력 등으로 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용병 모집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글목록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모집글의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내용이 표시됨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용병 모집 글 검색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경기일자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경기장소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참가비 등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검색가능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제목 2"/>
          <p:cNvSpPr txBox="1">
            <a:spLocks/>
          </p:cNvSpPr>
          <p:nvPr/>
        </p:nvSpPr>
        <p:spPr>
          <a:xfrm>
            <a:off x="-658445" y="156556"/>
            <a:ext cx="5981678" cy="6206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-1" y="338633"/>
            <a:ext cx="7039333" cy="438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헤더 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6341" y="6331531"/>
            <a:ext cx="6913931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</a:rPr>
              <a:t>푸터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58205" y="864573"/>
            <a:ext cx="1322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용병 지원 목록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188919" y="1559923"/>
            <a:ext cx="108012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84760" y="3114423"/>
            <a:ext cx="2539695" cy="94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6016" y="1110794"/>
            <a:ext cx="625608" cy="229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49281" y="1110794"/>
            <a:ext cx="1282604" cy="229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658304" y="1110794"/>
            <a:ext cx="504638" cy="229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검</a:t>
            </a:r>
            <a:r>
              <a:rPr lang="ko-KR" altLang="en-US" sz="1050" b="1">
                <a:solidFill>
                  <a:schemeClr val="tx1"/>
                </a:solidFill>
              </a:rPr>
              <a:t>색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9" name="순서도: 병합 28"/>
          <p:cNvSpPr/>
          <p:nvPr/>
        </p:nvSpPr>
        <p:spPr>
          <a:xfrm>
            <a:off x="5192207" y="1171775"/>
            <a:ext cx="119694" cy="10801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0026" y="1390414"/>
            <a:ext cx="6913931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40493" y="1570434"/>
            <a:ext cx="3179379" cy="17281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5870" y="1649933"/>
            <a:ext cx="1296144" cy="1563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프로필 사진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30182" y="1649933"/>
            <a:ext cx="648072" cy="24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이름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630654" y="1774381"/>
            <a:ext cx="648072" cy="24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인사</a:t>
            </a:r>
            <a:r>
              <a:rPr lang="ko-KR" altLang="en-US" sz="1050" b="1" dirty="0">
                <a:solidFill>
                  <a:schemeClr val="tx1"/>
                </a:solidFill>
              </a:rPr>
              <a:t>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830182" y="2039693"/>
            <a:ext cx="648072" cy="24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지역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35101" y="2342737"/>
            <a:ext cx="648072" cy="24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실</a:t>
            </a:r>
            <a:r>
              <a:rPr lang="ko-KR" altLang="en-US" sz="1050" b="1" dirty="0">
                <a:solidFill>
                  <a:schemeClr val="tx1"/>
                </a:solidFill>
              </a:rPr>
              <a:t>력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835101" y="2620419"/>
            <a:ext cx="648072" cy="24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매너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838397" y="2910971"/>
            <a:ext cx="886058" cy="24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가능 일자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662364" y="1567358"/>
            <a:ext cx="3179379" cy="17281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787741" y="1646857"/>
            <a:ext cx="1296144" cy="1563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프로필 사진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252053" y="1646857"/>
            <a:ext cx="648072" cy="24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이름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52525" y="1771305"/>
            <a:ext cx="648072" cy="24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인사</a:t>
            </a:r>
            <a:r>
              <a:rPr lang="ko-KR" altLang="en-US" sz="1050" b="1" dirty="0">
                <a:solidFill>
                  <a:schemeClr val="tx1"/>
                </a:solidFill>
              </a:rPr>
              <a:t>말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252053" y="2036617"/>
            <a:ext cx="648072" cy="24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지역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56972" y="2339661"/>
            <a:ext cx="648072" cy="24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실</a:t>
            </a:r>
            <a:r>
              <a:rPr lang="ko-KR" altLang="en-US" sz="1050" b="1" dirty="0">
                <a:solidFill>
                  <a:schemeClr val="tx1"/>
                </a:solidFill>
              </a:rPr>
              <a:t>력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256972" y="2617343"/>
            <a:ext cx="648072" cy="24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매너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260268" y="2907895"/>
            <a:ext cx="886058" cy="24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가능 일자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12894" y="3587123"/>
            <a:ext cx="1322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용병 모집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161314" y="4221087"/>
            <a:ext cx="6831353" cy="1817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586507" y="3944836"/>
            <a:ext cx="625608" cy="229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219772" y="3944836"/>
            <a:ext cx="1282604" cy="229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528795" y="3944836"/>
            <a:ext cx="504638" cy="229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검</a:t>
            </a:r>
            <a:r>
              <a:rPr lang="ko-KR" altLang="en-US" sz="1050" b="1">
                <a:solidFill>
                  <a:schemeClr val="tx1"/>
                </a:solidFill>
              </a:rPr>
              <a:t>색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1" name="순서도: 병합 60"/>
          <p:cNvSpPr/>
          <p:nvPr/>
        </p:nvSpPr>
        <p:spPr>
          <a:xfrm>
            <a:off x="5062698" y="4005817"/>
            <a:ext cx="119694" cy="10801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8919" y="4221088"/>
            <a:ext cx="1214729" cy="1817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40493" y="4481740"/>
            <a:ext cx="1028546" cy="1296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</a:rPr>
              <a:t>대기중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 또는 완료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415926" y="4240662"/>
            <a:ext cx="1067248" cy="1817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16800" y="4653136"/>
            <a:ext cx="86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경기 일자     및 </a:t>
            </a:r>
            <a:endParaRPr lang="en-US" altLang="ko-KR" sz="1200" dirty="0" smtClean="0"/>
          </a:p>
          <a:p>
            <a:r>
              <a:rPr lang="ko-KR" altLang="en-US" sz="1200" dirty="0" smtClean="0"/>
              <a:t>경기 장소</a:t>
            </a:r>
            <a:endParaRPr lang="ko-KR" altLang="en-US" sz="1200" dirty="0"/>
          </a:p>
        </p:txBody>
      </p:sp>
      <p:sp>
        <p:nvSpPr>
          <p:cNvPr id="68" name="직사각형 67"/>
          <p:cNvSpPr/>
          <p:nvPr/>
        </p:nvSpPr>
        <p:spPr>
          <a:xfrm>
            <a:off x="2496058" y="4240662"/>
            <a:ext cx="1067248" cy="1817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6932" y="4653136"/>
            <a:ext cx="86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매치방식</a:t>
            </a:r>
            <a:endParaRPr lang="en-US" altLang="ko-KR" sz="1200" dirty="0" smtClean="0"/>
          </a:p>
          <a:p>
            <a:r>
              <a:rPr lang="ko-KR" altLang="en-US" sz="1200" dirty="0" smtClean="0"/>
              <a:t>필요 용병수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3576990" y="4238379"/>
            <a:ext cx="1067248" cy="1817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77864" y="4650853"/>
            <a:ext cx="86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참가비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4658583" y="4238378"/>
            <a:ext cx="1067248" cy="1817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59457" y="4650852"/>
            <a:ext cx="86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endParaRPr lang="ko-KR" altLang="en-US" sz="1200" dirty="0"/>
          </a:p>
        </p:txBody>
      </p:sp>
      <p:sp>
        <p:nvSpPr>
          <p:cNvPr id="75" name="직사각형 74"/>
          <p:cNvSpPr/>
          <p:nvPr/>
        </p:nvSpPr>
        <p:spPr>
          <a:xfrm>
            <a:off x="5725831" y="4238377"/>
            <a:ext cx="1067248" cy="1817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826705" y="4650851"/>
            <a:ext cx="86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원하는 시력 및 연락처</a:t>
            </a:r>
            <a:endParaRPr lang="en-US" altLang="ko-KR" sz="1200" dirty="0" smtClean="0"/>
          </a:p>
        </p:txBody>
      </p:sp>
      <p:sp>
        <p:nvSpPr>
          <p:cNvPr id="77" name="타원 76"/>
          <p:cNvSpPr/>
          <p:nvPr/>
        </p:nvSpPr>
        <p:spPr>
          <a:xfrm>
            <a:off x="106513" y="1225781"/>
            <a:ext cx="234000" cy="2916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525457" y="964971"/>
            <a:ext cx="234000" cy="2916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85025" y="3883165"/>
            <a:ext cx="234000" cy="2916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4352507" y="3822184"/>
            <a:ext cx="234000" cy="2916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49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5720" y="0"/>
            <a:ext cx="5981678" cy="620688"/>
          </a:xfrm>
        </p:spPr>
        <p:txBody>
          <a:bodyPr/>
          <a:lstStyle/>
          <a:p>
            <a:r>
              <a:rPr lang="ko-KR" altLang="en-US" dirty="0" smtClean="0"/>
              <a:t>순 서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14348" y="459530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회원가입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83176" y="4438804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11514" y="550399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모집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380342" y="534749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085822" y="106816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ㅇ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용병 신청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4754650" y="91166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5114721" y="192572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현황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4755571" y="1782013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5083882" y="3645024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매치 현황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4752710" y="348852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5107410" y="45953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및 매치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보기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4776238" y="443880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109541" y="545839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구장 살펴보기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4778369" y="5301894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714348" y="107154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헤더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/GNB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384806" y="890691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714430" y="19134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84888" y="173255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88330" y="2799684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57158" y="264318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068312" y="2799680"/>
            <a:ext cx="3863975" cy="46778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매치 등록 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</a:p>
        </p:txBody>
      </p:sp>
      <p:sp>
        <p:nvSpPr>
          <p:cNvPr id="38" name="Oval 7"/>
          <p:cNvSpPr>
            <a:spLocks noChangeArrowheads="1"/>
          </p:cNvSpPr>
          <p:nvPr/>
        </p:nvSpPr>
        <p:spPr bwMode="auto">
          <a:xfrm>
            <a:off x="4755571" y="2643182"/>
            <a:ext cx="782638" cy="78078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714348" y="3714752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Oval 7"/>
          <p:cNvSpPr>
            <a:spLocks noChangeArrowheads="1"/>
          </p:cNvSpPr>
          <p:nvPr/>
        </p:nvSpPr>
        <p:spPr bwMode="auto">
          <a:xfrm>
            <a:off x="383176" y="3558250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0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용병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용병 모집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162942" y="316246"/>
            <a:ext cx="1981061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input text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 입력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미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해당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input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창 하단에 경고 메시지 출력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select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 선택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미선탠시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해당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select box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하단에 경고 메시지 출력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경기장 지도 </a:t>
            </a:r>
            <a:r>
              <a:rPr lang="en-US" altLang="ko-KR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표시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버튼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경기장 지도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부분에 지도 </a:t>
            </a:r>
            <a:r>
              <a:rPr lang="en-US" altLang="ko-KR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출력되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면서 키워드 검색을 하면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알맞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은 지도가 </a:t>
            </a:r>
            <a:r>
              <a:rPr lang="en-US" altLang="ko-KR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영역에 생성됨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작성완료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모든 사항 빠짐없이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입력후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작성완료 버튼을 누르면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등록됨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제목 2"/>
          <p:cNvSpPr txBox="1">
            <a:spLocks/>
          </p:cNvSpPr>
          <p:nvPr/>
        </p:nvSpPr>
        <p:spPr>
          <a:xfrm>
            <a:off x="-658445" y="156556"/>
            <a:ext cx="5981678" cy="6206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-1" y="338633"/>
            <a:ext cx="7039333" cy="438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헤더 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6341" y="6331531"/>
            <a:ext cx="6913931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</a:rPr>
              <a:t>푸터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5371" y="1206045"/>
            <a:ext cx="6913931" cy="51254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623" y="836712"/>
            <a:ext cx="132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매치 등록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4415" y="1283426"/>
            <a:ext cx="1322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경기 장소</a:t>
            </a:r>
            <a:endParaRPr lang="ko-KR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3339177" y="1316066"/>
            <a:ext cx="1440160" cy="23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원하는 실력</a:t>
            </a:r>
            <a:endParaRPr lang="ko-KR" alt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1711458" y="1299037"/>
            <a:ext cx="1322919" cy="23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매치 방식</a:t>
            </a:r>
            <a:endParaRPr lang="ko-KR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1734446" y="1826513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경기시작시간</a:t>
            </a:r>
            <a:endParaRPr lang="ko-KR" alt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5094110" y="1318775"/>
            <a:ext cx="151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매너</a:t>
            </a:r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188919" y="2290083"/>
            <a:ext cx="1322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경기장</a:t>
            </a:r>
            <a:endParaRPr lang="ko-KR" alt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3339178" y="183157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경기종료시간</a:t>
            </a:r>
            <a:endParaRPr lang="ko-KR" alt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223513" y="5517232"/>
            <a:ext cx="1322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참가비</a:t>
            </a:r>
            <a:endParaRPr lang="ko-KR" alt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223223" y="4149080"/>
            <a:ext cx="1322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내용</a:t>
            </a:r>
            <a:endParaRPr lang="ko-KR" altLang="en-US" sz="1100" dirty="0"/>
          </a:p>
        </p:txBody>
      </p:sp>
      <p:sp>
        <p:nvSpPr>
          <p:cNvPr id="65" name="직사각형 64"/>
          <p:cNvSpPr/>
          <p:nvPr/>
        </p:nvSpPr>
        <p:spPr>
          <a:xfrm>
            <a:off x="188919" y="1559923"/>
            <a:ext cx="108012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759431" y="1559923"/>
            <a:ext cx="108012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7" name="순서도: 병합 66"/>
          <p:cNvSpPr/>
          <p:nvPr/>
        </p:nvSpPr>
        <p:spPr>
          <a:xfrm>
            <a:off x="2672021" y="1595927"/>
            <a:ext cx="119694" cy="10801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3223" y="1825058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경기일자</a:t>
            </a:r>
            <a:endParaRPr lang="ko-KR" altLang="en-US" sz="1100" dirty="0"/>
          </a:p>
        </p:txBody>
      </p:sp>
      <p:sp>
        <p:nvSpPr>
          <p:cNvPr id="76" name="직사각형 75"/>
          <p:cNvSpPr/>
          <p:nvPr/>
        </p:nvSpPr>
        <p:spPr>
          <a:xfrm>
            <a:off x="215059" y="2551693"/>
            <a:ext cx="1063792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287015" y="2551693"/>
            <a:ext cx="504056" cy="20163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검색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92172" y="4499824"/>
            <a:ext cx="2539695" cy="94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04003" y="2852936"/>
            <a:ext cx="6240205" cy="1207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경기장 지도 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api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19872" y="1576412"/>
            <a:ext cx="108012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2" name="순서도: 병합 81"/>
          <p:cNvSpPr/>
          <p:nvPr/>
        </p:nvSpPr>
        <p:spPr>
          <a:xfrm>
            <a:off x="4332462" y="1612416"/>
            <a:ext cx="119694" cy="10801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220072" y="1587682"/>
            <a:ext cx="108012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4" name="순서도: 병합 83"/>
          <p:cNvSpPr/>
          <p:nvPr/>
        </p:nvSpPr>
        <p:spPr>
          <a:xfrm>
            <a:off x="6132662" y="1623686"/>
            <a:ext cx="119694" cy="10801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06895" y="2093180"/>
            <a:ext cx="108012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759431" y="2065560"/>
            <a:ext cx="108012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419872" y="2056070"/>
            <a:ext cx="108012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18867" y="5778842"/>
            <a:ext cx="108012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699217" y="6048872"/>
            <a:ext cx="1080120" cy="1800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작성완료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610121" y="6048872"/>
            <a:ext cx="108012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취소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106513" y="1283426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1550782" y="1283426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215059" y="2852936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3690241" y="5871083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9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5720" y="0"/>
            <a:ext cx="5981678" cy="620688"/>
          </a:xfrm>
        </p:spPr>
        <p:txBody>
          <a:bodyPr/>
          <a:lstStyle/>
          <a:p>
            <a:r>
              <a:rPr lang="ko-KR" altLang="en-US" dirty="0" smtClean="0"/>
              <a:t>순 서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14348" y="459530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회원가입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83176" y="4438804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11514" y="550399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모집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380342" y="534749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085822" y="106816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ㅇ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용병 신청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4754650" y="91166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5099094" y="2786058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매치 등록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4767922" y="2629556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5082424" y="191340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</a:t>
            </a: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병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현황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4751252" y="1756904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5107410" y="45953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및 매치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보기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4776238" y="443880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109541" y="545839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구장 살펴보기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4778369" y="5301894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714348" y="107154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헤더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/GNB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384806" y="890691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714430" y="19134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84888" y="173255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88330" y="2799684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57158" y="264318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098918" y="3697534"/>
            <a:ext cx="3863975" cy="46778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매치 현황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Oval 7"/>
          <p:cNvSpPr>
            <a:spLocks noChangeArrowheads="1"/>
          </p:cNvSpPr>
          <p:nvPr/>
        </p:nvSpPr>
        <p:spPr bwMode="auto">
          <a:xfrm>
            <a:off x="4786177" y="3541036"/>
            <a:ext cx="782638" cy="78078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714348" y="3714752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Oval 7"/>
          <p:cNvSpPr>
            <a:spLocks noChangeArrowheads="1"/>
          </p:cNvSpPr>
          <p:nvPr/>
        </p:nvSpPr>
        <p:spPr bwMode="auto">
          <a:xfrm>
            <a:off x="383176" y="3558250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04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화면배치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29011" y="1102355"/>
            <a:ext cx="1751586" cy="36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모바일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768px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미만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00066" y="1091491"/>
            <a:ext cx="1985354" cy="36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태블릿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(768px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이상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10071" y="1102355"/>
            <a:ext cx="2115557" cy="36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데스크탑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(1100px</a:t>
            </a:r>
            <a:r>
              <a:rPr lang="ko-KR" altLang="en-US" sz="1400" b="1" dirty="0">
                <a:solidFill>
                  <a:schemeClr val="tx1"/>
                </a:solidFill>
              </a:rPr>
              <a:t>이상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06442" y="1838622"/>
            <a:ext cx="1437587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GNB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47700" y="2738132"/>
            <a:ext cx="1878450" cy="288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본문</a:t>
            </a: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54891" y="5839145"/>
            <a:ext cx="1878450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footer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469485" y="5677818"/>
            <a:ext cx="1878450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634406" y="1838622"/>
            <a:ext cx="1061562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GNB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11662" y="2182869"/>
            <a:ext cx="1418836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GNB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98812" y="1838622"/>
            <a:ext cx="678246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11662" y="1798564"/>
            <a:ext cx="1418837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GNB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441877" y="1798564"/>
            <a:ext cx="430305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34579" y="2284200"/>
            <a:ext cx="1854364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GNB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452048" y="2182869"/>
            <a:ext cx="420134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4782" y="2637540"/>
            <a:ext cx="1166152" cy="7774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701644" y="2645640"/>
            <a:ext cx="628854" cy="7774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본문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436512" y="4357575"/>
            <a:ext cx="1878450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본문</a:t>
            </a:r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31262" y="1838622"/>
            <a:ext cx="430305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로고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44721" y="2284200"/>
            <a:ext cx="868292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104804" y="2285556"/>
            <a:ext cx="928537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GNB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52048" y="3506456"/>
            <a:ext cx="923689" cy="7774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448252" y="3512427"/>
            <a:ext cx="882247" cy="7774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52048" y="4747624"/>
            <a:ext cx="1878450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본문</a:t>
            </a:r>
            <a:r>
              <a:rPr lang="en-US" altLang="ko-KR" sz="1200" b="1" dirty="0">
                <a:solidFill>
                  <a:schemeClr val="tx1"/>
                </a:solidFill>
              </a:rPr>
              <a:t>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469485" y="5159783"/>
            <a:ext cx="896263" cy="379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458853" y="5150654"/>
            <a:ext cx="875464" cy="3887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본문</a:t>
            </a:r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144721" y="3134933"/>
            <a:ext cx="1878450" cy="288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본문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154891" y="3533033"/>
            <a:ext cx="1878450" cy="288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본문</a:t>
            </a:r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144721" y="3901128"/>
            <a:ext cx="1878450" cy="288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본문</a:t>
            </a:r>
            <a:r>
              <a:rPr lang="en-US" altLang="ko-KR" sz="1400" b="1" dirty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144721" y="4289904"/>
            <a:ext cx="1878450" cy="288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본문</a:t>
            </a:r>
            <a:r>
              <a:rPr lang="en-US" altLang="ko-KR" sz="1400" b="1" dirty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130805" y="4674850"/>
            <a:ext cx="1878450" cy="288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본문</a:t>
            </a:r>
            <a:r>
              <a:rPr lang="en-US" altLang="ko-KR" sz="1400" b="1" dirty="0">
                <a:solidFill>
                  <a:schemeClr val="tx1"/>
                </a:solidFill>
              </a:rPr>
              <a:t>6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119125" y="5054532"/>
            <a:ext cx="1878450" cy="288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본문</a:t>
            </a:r>
            <a:r>
              <a:rPr lang="en-US" altLang="ko-KR" sz="1400" b="1" dirty="0">
                <a:solidFill>
                  <a:schemeClr val="tx1"/>
                </a:solidFill>
              </a:rPr>
              <a:t>7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141454" y="5395300"/>
            <a:ext cx="1878450" cy="288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본문</a:t>
            </a:r>
            <a:r>
              <a:rPr lang="en-US" altLang="ko-KR" sz="1400" b="1" dirty="0">
                <a:solidFill>
                  <a:schemeClr val="tx1"/>
                </a:solidFill>
              </a:rPr>
              <a:t>8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827387" y="2738131"/>
            <a:ext cx="1878450" cy="288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본문</a:t>
            </a: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834579" y="5830778"/>
            <a:ext cx="1878450" cy="322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footer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3824408" y="3134932"/>
            <a:ext cx="1878450" cy="288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본문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834578" y="3533032"/>
            <a:ext cx="1878450" cy="288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본문</a:t>
            </a:r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824408" y="3901127"/>
            <a:ext cx="1878450" cy="288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본문</a:t>
            </a:r>
            <a:r>
              <a:rPr lang="en-US" altLang="ko-KR" sz="1400" b="1" dirty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824408" y="4289903"/>
            <a:ext cx="1878450" cy="288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본문</a:t>
            </a:r>
            <a:r>
              <a:rPr lang="en-US" altLang="ko-KR" sz="1400" b="1" dirty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810492" y="4674849"/>
            <a:ext cx="1878450" cy="288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본문</a:t>
            </a:r>
            <a:r>
              <a:rPr lang="en-US" altLang="ko-KR" sz="1400" b="1" dirty="0">
                <a:solidFill>
                  <a:schemeClr val="tx1"/>
                </a:solidFill>
              </a:rPr>
              <a:t>6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798812" y="5054531"/>
            <a:ext cx="1878450" cy="288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본문</a:t>
            </a:r>
            <a:r>
              <a:rPr lang="en-US" altLang="ko-KR" sz="1400" b="1" dirty="0">
                <a:solidFill>
                  <a:schemeClr val="tx1"/>
                </a:solidFill>
              </a:rPr>
              <a:t>7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821141" y="5395299"/>
            <a:ext cx="1878450" cy="288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본문</a:t>
            </a:r>
            <a:r>
              <a:rPr lang="en-US" altLang="ko-KR" sz="1400" b="1" dirty="0">
                <a:solidFill>
                  <a:schemeClr val="tx1"/>
                </a:solidFill>
              </a:rPr>
              <a:t>8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28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용병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용병 모집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162942" y="316246"/>
            <a:ext cx="1981061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매치등록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글목록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게시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상세내용이 담겨있음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매치 등록 글 검색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경기일자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경기장소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참가비 등으로 검색가능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제목 2"/>
          <p:cNvSpPr txBox="1">
            <a:spLocks/>
          </p:cNvSpPr>
          <p:nvPr/>
        </p:nvSpPr>
        <p:spPr>
          <a:xfrm>
            <a:off x="-658445" y="156556"/>
            <a:ext cx="5981678" cy="6206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-1" y="338633"/>
            <a:ext cx="7039333" cy="438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헤더 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6341" y="6331531"/>
            <a:ext cx="6913931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</a:rPr>
              <a:t>푸터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03285" y="1658845"/>
            <a:ext cx="1322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매치 현황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188919" y="1559923"/>
            <a:ext cx="108012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5171" y="2384064"/>
            <a:ext cx="6831353" cy="1817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590364" y="2107813"/>
            <a:ext cx="625608" cy="229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223629" y="2107813"/>
            <a:ext cx="1282604" cy="229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532652" y="2107813"/>
            <a:ext cx="504638" cy="229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검</a:t>
            </a:r>
            <a:r>
              <a:rPr lang="ko-KR" altLang="en-US" sz="1050" b="1">
                <a:solidFill>
                  <a:schemeClr val="tx1"/>
                </a:solidFill>
              </a:rPr>
              <a:t>색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1" name="순서도: 병합 60"/>
          <p:cNvSpPr/>
          <p:nvPr/>
        </p:nvSpPr>
        <p:spPr>
          <a:xfrm>
            <a:off x="5066555" y="2168794"/>
            <a:ext cx="119694" cy="10801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2776" y="2384065"/>
            <a:ext cx="1214729" cy="1817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44350" y="2644717"/>
            <a:ext cx="1028546" cy="1296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</a:rPr>
              <a:t>대기중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 또는 완료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419783" y="2403639"/>
            <a:ext cx="1067248" cy="1817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0657" y="2816113"/>
            <a:ext cx="86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경기 일자     및 </a:t>
            </a:r>
            <a:endParaRPr lang="en-US" altLang="ko-KR" sz="1200" dirty="0" smtClean="0"/>
          </a:p>
          <a:p>
            <a:r>
              <a:rPr lang="ko-KR" altLang="en-US" sz="1200" dirty="0" smtClean="0"/>
              <a:t>경기 장소</a:t>
            </a:r>
            <a:endParaRPr lang="ko-KR" altLang="en-US" sz="1200" dirty="0"/>
          </a:p>
        </p:txBody>
      </p:sp>
      <p:sp>
        <p:nvSpPr>
          <p:cNvPr id="68" name="직사각형 67"/>
          <p:cNvSpPr/>
          <p:nvPr/>
        </p:nvSpPr>
        <p:spPr>
          <a:xfrm>
            <a:off x="2499915" y="2403639"/>
            <a:ext cx="1067248" cy="1817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00789" y="2816113"/>
            <a:ext cx="86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매치방식</a:t>
            </a:r>
            <a:endParaRPr lang="en-US" altLang="ko-KR" sz="1200" dirty="0" smtClean="0"/>
          </a:p>
          <a:p>
            <a:r>
              <a:rPr lang="ko-KR" altLang="en-US" sz="1200" dirty="0" smtClean="0"/>
              <a:t>및 매너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3580847" y="2401356"/>
            <a:ext cx="1067248" cy="1817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81721" y="2813830"/>
            <a:ext cx="86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참가비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4662440" y="2401355"/>
            <a:ext cx="1067248" cy="1817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63314" y="2813829"/>
            <a:ext cx="86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endParaRPr lang="ko-KR" altLang="en-US" sz="1200" dirty="0"/>
          </a:p>
        </p:txBody>
      </p:sp>
      <p:sp>
        <p:nvSpPr>
          <p:cNvPr id="75" name="직사각형 74"/>
          <p:cNvSpPr/>
          <p:nvPr/>
        </p:nvSpPr>
        <p:spPr>
          <a:xfrm>
            <a:off x="5729688" y="2401354"/>
            <a:ext cx="1067248" cy="1817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830562" y="2813828"/>
            <a:ext cx="86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원하는 시력 및 연락처</a:t>
            </a:r>
            <a:endParaRPr lang="en-US" altLang="ko-KR" sz="1200" dirty="0" smtClean="0"/>
          </a:p>
        </p:txBody>
      </p:sp>
      <p:sp>
        <p:nvSpPr>
          <p:cNvPr id="77" name="타원 76"/>
          <p:cNvSpPr/>
          <p:nvPr/>
        </p:nvSpPr>
        <p:spPr>
          <a:xfrm>
            <a:off x="211025" y="2046142"/>
            <a:ext cx="234000" cy="2916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4356364" y="1985161"/>
            <a:ext cx="234000" cy="2916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6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5720" y="0"/>
            <a:ext cx="5981678" cy="620688"/>
          </a:xfrm>
        </p:spPr>
        <p:txBody>
          <a:bodyPr/>
          <a:lstStyle/>
          <a:p>
            <a:r>
              <a:rPr lang="ko-KR" altLang="en-US" dirty="0" smtClean="0"/>
              <a:t>순 서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14348" y="459530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회원가입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83176" y="4438804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11514" y="550399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모집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380342" y="534749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085822" y="106816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ㅇ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용병 신청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4754650" y="91166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5099094" y="2786058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매치 등록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4767922" y="2629556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5082424" y="191340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</a:t>
            </a: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병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현황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4751252" y="1756904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5082424" y="3734401"/>
            <a:ext cx="3863976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매치현황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4751253" y="3577899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109541" y="545839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구장 살펴보기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4778369" y="5301894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714348" y="107154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헤더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/GNB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384806" y="890691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714430" y="19134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84888" y="173255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88330" y="2799684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57158" y="264318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078686" y="4595306"/>
            <a:ext cx="3863975" cy="46778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및 매치 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보기</a:t>
            </a:r>
          </a:p>
        </p:txBody>
      </p:sp>
      <p:sp>
        <p:nvSpPr>
          <p:cNvPr id="38" name="Oval 7"/>
          <p:cNvSpPr>
            <a:spLocks noChangeArrowheads="1"/>
          </p:cNvSpPr>
          <p:nvPr/>
        </p:nvSpPr>
        <p:spPr bwMode="auto">
          <a:xfrm>
            <a:off x="4765945" y="4438808"/>
            <a:ext cx="782638" cy="78078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714348" y="3714752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Oval 7"/>
          <p:cNvSpPr>
            <a:spLocks noChangeArrowheads="1"/>
          </p:cNvSpPr>
          <p:nvPr/>
        </p:nvSpPr>
        <p:spPr bwMode="auto">
          <a:xfrm>
            <a:off x="383176" y="3558250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294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용병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용병 모집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162942" y="316246"/>
            <a:ext cx="1981061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용병모집 또는 매치 등록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해당내용 표시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게시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상세내용이 담겨있음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등록된 내용 표시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게시글의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내용을 표시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 </a:t>
            </a:r>
            <a:r>
              <a:rPr lang="en-US" altLang="ko-KR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게시글에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등록된 지도 </a:t>
            </a:r>
            <a:r>
              <a:rPr lang="en-US" altLang="ko-KR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표시한다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등록창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및 해당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게시글에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등록된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목록 표시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제목 2"/>
          <p:cNvSpPr txBox="1">
            <a:spLocks/>
          </p:cNvSpPr>
          <p:nvPr/>
        </p:nvSpPr>
        <p:spPr>
          <a:xfrm>
            <a:off x="-658445" y="156556"/>
            <a:ext cx="5981678" cy="6206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-1" y="338633"/>
            <a:ext cx="7039333" cy="438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헤더 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6341" y="6331531"/>
            <a:ext cx="6979107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</a:rPr>
              <a:t>푸터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02138" y="1095163"/>
            <a:ext cx="108012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8461" y="1143672"/>
            <a:ext cx="6831353" cy="1817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6066" y="1143673"/>
            <a:ext cx="1214729" cy="1817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87640" y="1404325"/>
            <a:ext cx="1028546" cy="1296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</a:rPr>
              <a:t>대기중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 또는 완료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463073" y="1163247"/>
            <a:ext cx="1067248" cy="1817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3947" y="1575721"/>
            <a:ext cx="86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경기 일자     및 </a:t>
            </a:r>
            <a:endParaRPr lang="en-US" altLang="ko-KR" sz="1200" dirty="0" smtClean="0"/>
          </a:p>
          <a:p>
            <a:r>
              <a:rPr lang="ko-KR" altLang="en-US" sz="1200" dirty="0" smtClean="0"/>
              <a:t>경기 장소</a:t>
            </a:r>
            <a:endParaRPr lang="ko-KR" altLang="en-US" sz="1200" dirty="0"/>
          </a:p>
        </p:txBody>
      </p:sp>
      <p:sp>
        <p:nvSpPr>
          <p:cNvPr id="68" name="직사각형 67"/>
          <p:cNvSpPr/>
          <p:nvPr/>
        </p:nvSpPr>
        <p:spPr>
          <a:xfrm>
            <a:off x="2543205" y="1163247"/>
            <a:ext cx="1067248" cy="1817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44079" y="1575721"/>
            <a:ext cx="865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매치방식</a:t>
            </a:r>
            <a:endParaRPr lang="en-US" altLang="ko-KR" sz="1200" dirty="0" smtClean="0"/>
          </a:p>
          <a:p>
            <a:r>
              <a:rPr lang="ko-KR" altLang="en-US" sz="1200" dirty="0" smtClean="0"/>
              <a:t>및 매너 또는 필요용병수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3624137" y="1160964"/>
            <a:ext cx="1067248" cy="1817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25011" y="1573438"/>
            <a:ext cx="86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참가비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4705730" y="1160963"/>
            <a:ext cx="1067248" cy="1817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06604" y="1573437"/>
            <a:ext cx="86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endParaRPr lang="ko-KR" altLang="en-US" sz="1200" dirty="0"/>
          </a:p>
        </p:txBody>
      </p:sp>
      <p:sp>
        <p:nvSpPr>
          <p:cNvPr id="75" name="직사각형 74"/>
          <p:cNvSpPr/>
          <p:nvPr/>
        </p:nvSpPr>
        <p:spPr>
          <a:xfrm>
            <a:off x="5772978" y="1160962"/>
            <a:ext cx="1067248" cy="1817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873852" y="1573436"/>
            <a:ext cx="86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원하는 시력 및 연락처</a:t>
            </a:r>
            <a:endParaRPr lang="en-US" altLang="ko-KR" sz="1200" dirty="0" smtClean="0"/>
          </a:p>
        </p:txBody>
      </p:sp>
      <p:sp>
        <p:nvSpPr>
          <p:cNvPr id="77" name="타원 76"/>
          <p:cNvSpPr/>
          <p:nvPr/>
        </p:nvSpPr>
        <p:spPr>
          <a:xfrm>
            <a:off x="106341" y="836712"/>
            <a:ext cx="234000" cy="2916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3405" y="3068961"/>
            <a:ext cx="3370731" cy="2088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글 내용 표시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14717" y="3070583"/>
            <a:ext cx="3370731" cy="2086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지도 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api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3405" y="5301208"/>
            <a:ext cx="6832043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 등록 창 및 </a:t>
            </a:r>
            <a:r>
              <a:rPr lang="ko-KR" altLang="en-US" sz="1050" b="1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 목록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87264" y="3061945"/>
            <a:ext cx="234000" cy="2916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670005" y="2980696"/>
            <a:ext cx="234000" cy="2916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87264" y="5158878"/>
            <a:ext cx="234000" cy="2916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42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5720" y="0"/>
            <a:ext cx="5981678" cy="620688"/>
          </a:xfrm>
        </p:spPr>
        <p:txBody>
          <a:bodyPr/>
          <a:lstStyle/>
          <a:p>
            <a:r>
              <a:rPr lang="ko-KR" altLang="en-US" dirty="0" smtClean="0"/>
              <a:t>순 서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14348" y="459530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회원가입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83176" y="4438804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11514" y="550399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모집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380342" y="534749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085822" y="106816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ㅇ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용병 신청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4754650" y="91166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5099094" y="2786058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매치 등록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4767922" y="2629556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5082424" y="191340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</a:t>
            </a: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병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현황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4751252" y="1756904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5082424" y="3734401"/>
            <a:ext cx="3863976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매치현황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4751253" y="3577899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063992" y="4604739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및 매치 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보기</a:t>
            </a:r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4732820" y="4448237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714348" y="107154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헤더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/GNB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384806" y="890691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714430" y="19134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84888" y="173255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88330" y="2799684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357158" y="264318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059912" y="5503995"/>
            <a:ext cx="3863975" cy="46778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구장 살펴보기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Oval 7"/>
          <p:cNvSpPr>
            <a:spLocks noChangeArrowheads="1"/>
          </p:cNvSpPr>
          <p:nvPr/>
        </p:nvSpPr>
        <p:spPr bwMode="auto">
          <a:xfrm>
            <a:off x="4747171" y="5347497"/>
            <a:ext cx="782638" cy="78078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714348" y="3714752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Oval 7"/>
          <p:cNvSpPr>
            <a:spLocks noChangeArrowheads="1"/>
          </p:cNvSpPr>
          <p:nvPr/>
        </p:nvSpPr>
        <p:spPr bwMode="auto">
          <a:xfrm>
            <a:off x="383176" y="3558250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86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용병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용병 모집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162942" y="316246"/>
            <a:ext cx="1981061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탭 별로 울산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부산 구장 표시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울산 구장 탭을 누르면 울산 구장정보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부산 구장 탭을 누르면 부산 구장 정보 표시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구장 정보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구장 이미지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구장 상세내용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</a:t>
            </a:r>
            <a:r>
              <a:rPr lang="en-US" altLang="ko-KR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주소등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제목 2"/>
          <p:cNvSpPr txBox="1">
            <a:spLocks/>
          </p:cNvSpPr>
          <p:nvPr/>
        </p:nvSpPr>
        <p:spPr>
          <a:xfrm>
            <a:off x="-658445" y="156556"/>
            <a:ext cx="5981678" cy="6206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-1" y="338633"/>
            <a:ext cx="7039333" cy="438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헤더 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6341" y="6331531"/>
            <a:ext cx="6913931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</a:rPr>
              <a:t>푸터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88919" y="1559923"/>
            <a:ext cx="108012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2394" y="1131006"/>
            <a:ext cx="1187271" cy="60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울산 구장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23113" y="1131006"/>
            <a:ext cx="1187271" cy="608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부산 구장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147" y="1988840"/>
            <a:ext cx="6913931" cy="4248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8919" y="2102329"/>
            <a:ext cx="1646777" cy="1454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구장 이미지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64089" y="2129407"/>
            <a:ext cx="1512168" cy="1454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구장 주소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07750" y="2128596"/>
            <a:ext cx="1584176" cy="1454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구장 상세내용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63306" y="2132856"/>
            <a:ext cx="1728192" cy="1454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구장 지도 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api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8919" y="3713256"/>
            <a:ext cx="1646777" cy="1454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구장 이미지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364089" y="3740334"/>
            <a:ext cx="1512168" cy="1454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구장 주소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907750" y="3739523"/>
            <a:ext cx="1584176" cy="1454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구장 상세내용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563306" y="3743783"/>
            <a:ext cx="1728192" cy="1454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구장 지도 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api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098394" y="985183"/>
            <a:ext cx="234000" cy="2916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1919" y="1956506"/>
            <a:ext cx="234000" cy="2916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99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564919" y="1793591"/>
            <a:ext cx="3863976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종합 게시판 글 목록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Oval 7"/>
          <p:cNvSpPr>
            <a:spLocks noChangeArrowheads="1"/>
          </p:cNvSpPr>
          <p:nvPr/>
        </p:nvSpPr>
        <p:spPr bwMode="auto">
          <a:xfrm>
            <a:off x="233748" y="1637089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14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6412" y="921201"/>
            <a:ext cx="3863975" cy="46778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종합 게시판 글쓰기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46449" y="764704"/>
            <a:ext cx="782638" cy="78078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13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46412" y="2631530"/>
            <a:ext cx="4435114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종합 게시판 글 읽기 수정 및 삭제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15241" y="2475028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15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4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용병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용병 모집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162942" y="316246"/>
            <a:ext cx="1981061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select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박스에서 게시판 선택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경기결과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블랙리스트 중에서 게시판 선택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미선택시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경고메세지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출력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 입력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제목과 내용을 입력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미입력시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경고메세지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출력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 파일 업로드 가능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모든 항목 빠짐없이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기입후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등록 완료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목록으로 이동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제목 2"/>
          <p:cNvSpPr txBox="1">
            <a:spLocks/>
          </p:cNvSpPr>
          <p:nvPr/>
        </p:nvSpPr>
        <p:spPr>
          <a:xfrm>
            <a:off x="-658445" y="156556"/>
            <a:ext cx="5981678" cy="6206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-1" y="338633"/>
            <a:ext cx="7039333" cy="438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헤더 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6341" y="6331531"/>
            <a:ext cx="6913931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</a:rPr>
              <a:t>푸터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169" y="1052736"/>
            <a:ext cx="6932991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6341" y="1052736"/>
            <a:ext cx="6932991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글쓰기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817" y="1595123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게시판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254511" y="196559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제</a:t>
            </a:r>
            <a:r>
              <a:rPr lang="ko-KR" altLang="en-US" sz="1100" dirty="0"/>
              <a:t>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1520" y="2265616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작성자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247817" y="263956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내용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895280" y="1675266"/>
            <a:ext cx="1080120" cy="180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8" name="순서도: 병합 27"/>
          <p:cNvSpPr/>
          <p:nvPr/>
        </p:nvSpPr>
        <p:spPr>
          <a:xfrm>
            <a:off x="1807870" y="1711270"/>
            <a:ext cx="119694" cy="10801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03444" y="2038085"/>
            <a:ext cx="1080120" cy="180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10034" y="2347206"/>
            <a:ext cx="1080120" cy="180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작성자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표시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3528" y="2996952"/>
            <a:ext cx="6117689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3578" y="5517232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첨</a:t>
            </a:r>
            <a:r>
              <a:rPr lang="ko-KR" altLang="en-US" sz="1100" dirty="0"/>
              <a:t>부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47444" y="5558027"/>
            <a:ext cx="1080120" cy="180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30670" y="5985504"/>
            <a:ext cx="50405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등록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26562" y="5977137"/>
            <a:ext cx="50405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취소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35276" y="5977137"/>
            <a:ext cx="50405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목록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0899" y="1459834"/>
            <a:ext cx="234000" cy="2916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30817" y="1872403"/>
            <a:ext cx="234000" cy="2916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22026" y="5393586"/>
            <a:ext cx="234000" cy="2916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413670" y="5829508"/>
            <a:ext cx="234000" cy="2916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476341" y="5767280"/>
            <a:ext cx="234000" cy="2916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65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546412" y="873277"/>
            <a:ext cx="3863976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종합 게시판 글쓰기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Oval 7"/>
          <p:cNvSpPr>
            <a:spLocks noChangeArrowheads="1"/>
          </p:cNvSpPr>
          <p:nvPr/>
        </p:nvSpPr>
        <p:spPr bwMode="auto">
          <a:xfrm>
            <a:off x="215241" y="71677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13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4149" y="1719370"/>
            <a:ext cx="3863975" cy="46778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종합 게시판 글 목록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04186" y="1562873"/>
            <a:ext cx="782638" cy="78078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14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46412" y="2631530"/>
            <a:ext cx="4435114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종합 게시판 글 읽기 수정 및 삭제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15241" y="2475028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15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69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용병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용병 모집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162942" y="316246"/>
            <a:ext cx="1981061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종합 게시판 상세 검색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분류별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작성자 등으로 상세검색 가능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종합게시판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글목록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위쪽 타이틀에 알맞은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내용 표시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페이징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페이징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기능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페이지는 버튼이 빨간색으로 바뀜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종합게시판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글작성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화면으로 이동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제목 2"/>
          <p:cNvSpPr txBox="1">
            <a:spLocks/>
          </p:cNvSpPr>
          <p:nvPr/>
        </p:nvSpPr>
        <p:spPr>
          <a:xfrm>
            <a:off x="-658445" y="156556"/>
            <a:ext cx="5981678" cy="6206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-1" y="338633"/>
            <a:ext cx="7039333" cy="438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헤더 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6341" y="6331531"/>
            <a:ext cx="6913931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</a:rPr>
              <a:t>푸터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37874" y="5588550"/>
            <a:ext cx="601457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bg1"/>
                </a:solidFill>
              </a:rPr>
              <a:t>글쓰기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80793" y="1038786"/>
            <a:ext cx="625608" cy="229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14058" y="1038786"/>
            <a:ext cx="1282604" cy="229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23081" y="1038786"/>
            <a:ext cx="504638" cy="229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검</a:t>
            </a:r>
            <a:r>
              <a:rPr lang="ko-KR" altLang="en-US" sz="1050" b="1">
                <a:solidFill>
                  <a:schemeClr val="tx1"/>
                </a:solidFill>
              </a:rPr>
              <a:t>색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4" name="순서도: 병합 33"/>
          <p:cNvSpPr/>
          <p:nvPr/>
        </p:nvSpPr>
        <p:spPr>
          <a:xfrm>
            <a:off x="5014103" y="1099767"/>
            <a:ext cx="119694" cy="10801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1484784"/>
            <a:ext cx="6696744" cy="2160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6624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번호            분류                                       제목                             작성자    작성일    조회수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23528" y="2041172"/>
            <a:ext cx="66321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55808" y="2345972"/>
            <a:ext cx="66321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34424" y="2345972"/>
            <a:ext cx="66321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71761" y="2691694"/>
            <a:ext cx="66321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63972" y="3044468"/>
            <a:ext cx="66321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55807" y="3356992"/>
            <a:ext cx="66321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71761" y="3631038"/>
            <a:ext cx="66321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55808" y="3933056"/>
            <a:ext cx="66321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388089" y="4221088"/>
            <a:ext cx="66321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71761" y="4581128"/>
            <a:ext cx="66321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88088" y="4869160"/>
            <a:ext cx="66321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71761" y="5157192"/>
            <a:ext cx="66321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2915816" y="556229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1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275274" y="5562292"/>
            <a:ext cx="288032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2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39619" y="5562292"/>
            <a:ext cx="288032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3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95936" y="5562292"/>
            <a:ext cx="288032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4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355976" y="5562292"/>
            <a:ext cx="288032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5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355976" y="862128"/>
            <a:ext cx="234000" cy="2916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60899" y="1409163"/>
            <a:ext cx="234000" cy="2916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646772" y="5414663"/>
            <a:ext cx="234000" cy="2916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6203874" y="5442727"/>
            <a:ext cx="234000" cy="2916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10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546412" y="873277"/>
            <a:ext cx="3863976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종합 게시판 글쓰기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Oval 7"/>
          <p:cNvSpPr>
            <a:spLocks noChangeArrowheads="1"/>
          </p:cNvSpPr>
          <p:nvPr/>
        </p:nvSpPr>
        <p:spPr bwMode="auto">
          <a:xfrm>
            <a:off x="215241" y="71677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13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4149" y="2674152"/>
            <a:ext cx="4571907" cy="46778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종합 </a:t>
            </a: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 글 읽기 수정 및 삭제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04186" y="2517655"/>
            <a:ext cx="782638" cy="78078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15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40579" y="1772816"/>
            <a:ext cx="3869809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종합 게시판 글 목록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09408" y="1616313"/>
            <a:ext cx="782638" cy="780786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14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34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01563"/>
              </p:ext>
            </p:extLst>
          </p:nvPr>
        </p:nvGraphicFramePr>
        <p:xfrm>
          <a:off x="179511" y="764702"/>
          <a:ext cx="8856984" cy="2952329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6652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672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672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50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7220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994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</a:p>
                  </a:txBody>
                  <a:tcPr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용병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매치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구장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52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HELLO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FOOTBALL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회원정보 입력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완료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용병  모집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용병 신청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용병 현황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매치 등록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매치 현황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구장 살펴보기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종합 게시판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경기결과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블랙리스트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596132"/>
              </p:ext>
            </p:extLst>
          </p:nvPr>
        </p:nvGraphicFramePr>
        <p:xfrm>
          <a:off x="254734" y="3944459"/>
          <a:ext cx="8781760" cy="2390439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7563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63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563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563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5635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53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회원정보수정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회원목록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전용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0506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 수정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 수정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변경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탈퇴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목록 표시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각 게시판 상위 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표시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매치 전체 검색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9530" marB="4953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사이트 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1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용병 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용병 모집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162942" y="316246"/>
            <a:ext cx="1981061" cy="65417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제목 표시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작성일자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작성일자 표시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작성자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표시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내용 표시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첨부파일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 시 등록한 첨부파일 출력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등록 및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목록 표시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7]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답글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등록 화면으로 이동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게시물의 작성자 일시 수정 버튼이 활성화 되며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제목 내용 첨부파일 수정이 가능해짐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[9]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목록화면으로 이동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제목 2"/>
          <p:cNvSpPr txBox="1">
            <a:spLocks/>
          </p:cNvSpPr>
          <p:nvPr/>
        </p:nvSpPr>
        <p:spPr>
          <a:xfrm>
            <a:off x="-658445" y="156556"/>
            <a:ext cx="5981678" cy="6206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-1" y="338633"/>
            <a:ext cx="7039333" cy="438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헤더 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6341" y="6331531"/>
            <a:ext cx="6913931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</a:rPr>
              <a:t>푸터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169" y="1052736"/>
            <a:ext cx="6932991" cy="4896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6341" y="1052736"/>
            <a:ext cx="6932991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817" y="1595123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작성자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963586" y="1661469"/>
            <a:ext cx="1080120" cy="180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작성자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표시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3578" y="2060848"/>
            <a:ext cx="6117689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내용 표시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3578" y="4046849"/>
            <a:ext cx="648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첨부 파일</a:t>
            </a:r>
            <a:endParaRPr lang="ko-KR" altLang="en-US" sz="1100" dirty="0"/>
          </a:p>
        </p:txBody>
      </p:sp>
      <p:sp>
        <p:nvSpPr>
          <p:cNvPr id="37" name="직사각형 36"/>
          <p:cNvSpPr/>
          <p:nvPr/>
        </p:nvSpPr>
        <p:spPr>
          <a:xfrm>
            <a:off x="1115614" y="4027856"/>
            <a:ext cx="5325651" cy="625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첨부파일 이름 및 타입 표시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30670" y="5985504"/>
            <a:ext cx="50405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 smtClean="0">
                <a:solidFill>
                  <a:schemeClr val="bg1"/>
                </a:solidFill>
              </a:rPr>
              <a:t>답글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26562" y="5977137"/>
            <a:ext cx="50405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수</a:t>
            </a:r>
            <a:r>
              <a:rPr lang="ko-KR" altLang="en-US" sz="1050" b="1" dirty="0">
                <a:solidFill>
                  <a:schemeClr val="bg1"/>
                </a:solidFill>
              </a:rPr>
              <a:t>정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535276" y="5977137"/>
            <a:ext cx="50405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목록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06341" y="957610"/>
            <a:ext cx="234000" cy="2916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413670" y="5829508"/>
            <a:ext cx="234000" cy="2916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044590" y="5803457"/>
            <a:ext cx="234000" cy="2916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6486" y="1103433"/>
            <a:ext cx="681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제목                                                            작성 일자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4900" y="4749127"/>
            <a:ext cx="6046368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 등록 창 및 </a:t>
            </a:r>
            <a:r>
              <a:rPr lang="ko-KR" altLang="en-US" sz="1050" b="1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 목록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366938" y="1062278"/>
            <a:ext cx="234000" cy="2916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0900" y="1416096"/>
            <a:ext cx="234000" cy="2916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10010" y="2042661"/>
            <a:ext cx="234000" cy="2916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60900" y="3929493"/>
            <a:ext cx="234000" cy="2916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40341" y="4656432"/>
            <a:ext cx="234000" cy="2916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457851" y="5789972"/>
            <a:ext cx="234000" cy="2916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273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660593" y="2225151"/>
            <a:ext cx="7833076" cy="13878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5720" y="0"/>
            <a:ext cx="5981678" cy="620688"/>
          </a:xfrm>
        </p:spPr>
        <p:txBody>
          <a:bodyPr/>
          <a:lstStyle/>
          <a:p>
            <a:r>
              <a:rPr lang="ko-KR" altLang="en-US" dirty="0" smtClean="0"/>
              <a:t>순 서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714430" y="19134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84888" y="173255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716060" y="3645024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384888" y="348852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714348" y="2786058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84806" y="2629556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714348" y="1000108"/>
            <a:ext cx="3863975" cy="46778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헤더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/GNB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401607" y="843610"/>
            <a:ext cx="782638" cy="78078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51193" y="4581128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회원가입</a:t>
            </a:r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420021" y="4424626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35067" y="5445224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모집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403895" y="528872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107411" y="10001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신청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4776239" y="84360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107411" y="19134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ㅇ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용병 현황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4776239" y="175690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5099094" y="2786058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매치 등록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4767922" y="2629556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5083882" y="3645024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매치 현황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4752710" y="348852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5107410" y="45953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및 매치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보기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4776238" y="443880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109541" y="545839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구장 살펴보기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4778369" y="5301894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530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582692" y="9960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종합 게시판 글쓰기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51520" y="83950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13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582692" y="1979253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종합 게시판 글 목록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Oval 7"/>
          <p:cNvSpPr>
            <a:spLocks noChangeArrowheads="1"/>
          </p:cNvSpPr>
          <p:nvPr/>
        </p:nvSpPr>
        <p:spPr bwMode="auto">
          <a:xfrm>
            <a:off x="251520" y="1822751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14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568934" y="2865422"/>
            <a:ext cx="4435114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종합 게시판 글 읽기 수정 및 삭제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Oval 7"/>
          <p:cNvSpPr>
            <a:spLocks noChangeArrowheads="1"/>
          </p:cNvSpPr>
          <p:nvPr/>
        </p:nvSpPr>
        <p:spPr bwMode="auto">
          <a:xfrm>
            <a:off x="237763" y="2708920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15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43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689197" y="576418"/>
            <a:ext cx="1942020" cy="2809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4" name="Border"/>
          <p:cNvSpPr>
            <a:spLocks/>
          </p:cNvSpPr>
          <p:nvPr/>
        </p:nvSpPr>
        <p:spPr bwMode="auto">
          <a:xfrm>
            <a:off x="36926" y="4379980"/>
            <a:ext cx="7108748" cy="143226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 전</a:t>
            </a:r>
            <a:r>
              <a:rPr lang="en-US" altLang="ko-KR" dirty="0"/>
              <a:t>/</a:t>
            </a:r>
            <a:r>
              <a:rPr lang="ko-KR" altLang="en-US" dirty="0" smtClean="0"/>
              <a:t>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75581" y="325094"/>
            <a:ext cx="1979867" cy="65329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가로 길이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:width:100%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세로 길이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제한 없음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로고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HELLO FOOTBALL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로고 표시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바 영역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팀명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구장등을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이용해서 검색할 수 있다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Placehorder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는 팀명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구장 검색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헤더 오른쪽 메뉴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전후 다른 서브메뉴 구성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전에는 회원가입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고객센터 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후에는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고객센터로 변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사이드 </a:t>
            </a:r>
            <a:r>
              <a:rPr lang="ko-KR" altLang="en-US" sz="975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탭메뉴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누르면 전체 메뉴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네비게이션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펼쳐지도</a:t>
            </a:r>
            <a:r>
              <a:rPr lang="ko-KR" alt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록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메뉴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영역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누르면 그 메뉴로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바로이동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전과 후의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변화 없음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보조 메뉴 영역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전에는 오른쪽에 빠르게 로그인 할 수 있도록 로그인 창을 배치한다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하고 </a:t>
            </a:r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난후에는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님 환영합니다 지금 바로 매치를 확인하세요 메시지 띄운다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39029" y="253923"/>
            <a:ext cx="91082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-14688" y="3282510"/>
            <a:ext cx="91082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후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0" y="3214686"/>
            <a:ext cx="7055414" cy="1315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367675" y="2311198"/>
            <a:ext cx="216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10324" y="623022"/>
            <a:ext cx="1683668" cy="301814"/>
          </a:xfrm>
          <a:prstGeom prst="rect">
            <a:avLst/>
          </a:prstGeom>
          <a:grp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7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지역</a:t>
            </a:r>
            <a:r>
              <a:rPr lang="en-US" altLang="ko-KR" sz="97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7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일자 </a:t>
            </a:r>
            <a:r>
              <a:rPr lang="ko-KR" altLang="en-US" sz="975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구장비</a:t>
            </a:r>
            <a:r>
              <a:rPr lang="ko-KR" altLang="en-US" sz="97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매치검색</a:t>
            </a:r>
            <a:endParaRPr lang="en-US" altLang="ko-KR" sz="975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346518" y="2194198"/>
            <a:ext cx="216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Border"/>
          <p:cNvSpPr>
            <a:spLocks/>
          </p:cNvSpPr>
          <p:nvPr/>
        </p:nvSpPr>
        <p:spPr bwMode="auto">
          <a:xfrm>
            <a:off x="25214" y="1670368"/>
            <a:ext cx="7108748" cy="143226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7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4932040" y="536696"/>
            <a:ext cx="649554" cy="234251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회원가입</a:t>
            </a:r>
            <a:endParaRPr 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8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5734318" y="536694"/>
            <a:ext cx="565135" cy="234251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로그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인</a:t>
            </a:r>
            <a:endParaRPr 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9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6387579" y="536696"/>
            <a:ext cx="678812" cy="234251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고객센터</a:t>
            </a:r>
            <a:endParaRPr 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1027" name="Picture 3" descr="D:\JAVASTUDY\html\book\footbool\img\ball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912" y="595956"/>
            <a:ext cx="368161" cy="23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직사각형 99"/>
          <p:cNvSpPr/>
          <p:nvPr/>
        </p:nvSpPr>
        <p:spPr>
          <a:xfrm rot="10800000" flipV="1">
            <a:off x="4621826" y="1986007"/>
            <a:ext cx="1391947" cy="2246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 rot="10800000" flipV="1">
            <a:off x="4631217" y="2320642"/>
            <a:ext cx="1390452" cy="2394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258902" y="2727070"/>
            <a:ext cx="2463329" cy="317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975" dirty="0" err="1" smtClean="0">
                <a:latin typeface="맑은 고딕" pitchFamily="50" charset="-127"/>
                <a:ea typeface="맑은 고딕" pitchFamily="50" charset="-127"/>
              </a:rPr>
              <a:t>아이디찾기</a:t>
            </a:r>
            <a:r>
              <a:rPr lang="ko-KR" altLang="en-US" sz="975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 smtClean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dirty="0" smtClean="0">
                <a:latin typeface="맑은 고딕" pitchFamily="50" charset="-127"/>
                <a:ea typeface="맑은 고딕" pitchFamily="50" charset="-127"/>
              </a:rPr>
              <a:t>비밀번호 찾기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75" dirty="0" smtClean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dirty="0" smtClean="0">
                <a:latin typeface="맑은 고딕" pitchFamily="50" charset="-127"/>
                <a:ea typeface="맑은 고딕" pitchFamily="50" charset="-127"/>
              </a:rPr>
              <a:t>회원가입</a:t>
            </a:r>
            <a:endParaRPr lang="en-US" altLang="ko-KR" sz="975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 rot="10800000" flipV="1">
            <a:off x="6085297" y="1986005"/>
            <a:ext cx="702611" cy="574109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137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4761836" y="3578746"/>
            <a:ext cx="751363" cy="234251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마이페이지</a:t>
            </a:r>
            <a:endParaRPr 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38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5640713" y="3578747"/>
            <a:ext cx="681171" cy="234251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로그아웃</a:t>
            </a:r>
            <a:endParaRPr 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39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6423442" y="3578749"/>
            <a:ext cx="642949" cy="234251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고객센터</a:t>
            </a:r>
            <a:endParaRPr 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258902" y="4858707"/>
            <a:ext cx="276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 </a:t>
            </a:r>
            <a:r>
              <a:rPr lang="ko-KR" altLang="en-US" dirty="0" smtClean="0"/>
              <a:t>님 환영합니다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2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>
            <a:off x="263162" y="536696"/>
            <a:ext cx="1359986" cy="38814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로고</a:t>
            </a:r>
            <a:endParaRPr 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-8653" y="1271836"/>
            <a:ext cx="7108749" cy="4016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6027" y="1452157"/>
            <a:ext cx="4355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7221" y="1347021"/>
            <a:ext cx="4355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7067" y="1563402"/>
            <a:ext cx="4355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3684" y="1304113"/>
            <a:ext cx="69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사이드 </a:t>
            </a:r>
            <a:r>
              <a:rPr lang="ko-KR" altLang="en-US" sz="1000" dirty="0" err="1" smtClean="0"/>
              <a:t>탭메뉴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1310438" y="1410146"/>
            <a:ext cx="5126164" cy="260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용병     매치     구장     커뮤니티</a:t>
            </a:r>
            <a:r>
              <a:rPr lang="en-US" altLang="ko-KR" sz="1050" b="1" dirty="0">
                <a:solidFill>
                  <a:schemeClr val="tx1"/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0" y="571480"/>
            <a:ext cx="203617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2357422" y="500042"/>
            <a:ext cx="203617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58604" y="1979140"/>
            <a:ext cx="32874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 </a:t>
            </a:r>
            <a:r>
              <a:rPr lang="ko-KR" altLang="en-US" sz="800" dirty="0" smtClean="0"/>
              <a:t>실시간 </a:t>
            </a:r>
            <a:r>
              <a:rPr lang="ko-KR" altLang="en-US" sz="800" dirty="0"/>
              <a:t>용병 현황 및 실시간 매치 현황</a:t>
            </a:r>
          </a:p>
          <a:p>
            <a:r>
              <a:rPr lang="en-US" altLang="ko-KR" sz="800" b="1" dirty="0" smtClean="0"/>
              <a:t>         HELLO </a:t>
            </a:r>
            <a:r>
              <a:rPr lang="en-US" altLang="ko-KR" sz="800" b="1" dirty="0"/>
              <a:t>FOOTBALL</a:t>
            </a:r>
            <a:r>
              <a:rPr lang="ko-KR" altLang="en-US" sz="800" dirty="0"/>
              <a:t> 에서 확인하세요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상대팀을 </a:t>
            </a:r>
            <a:r>
              <a:rPr lang="ko-KR" altLang="en-US" sz="800" dirty="0"/>
              <a:t>구한다거나</a:t>
            </a:r>
            <a:r>
              <a:rPr lang="en-US" altLang="ko-KR" sz="800" dirty="0"/>
              <a:t>, </a:t>
            </a:r>
            <a:r>
              <a:rPr lang="ko-KR" altLang="en-US" sz="800" dirty="0"/>
              <a:t>혼자인데 축구를 하고 싶은 분들은 </a:t>
            </a:r>
            <a:r>
              <a:rPr lang="en-US" altLang="ko-KR" sz="800" b="1" dirty="0"/>
              <a:t>Hello FOOTBALL</a:t>
            </a:r>
            <a:r>
              <a:rPr lang="ko-KR" altLang="en-US" sz="800" dirty="0"/>
              <a:t>을 이용해주세요</a:t>
            </a:r>
            <a:r>
              <a:rPr lang="en-US" altLang="ko-KR" sz="800" dirty="0"/>
              <a:t>. </a:t>
            </a:r>
            <a:r>
              <a:rPr lang="ko-KR" altLang="en-US" sz="800" dirty="0"/>
              <a:t>다양한 서비스를 제공해드립니다</a:t>
            </a:r>
          </a:p>
        </p:txBody>
      </p:sp>
      <p:pic>
        <p:nvPicPr>
          <p:cNvPr id="16" name="Picture 2" descr="D:\JAVASTUDY\html\book\footbool\img\그림2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62" y="1966183"/>
            <a:ext cx="943252" cy="69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모서리가 둥근 직사각형 64"/>
          <p:cNvSpPr/>
          <p:nvPr/>
        </p:nvSpPr>
        <p:spPr>
          <a:xfrm>
            <a:off x="2574711" y="3613617"/>
            <a:ext cx="1942020" cy="2809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559264" y="3654140"/>
            <a:ext cx="1809515" cy="237303"/>
          </a:xfrm>
          <a:prstGeom prst="rect">
            <a:avLst/>
          </a:prstGeom>
          <a:grp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7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지역</a:t>
            </a:r>
            <a:r>
              <a:rPr lang="en-US" altLang="ko-KR" sz="97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일자</a:t>
            </a:r>
            <a:r>
              <a:rPr lang="en-US" altLang="ko-KR" sz="97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구장비</a:t>
            </a:r>
            <a:r>
              <a:rPr lang="ko-KR" altLang="en-US" sz="97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매치 검색</a:t>
            </a:r>
            <a:endParaRPr lang="en-US" altLang="ko-KR" sz="975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3" descr="D:\JAVASTUDY\html\book\footbool\img\ball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570" y="3638167"/>
            <a:ext cx="368161" cy="23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112710" y="3560012"/>
            <a:ext cx="1359986" cy="38814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로고</a:t>
            </a:r>
            <a:endParaRPr 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 rot="10800000" flipV="1">
            <a:off x="43518" y="3947593"/>
            <a:ext cx="7108749" cy="4016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77986" y="4127914"/>
            <a:ext cx="4355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79180" y="4022778"/>
            <a:ext cx="4355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89026" y="4239159"/>
            <a:ext cx="4355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5643" y="3979870"/>
            <a:ext cx="69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사이드 </a:t>
            </a:r>
            <a:r>
              <a:rPr lang="ko-KR" altLang="en-US" sz="1000" dirty="0" err="1" smtClean="0"/>
              <a:t>탭메뉴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1040067" y="4674041"/>
            <a:ext cx="32874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 </a:t>
            </a:r>
            <a:r>
              <a:rPr lang="ko-KR" altLang="en-US" sz="800" dirty="0" smtClean="0"/>
              <a:t>실시간 </a:t>
            </a:r>
            <a:r>
              <a:rPr lang="ko-KR" altLang="en-US" sz="800" dirty="0"/>
              <a:t>용병 현황 및 실시간 매치 현황</a:t>
            </a:r>
          </a:p>
          <a:p>
            <a:r>
              <a:rPr lang="en-US" altLang="ko-KR" sz="800" b="1" dirty="0" smtClean="0"/>
              <a:t>         HELLO </a:t>
            </a:r>
            <a:r>
              <a:rPr lang="en-US" altLang="ko-KR" sz="800" b="1" dirty="0"/>
              <a:t>FOOTBALL</a:t>
            </a:r>
            <a:r>
              <a:rPr lang="ko-KR" altLang="en-US" sz="800" dirty="0"/>
              <a:t> 에서 확인하세요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상대팀을 </a:t>
            </a:r>
            <a:r>
              <a:rPr lang="ko-KR" altLang="en-US" sz="800" dirty="0"/>
              <a:t>구한다거나</a:t>
            </a:r>
            <a:r>
              <a:rPr lang="en-US" altLang="ko-KR" sz="800" dirty="0"/>
              <a:t>, </a:t>
            </a:r>
            <a:r>
              <a:rPr lang="ko-KR" altLang="en-US" sz="800" dirty="0"/>
              <a:t>혼자인데 축구를 하고 싶은 분들은 </a:t>
            </a:r>
            <a:r>
              <a:rPr lang="en-US" altLang="ko-KR" sz="800" b="1" dirty="0"/>
              <a:t>Hello FOOTBALL</a:t>
            </a:r>
            <a:r>
              <a:rPr lang="ko-KR" altLang="en-US" sz="800" dirty="0"/>
              <a:t>을 이용해주세요</a:t>
            </a:r>
            <a:r>
              <a:rPr lang="en-US" altLang="ko-KR" sz="800" dirty="0"/>
              <a:t>. </a:t>
            </a:r>
            <a:r>
              <a:rPr lang="ko-KR" altLang="en-US" sz="800" dirty="0"/>
              <a:t>다양한 서비스를 제공해드립니다</a:t>
            </a:r>
          </a:p>
        </p:txBody>
      </p:sp>
      <p:pic>
        <p:nvPicPr>
          <p:cNvPr id="82" name="Picture 2" descr="D:\JAVASTUDY\html\book\footbool\img\그림2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5" y="4706568"/>
            <a:ext cx="943252" cy="69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타원 83"/>
          <p:cNvSpPr/>
          <p:nvPr/>
        </p:nvSpPr>
        <p:spPr>
          <a:xfrm>
            <a:off x="4643438" y="357166"/>
            <a:ext cx="203617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0" y="1214422"/>
            <a:ext cx="203617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571604" y="1428736"/>
            <a:ext cx="234000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0" y="1714488"/>
            <a:ext cx="203617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336812" y="4024656"/>
            <a:ext cx="5126164" cy="260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용병     매치     구장     커뮤니티</a:t>
            </a:r>
            <a:r>
              <a:rPr lang="en-US" altLang="ko-KR" sz="1050" b="1" dirty="0">
                <a:solidFill>
                  <a:schemeClr val="tx1"/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86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5720" y="0"/>
            <a:ext cx="5981678" cy="620688"/>
          </a:xfrm>
        </p:spPr>
        <p:txBody>
          <a:bodyPr/>
          <a:lstStyle/>
          <a:p>
            <a:r>
              <a:rPr lang="ko-KR" altLang="en-US" dirty="0" smtClean="0"/>
              <a:t>순 서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716060" y="3645024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384888" y="348852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714348" y="2786058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푸터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84806" y="2629556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51193" y="4581128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회원가입</a:t>
            </a:r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420021" y="4424626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35067" y="5445224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모집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403895" y="528872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107411" y="10001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신청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4776239" y="84360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107411" y="19134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ㅇ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용병 현황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4776239" y="175690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5099094" y="2786058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매치 등록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4767922" y="2629556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5083882" y="3645024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매치 현황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4752710" y="3488522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5107410" y="4595307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용병 및 매치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보기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4776238" y="4438805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109541" y="545839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95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구장 살펴보기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4778369" y="5301894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714348" y="1071546"/>
            <a:ext cx="3863975" cy="467783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헤더</a:t>
            </a: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/GNB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384806" y="890691"/>
            <a:ext cx="782638" cy="78078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714348" y="1928802"/>
            <a:ext cx="3863975" cy="46778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en-US" altLang="ko-KR" sz="195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</a:t>
            </a:r>
            <a:r>
              <a:rPr kumimoji="1" lang="ko-KR" altLang="en-US" sz="1950" dirty="0" err="1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kumimoji="1" lang="ko-KR" altLang="en-US" sz="195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Oval 7"/>
          <p:cNvSpPr>
            <a:spLocks noChangeArrowheads="1"/>
          </p:cNvSpPr>
          <p:nvPr/>
        </p:nvSpPr>
        <p:spPr bwMode="auto">
          <a:xfrm>
            <a:off x="330169" y="1772304"/>
            <a:ext cx="782638" cy="78078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ko-KR" sz="2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kumimoji="1" lang="en-US" altLang="ko-KR" sz="2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74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rder"/>
          <p:cNvSpPr>
            <a:spLocks/>
          </p:cNvSpPr>
          <p:nvPr/>
        </p:nvSpPr>
        <p:spPr bwMode="auto">
          <a:xfrm>
            <a:off x="36926" y="1032797"/>
            <a:ext cx="7108748" cy="152524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83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 rot="10800000" flipV="1">
            <a:off x="42625" y="1073408"/>
            <a:ext cx="7108749" cy="4016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32644" y="2926118"/>
            <a:ext cx="3535300" cy="258211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531450" y="2691868"/>
            <a:ext cx="3536494" cy="234251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매치 현황             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용병 현황                                       본문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1</a:t>
            </a:r>
            <a:endParaRPr 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661471" y="515576"/>
            <a:ext cx="1942020" cy="2809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725401" y="588487"/>
            <a:ext cx="1090589" cy="173484"/>
          </a:xfrm>
          <a:prstGeom prst="rect">
            <a:avLst/>
          </a:prstGeom>
          <a:grp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9530" tIns="49530" rIns="4953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75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팀명</a:t>
            </a:r>
            <a:r>
              <a:rPr lang="en-US" altLang="ko-KR" sz="97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구장 검색</a:t>
            </a:r>
            <a:endParaRPr lang="en-US" altLang="ko-KR" sz="975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5022643" y="536696"/>
            <a:ext cx="649554" cy="234251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회원가입</a:t>
            </a:r>
            <a:endParaRPr 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7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5802729" y="546311"/>
            <a:ext cx="565135" cy="234251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로그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인</a:t>
            </a:r>
            <a:endParaRPr 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58" name="Picture 3" descr="D:\JAVASTUDY\html\book\footbool\img\bal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912" y="550816"/>
            <a:ext cx="368161" cy="23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직사각형 58"/>
          <p:cNvSpPr/>
          <p:nvPr/>
        </p:nvSpPr>
        <p:spPr>
          <a:xfrm rot="10800000" flipV="1">
            <a:off x="4599842" y="1636587"/>
            <a:ext cx="1391947" cy="2246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 rot="10800000" flipV="1">
            <a:off x="4609233" y="1971222"/>
            <a:ext cx="1390452" cy="2394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 rot="10800000" flipV="1">
            <a:off x="6063313" y="1636585"/>
            <a:ext cx="702611" cy="574109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29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63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254511" y="428952"/>
            <a:ext cx="1359986" cy="38814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로고</a:t>
            </a:r>
            <a:endParaRPr 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5926" y="1228908"/>
            <a:ext cx="4355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7120" y="1123772"/>
            <a:ext cx="4355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6966" y="1340153"/>
            <a:ext cx="43552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3583" y="1080864"/>
            <a:ext cx="69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사이드 </a:t>
            </a:r>
            <a:r>
              <a:rPr lang="ko-KR" altLang="en-US" sz="1000" dirty="0" err="1" smtClean="0"/>
              <a:t>탭메뉴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1344361" y="1689659"/>
            <a:ext cx="32874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 </a:t>
            </a:r>
            <a:r>
              <a:rPr lang="ko-KR" altLang="en-US" sz="800" dirty="0" smtClean="0"/>
              <a:t>실시간 용병 현황 및 실시간 매치 현황</a:t>
            </a:r>
          </a:p>
          <a:p>
            <a:r>
              <a:rPr lang="en-US" altLang="ko-KR" sz="800" b="1" dirty="0" smtClean="0"/>
              <a:t>         HELLO FOOTBALL</a:t>
            </a:r>
            <a:r>
              <a:rPr lang="ko-KR" altLang="en-US" sz="800" dirty="0" smtClean="0"/>
              <a:t> 에서 확인하세요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상대팀을 구한다거나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혼자인데 축구를 하고 싶은 분들은 </a:t>
            </a:r>
            <a:r>
              <a:rPr lang="en-US" altLang="ko-KR" sz="800" b="1" dirty="0" smtClean="0"/>
              <a:t>Hello FOOTBALL</a:t>
            </a:r>
            <a:r>
              <a:rPr lang="ko-KR" altLang="en-US" sz="800" dirty="0" smtClean="0"/>
              <a:t>을 이용해주세요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다양한 서비스를 제공해드립니다</a:t>
            </a:r>
            <a:endParaRPr lang="ko-KR" altLang="en-US" sz="800" dirty="0"/>
          </a:p>
        </p:txBody>
      </p:sp>
      <p:pic>
        <p:nvPicPr>
          <p:cNvPr id="72" name="Picture 2" descr="D:\JAVASTUDY\html\book\footbool\img\그림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65" y="1612349"/>
            <a:ext cx="943252" cy="69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6448502" y="536696"/>
            <a:ext cx="678812" cy="234251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고객센터</a:t>
            </a:r>
            <a:endParaRPr 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453574" y="2269625"/>
            <a:ext cx="2278853" cy="28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75" dirty="0">
                <a:latin typeface="맑은 고딕" pitchFamily="50" charset="-127"/>
                <a:ea typeface="맑은 고딕" pitchFamily="50" charset="-127"/>
              </a:rPr>
              <a:t>|  ID/</a:t>
            </a:r>
            <a:r>
              <a:rPr lang="ko-KR" altLang="en-US" sz="975" dirty="0">
                <a:latin typeface="맑은 고딕" pitchFamily="50" charset="-127"/>
                <a:ea typeface="맑은 고딕" pitchFamily="50" charset="-127"/>
              </a:rPr>
              <a:t>비밀번호 </a:t>
            </a:r>
            <a:r>
              <a:rPr lang="ko-KR" altLang="en-US" sz="975" dirty="0" smtClean="0">
                <a:latin typeface="맑은 고딕" pitchFamily="50" charset="-127"/>
                <a:ea typeface="맑은 고딕" pitchFamily="50" charset="-127"/>
              </a:rPr>
              <a:t>찾기 </a:t>
            </a:r>
            <a:r>
              <a:rPr lang="en-US" altLang="ko-KR" sz="975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563751" y="4673214"/>
            <a:ext cx="353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42490" y="3799336"/>
            <a:ext cx="353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572377" y="3016389"/>
            <a:ext cx="792088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대기 중  또는 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완료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31513" y="5512081"/>
            <a:ext cx="3535300" cy="86779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7" name="직선 연결선 96"/>
          <p:cNvCxnSpPr/>
          <p:nvPr/>
        </p:nvCxnSpPr>
        <p:spPr>
          <a:xfrm flipV="1">
            <a:off x="1525320" y="2926120"/>
            <a:ext cx="0" cy="863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614497" y="3140968"/>
            <a:ext cx="235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매치방식</a:t>
            </a:r>
            <a:r>
              <a:rPr lang="en-US" altLang="ko-KR" sz="800" dirty="0" smtClean="0"/>
              <a:t>,  </a:t>
            </a:r>
            <a:r>
              <a:rPr lang="ko-KR" altLang="en-US" sz="800" dirty="0" smtClean="0"/>
              <a:t>참가비</a:t>
            </a:r>
            <a:r>
              <a:rPr lang="en-US" altLang="ko-KR" sz="800" dirty="0" smtClean="0"/>
              <a:t>,  </a:t>
            </a:r>
            <a:r>
              <a:rPr lang="ko-KR" altLang="en-US" sz="800" dirty="0" err="1" smtClean="0"/>
              <a:t>팀소개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실력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매너 등 </a:t>
            </a:r>
            <a:endParaRPr lang="ko-KR" altLang="en-US" sz="800" dirty="0"/>
          </a:p>
        </p:txBody>
      </p:sp>
      <p:sp>
        <p:nvSpPr>
          <p:cNvPr id="102" name="타원 101"/>
          <p:cNvSpPr/>
          <p:nvPr/>
        </p:nvSpPr>
        <p:spPr>
          <a:xfrm>
            <a:off x="605538" y="3925659"/>
            <a:ext cx="792088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대기 중  또는 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완료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 flipV="1">
            <a:off x="1525320" y="3805728"/>
            <a:ext cx="0" cy="863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614497" y="4020576"/>
            <a:ext cx="235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매치방식</a:t>
            </a:r>
            <a:r>
              <a:rPr lang="en-US" altLang="ko-KR" sz="800" dirty="0" smtClean="0"/>
              <a:t>,  </a:t>
            </a:r>
            <a:r>
              <a:rPr lang="ko-KR" altLang="en-US" sz="800" dirty="0" smtClean="0"/>
              <a:t>참가비</a:t>
            </a:r>
            <a:r>
              <a:rPr lang="en-US" altLang="ko-KR" sz="800" dirty="0" smtClean="0"/>
              <a:t>,  </a:t>
            </a:r>
            <a:r>
              <a:rPr lang="ko-KR" altLang="en-US" sz="800" dirty="0" err="1" smtClean="0"/>
              <a:t>팀소개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실력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매너 등 </a:t>
            </a:r>
            <a:endParaRPr lang="ko-KR" altLang="en-US" sz="800" dirty="0"/>
          </a:p>
        </p:txBody>
      </p:sp>
      <p:sp>
        <p:nvSpPr>
          <p:cNvPr id="105" name="타원 104"/>
          <p:cNvSpPr/>
          <p:nvPr/>
        </p:nvSpPr>
        <p:spPr>
          <a:xfrm>
            <a:off x="623583" y="4786873"/>
            <a:ext cx="792088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대기 중  또는 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완료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 flipV="1">
            <a:off x="1525320" y="4644613"/>
            <a:ext cx="0" cy="863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614497" y="4859461"/>
            <a:ext cx="235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매치방식</a:t>
            </a:r>
            <a:r>
              <a:rPr lang="en-US" altLang="ko-KR" sz="800" dirty="0" smtClean="0"/>
              <a:t>,  </a:t>
            </a:r>
            <a:r>
              <a:rPr lang="ko-KR" altLang="en-US" sz="800" dirty="0" smtClean="0"/>
              <a:t>참가비</a:t>
            </a:r>
            <a:r>
              <a:rPr lang="en-US" altLang="ko-KR" sz="800" dirty="0" smtClean="0"/>
              <a:t>,  </a:t>
            </a:r>
            <a:r>
              <a:rPr lang="ko-KR" altLang="en-US" sz="800" dirty="0" err="1" smtClean="0"/>
              <a:t>팀소개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실력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매너 등 </a:t>
            </a:r>
            <a:endParaRPr lang="ko-KR" altLang="en-US" sz="800" dirty="0"/>
          </a:p>
        </p:txBody>
      </p:sp>
      <p:sp>
        <p:nvSpPr>
          <p:cNvPr id="108" name="타원 107"/>
          <p:cNvSpPr/>
          <p:nvPr/>
        </p:nvSpPr>
        <p:spPr>
          <a:xfrm>
            <a:off x="623583" y="5657944"/>
            <a:ext cx="792088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대기 중  또는 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완료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614497" y="5730532"/>
            <a:ext cx="2352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매치방식</a:t>
            </a:r>
            <a:r>
              <a:rPr lang="en-US" altLang="ko-KR" sz="800" dirty="0" smtClean="0"/>
              <a:t>,  </a:t>
            </a:r>
            <a:r>
              <a:rPr lang="ko-KR" altLang="en-US" sz="800" dirty="0" smtClean="0"/>
              <a:t>참가비</a:t>
            </a:r>
            <a:r>
              <a:rPr lang="en-US" altLang="ko-KR" sz="800" dirty="0" smtClean="0"/>
              <a:t>,  </a:t>
            </a:r>
            <a:r>
              <a:rPr lang="ko-KR" altLang="en-US" sz="800" dirty="0" err="1" smtClean="0"/>
              <a:t>팀소개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실력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매너 등 </a:t>
            </a:r>
            <a:endParaRPr lang="ko-KR" altLang="en-US" sz="800" dirty="0"/>
          </a:p>
        </p:txBody>
      </p:sp>
      <p:cxnSp>
        <p:nvCxnSpPr>
          <p:cNvPr id="110" name="직선 연결선 109"/>
          <p:cNvCxnSpPr/>
          <p:nvPr/>
        </p:nvCxnSpPr>
        <p:spPr>
          <a:xfrm flipV="1">
            <a:off x="1525320" y="5508237"/>
            <a:ext cx="0" cy="863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4180908" y="2699878"/>
            <a:ext cx="2349451" cy="3679993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4180907" y="2699878"/>
            <a:ext cx="2349451" cy="234251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9060" tIns="55033" rIns="99060" bIns="55033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광고                                            본문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2</a:t>
            </a:r>
            <a:endParaRPr 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113" name="Placeholder"/>
          <p:cNvGrpSpPr>
            <a:grpSpLocks/>
          </p:cNvGrpSpPr>
          <p:nvPr/>
        </p:nvGrpSpPr>
        <p:grpSpPr bwMode="auto">
          <a:xfrm rot="16200000">
            <a:off x="3635065" y="3476564"/>
            <a:ext cx="3456252" cy="233433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1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9060" tIns="49530" rIns="9906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6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9530" tIns="49530" rIns="49530" bIns="495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83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7" name="타원 116"/>
          <p:cNvSpPr/>
          <p:nvPr/>
        </p:nvSpPr>
        <p:spPr>
          <a:xfrm>
            <a:off x="230856" y="2701736"/>
            <a:ext cx="203617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7164133" y="326000"/>
            <a:ext cx="1979867" cy="653290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000" tIns="0" rIns="39000" bIns="0" rtlCol="0" anchor="t"/>
          <a:lstStyle/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GNB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width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100%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주었지만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본문 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부터는 크기를 줄여서 화면 중간에 내용이 표시되도록 한다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(margin : 0 auto)</a:t>
            </a:r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본문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1[</a:t>
            </a:r>
            <a:r>
              <a:rPr lang="ko-KR" altLang="en-US" sz="975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매치현황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용병현황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매치현황과 용병현황이 있는데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매치현황을 누르면 금일 등록된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매치현황을 볼 수 있음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여기서 용병현황을 누르게 되면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화면그대로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에서 용병현황이 보이게 됨</a:t>
            </a:r>
            <a:r>
              <a:rPr lang="en-US" altLang="ko-KR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용병현황은 마찬가지로 금일</a:t>
            </a:r>
            <a:r>
              <a:rPr lang="en-US" altLang="ko-KR" sz="975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용병 신청한 사람의 사진과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개인정보가 나옴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975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본문</a:t>
            </a:r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광고 배너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sz="975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75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구장광고 또는 스포츠관련 광고영역</a:t>
            </a:r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75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75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4529975" y="2701736"/>
            <a:ext cx="203617" cy="23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92" dirty="0" smtClean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92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22338" y="1155588"/>
            <a:ext cx="5126164" cy="260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용병     매치     구장     커뮤니티</a:t>
            </a:r>
            <a:r>
              <a:rPr lang="en-US" altLang="ko-KR" sz="1050" b="1" dirty="0">
                <a:solidFill>
                  <a:schemeClr val="tx1"/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0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</a:spPr>
      <a:bodyPr rtlCol="0" anchor="ctr"/>
      <a:lstStyle>
        <a:defPPr algn="ctr">
          <a:defRPr sz="105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2968</Words>
  <Application>Microsoft Office PowerPoint</Application>
  <PresentationFormat>화면 슬라이드 쇼(4:3)</PresentationFormat>
  <Paragraphs>1155</Paragraphs>
  <Slides>41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화면 정의서</vt:lpstr>
      <vt:lpstr>개정 이력</vt:lpstr>
      <vt:lpstr>화면배치</vt:lpstr>
      <vt:lpstr>사이트 맵</vt:lpstr>
      <vt:lpstr>순 서 </vt:lpstr>
      <vt:lpstr>순서</vt:lpstr>
      <vt:lpstr>PowerPoint 프레젠테이션</vt:lpstr>
      <vt:lpstr>순 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순 서 </vt:lpstr>
      <vt:lpstr>PowerPoint 프레젠테이션</vt:lpstr>
      <vt:lpstr>순 서 </vt:lpstr>
      <vt:lpstr>PowerPoint 프레젠테이션</vt:lpstr>
      <vt:lpstr>순 서 </vt:lpstr>
      <vt:lpstr>PowerPoint 프레젠테이션</vt:lpstr>
      <vt:lpstr>순 서 </vt:lpstr>
      <vt:lpstr>PowerPoint 프레젠테이션</vt:lpstr>
      <vt:lpstr>순 서 </vt:lpstr>
      <vt:lpstr>PowerPoint 프레젠테이션</vt:lpstr>
      <vt:lpstr>순 서 </vt:lpstr>
      <vt:lpstr>PowerPoint 프레젠테이션</vt:lpstr>
      <vt:lpstr>순 서 </vt:lpstr>
      <vt:lpstr>PowerPoint 프레젠테이션</vt:lpstr>
      <vt:lpstr>순 서 </vt:lpstr>
      <vt:lpstr>PowerPoint 프레젠테이션</vt:lpstr>
      <vt:lpstr>순 서 </vt:lpstr>
      <vt:lpstr>PowerPoint 프레젠테이션</vt:lpstr>
      <vt:lpstr>순 서 </vt:lpstr>
      <vt:lpstr>PowerPoint 프레젠테이션</vt:lpstr>
      <vt:lpstr>순서</vt:lpstr>
      <vt:lpstr>PowerPoint 프레젠테이션</vt:lpstr>
      <vt:lpstr>순서</vt:lpstr>
      <vt:lpstr>PowerPoint 프레젠테이션</vt:lpstr>
      <vt:lpstr>순서</vt:lpstr>
      <vt:lpstr>PowerPoint 프레젠테이션</vt:lpstr>
      <vt:lpstr>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78</cp:revision>
  <dcterms:created xsi:type="dcterms:W3CDTF">2019-12-10T06:21:26Z</dcterms:created>
  <dcterms:modified xsi:type="dcterms:W3CDTF">2020-03-16T05:35:57Z</dcterms:modified>
</cp:coreProperties>
</file>