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260" r:id="rId3"/>
    <p:sldId id="273" r:id="rId4"/>
    <p:sldId id="279" r:id="rId5"/>
    <p:sldId id="271" r:id="rId6"/>
    <p:sldId id="261" r:id="rId7"/>
    <p:sldId id="278" r:id="rId8"/>
    <p:sldId id="272" r:id="rId9"/>
    <p:sldId id="274" r:id="rId10"/>
    <p:sldId id="280" r:id="rId11"/>
    <p:sldId id="281" r:id="rId12"/>
    <p:sldId id="277" r:id="rId13"/>
    <p:sldId id="275" r:id="rId14"/>
    <p:sldId id="276" r:id="rId15"/>
    <p:sldId id="268" r:id="rId16"/>
    <p:sldId id="270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CEAB0-1665-4264-A6C7-3D5CDBF4FEAB}" type="datetimeFigureOut">
              <a:rPr lang="tr-TR" smtClean="0"/>
              <a:t>27.06.2021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72435-F8DA-437F-AD1E-9BA05FE98E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751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72435-F8DA-437F-AD1E-9BA05FE98E6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302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72435-F8DA-437F-AD1E-9BA05FE98E6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00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A4F6-8C86-4CB4-9D87-569E42F2C24F}" type="datetimeFigureOut">
              <a:rPr lang="tr-TR" smtClean="0"/>
              <a:t>27.06.2021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EFAD-C465-421D-87B8-ECC4978762B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5473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A4F6-8C86-4CB4-9D87-569E42F2C24F}" type="datetimeFigureOut">
              <a:rPr lang="tr-TR" smtClean="0"/>
              <a:t>27.06.2021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EFAD-C465-421D-87B8-ECC4978762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679972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A4F6-8C86-4CB4-9D87-569E42F2C24F}" type="datetimeFigureOut">
              <a:rPr lang="tr-TR" smtClean="0"/>
              <a:t>27.06.2021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EFAD-C465-421D-87B8-ECC4978762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85149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A4F6-8C86-4CB4-9D87-569E42F2C24F}" type="datetimeFigureOut">
              <a:rPr lang="tr-TR" smtClean="0"/>
              <a:t>27.06.2021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EFAD-C465-421D-87B8-ECC4978762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37258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A4F6-8C86-4CB4-9D87-569E42F2C24F}" type="datetimeFigureOut">
              <a:rPr lang="tr-TR" smtClean="0"/>
              <a:t>27.06.2021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EFAD-C465-421D-87B8-ECC4978762B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682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A4F6-8C86-4CB4-9D87-569E42F2C24F}" type="datetimeFigureOut">
              <a:rPr lang="tr-TR" smtClean="0"/>
              <a:t>27.06.2021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EFAD-C465-421D-87B8-ECC4978762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196362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A4F6-8C86-4CB4-9D87-569E42F2C24F}" type="datetimeFigureOut">
              <a:rPr lang="tr-TR" smtClean="0"/>
              <a:t>27.06.2021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EFAD-C465-421D-87B8-ECC4978762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99903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A4F6-8C86-4CB4-9D87-569E42F2C24F}" type="datetimeFigureOut">
              <a:rPr lang="tr-TR" smtClean="0"/>
              <a:t>27.06.2021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EFAD-C465-421D-87B8-ECC4978762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02460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A4F6-8C86-4CB4-9D87-569E42F2C24F}" type="datetimeFigureOut">
              <a:rPr lang="tr-TR" smtClean="0"/>
              <a:t>27.06.2021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EFAD-C465-421D-87B8-ECC4978762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28770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F2A4F6-8C86-4CB4-9D87-569E42F2C24F}" type="datetimeFigureOut">
              <a:rPr lang="tr-TR" smtClean="0"/>
              <a:t>27.06.2021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DBEFAD-C465-421D-87B8-ECC4978762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499482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A4F6-8C86-4CB4-9D87-569E42F2C24F}" type="datetimeFigureOut">
              <a:rPr lang="tr-TR" smtClean="0"/>
              <a:t>27.06.2021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EFAD-C465-421D-87B8-ECC4978762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0120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F2A4F6-8C86-4CB4-9D87-569E42F2C24F}" type="datetimeFigureOut">
              <a:rPr lang="tr-TR" smtClean="0"/>
              <a:t>27.06.2021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DBEFAD-C465-421D-87B8-ECC4978762B6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isan@eskisehir.edu.tr" TargetMode="External"/><Relationship Id="rId4" Type="http://schemas.openxmlformats.org/officeDocument/2006/relationships/hyperlink" Target="mailto:i.alp.ayt@hot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030543" y="124887"/>
            <a:ext cx="4130909" cy="1815341"/>
          </a:xfrm>
          <a:prstGeom prst="rect">
            <a:avLst/>
          </a:prstGeom>
        </p:spPr>
      </p:pic>
      <p:sp>
        <p:nvSpPr>
          <p:cNvPr id="11" name="Başlık 1">
            <a:extLst>
              <a:ext uri="{FF2B5EF4-FFF2-40B4-BE49-F238E27FC236}">
                <a16:creationId xmlns="" xmlns:a16="http://schemas.microsoft.com/office/drawing/2014/main" id="{C35A822B-4D8E-4E91-B845-6F1211CAC6CE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920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r-TR" b="1" dirty="0"/>
          </a:p>
        </p:txBody>
      </p:sp>
      <p:sp>
        <p:nvSpPr>
          <p:cNvPr id="12" name="Alt Başlık 2">
            <a:extLst>
              <a:ext uri="{FF2B5EF4-FFF2-40B4-BE49-F238E27FC236}">
                <a16:creationId xmlns="" xmlns:a16="http://schemas.microsoft.com/office/drawing/2014/main" id="{AEEC98BF-B073-459D-B17E-28F142434C01}"/>
              </a:ext>
            </a:extLst>
          </p:cNvPr>
          <p:cNvSpPr txBox="1">
            <a:spLocks/>
          </p:cNvSpPr>
          <p:nvPr/>
        </p:nvSpPr>
        <p:spPr>
          <a:xfrm>
            <a:off x="1295398" y="1734972"/>
            <a:ext cx="9601200" cy="497292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3600" dirty="0" err="1" smtClean="0"/>
              <a:t>MODARITHACCEL</a:t>
            </a:r>
            <a:endParaRPr lang="tr-TR" sz="3600" dirty="0"/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tr-TR" dirty="0"/>
              <a:t>İsmail Alperen AYTEKİN (</a:t>
            </a:r>
            <a:r>
              <a:rPr lang="tr-TR" dirty="0" err="1">
                <a:hlinkClick r:id="rId4"/>
              </a:rPr>
              <a:t>i.alp.ayt@hotmail.com</a:t>
            </a:r>
            <a:r>
              <a:rPr lang="tr-TR" dirty="0"/>
              <a:t>)</a:t>
            </a:r>
          </a:p>
          <a:p>
            <a:pPr marL="0" indent="0" algn="ctr">
              <a:buNone/>
            </a:pPr>
            <a:r>
              <a:rPr lang="tr-TR" sz="2400" dirty="0"/>
              <a:t>İbrahim </a:t>
            </a:r>
            <a:r>
              <a:rPr lang="tr-TR" sz="2400" dirty="0" err="1"/>
              <a:t>TOPALOGLU</a:t>
            </a:r>
            <a:r>
              <a:rPr lang="tr-TR" sz="2400" dirty="0"/>
              <a:t> (</a:t>
            </a:r>
            <a:r>
              <a:rPr lang="tr-TR" sz="2400" dirty="0" err="1"/>
              <a:t>ibrahimttopaloglu@gmail.com</a:t>
            </a:r>
            <a:r>
              <a:rPr lang="tr-TR" sz="2400" dirty="0"/>
              <a:t>)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tr-TR" sz="2400" b="1" dirty="0" err="1"/>
              <a:t>SUPERVISOR</a:t>
            </a:r>
            <a:endParaRPr lang="tr-TR" sz="2400" b="1" dirty="0"/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tr-TR" dirty="0" err="1"/>
              <a:t>Assist</a:t>
            </a:r>
            <a:r>
              <a:rPr lang="tr-TR" dirty="0"/>
              <a:t>. Prof. Dr. </a:t>
            </a:r>
            <a:r>
              <a:rPr lang="tr-TR" dirty="0" err="1"/>
              <a:t>Ismail</a:t>
            </a:r>
            <a:r>
              <a:rPr lang="tr-TR" dirty="0"/>
              <a:t> San (</a:t>
            </a:r>
            <a:r>
              <a:rPr lang="tr-TR" dirty="0" err="1">
                <a:hlinkClick r:id="rId5"/>
              </a:rPr>
              <a:t>isan@eskisehir.edu.tr</a:t>
            </a:r>
            <a:r>
              <a:rPr lang="tr-TR" dirty="0"/>
              <a:t>)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tr-TR" sz="2400" b="1" dirty="0" err="1"/>
              <a:t>PLATFORMS</a:t>
            </a:r>
            <a:endParaRPr lang="tr-TR" sz="2400" b="1" dirty="0"/>
          </a:p>
          <a:p>
            <a:pPr marL="0" indent="0" algn="ctr">
              <a:buNone/>
            </a:pPr>
            <a:r>
              <a:rPr lang="tr-TR" sz="2400" dirty="0" err="1"/>
              <a:t>Vivado</a:t>
            </a:r>
            <a:r>
              <a:rPr lang="tr-TR" sz="2400" dirty="0"/>
              <a:t> Design Suite 2017.4</a:t>
            </a:r>
            <a:endParaRPr lang="tr-TR" sz="2400" b="1" dirty="0"/>
          </a:p>
          <a:p>
            <a:pPr marL="0" indent="0" algn="ctr">
              <a:buNone/>
            </a:pPr>
            <a:r>
              <a:rPr lang="en-US" dirty="0"/>
              <a:t>Xilinx </a:t>
            </a:r>
            <a:r>
              <a:rPr lang="en-US" dirty="0" err="1"/>
              <a:t>Zynq</a:t>
            </a:r>
            <a:r>
              <a:rPr lang="en-US" dirty="0"/>
              <a:t>-7000 </a:t>
            </a:r>
            <a:r>
              <a:rPr lang="en-US" dirty="0" err="1"/>
              <a:t>SoC</a:t>
            </a:r>
            <a:r>
              <a:rPr lang="en-US" dirty="0"/>
              <a:t> architecture </a:t>
            </a:r>
            <a:r>
              <a:rPr lang="en-US" dirty="0" err="1"/>
              <a:t>zedboard</a:t>
            </a:r>
            <a:r>
              <a:rPr lang="en-US" dirty="0"/>
              <a:t> development kit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8661866" y="0"/>
            <a:ext cx="35301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  <a:tabLst>
                <a:tab pos="2986405" algn="ctr"/>
                <a:tab pos="5972810" algn="r"/>
              </a:tabLst>
            </a:pP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github.com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DHLSan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ModArithAccel</a:t>
            </a:r>
            <a:endParaRPr lang="tr-TR" sz="14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091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idx="4294967295"/>
          </p:nvPr>
        </p:nvSpPr>
        <p:spPr>
          <a:xfrm>
            <a:off x="400334" y="150860"/>
            <a:ext cx="10058400" cy="1449387"/>
          </a:xfrm>
        </p:spPr>
        <p:txBody>
          <a:bodyPr/>
          <a:lstStyle/>
          <a:p>
            <a:r>
              <a:rPr lang="tr-TR" b="1" dirty="0" err="1"/>
              <a:t>Emprical</a:t>
            </a:r>
            <a:r>
              <a:rPr lang="tr-TR" b="1" dirty="0"/>
              <a:t> </a:t>
            </a:r>
            <a:r>
              <a:rPr lang="tr-TR" b="1" dirty="0" err="1"/>
              <a:t>Setup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60"/>
          <a:stretch/>
        </p:blipFill>
        <p:spPr>
          <a:xfrm>
            <a:off x="473978" y="1600247"/>
            <a:ext cx="5433576" cy="4400917"/>
          </a:xfrm>
        </p:spPr>
      </p:pic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CA903B4C-6442-4302-844A-321BEC762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399"/>
          <a:stretch/>
        </p:blipFill>
        <p:spPr>
          <a:xfrm>
            <a:off x="6284447" y="1600246"/>
            <a:ext cx="5194790" cy="44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685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4" y="1242444"/>
            <a:ext cx="3341721" cy="48022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25" y="1116000"/>
            <a:ext cx="5622167" cy="5055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Dikdörtgen 5"/>
          <p:cNvSpPr/>
          <p:nvPr/>
        </p:nvSpPr>
        <p:spPr>
          <a:xfrm>
            <a:off x="883764" y="285003"/>
            <a:ext cx="7853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800" b="1" dirty="0" err="1">
                <a:latin typeface="+mj-lt"/>
              </a:rPr>
              <a:t>Emprical</a:t>
            </a:r>
            <a:r>
              <a:rPr lang="tr-TR" sz="4800" b="1" dirty="0">
                <a:latin typeface="+mj-lt"/>
              </a:rPr>
              <a:t> </a:t>
            </a:r>
            <a:r>
              <a:rPr lang="tr-TR" sz="4800" b="1" dirty="0" err="1">
                <a:latin typeface="+mj-lt"/>
              </a:rPr>
              <a:t>Setup</a:t>
            </a:r>
            <a:endParaRPr lang="tr-TR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4266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58" y="1928122"/>
            <a:ext cx="3304330" cy="330433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856" y="1915861"/>
            <a:ext cx="3304330" cy="330433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 idx="4294967295"/>
          </p:nvPr>
        </p:nvSpPr>
        <p:spPr>
          <a:xfrm>
            <a:off x="727881" y="-150126"/>
            <a:ext cx="10058400" cy="959917"/>
          </a:xfrm>
        </p:spPr>
        <p:txBody>
          <a:bodyPr/>
          <a:lstStyle/>
          <a:p>
            <a:r>
              <a:rPr lang="tr-TR" b="1" dirty="0" err="1"/>
              <a:t>Emprical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68573" y="809791"/>
            <a:ext cx="7269708" cy="537538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83800" flipV="1">
            <a:off x="3730156" y="1964049"/>
            <a:ext cx="4365874" cy="4365874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121274" y="3054406"/>
            <a:ext cx="1604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083C</a:t>
            </a:r>
            <a:endParaRPr lang="tr-T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1"/>
          <a:stretch/>
        </p:blipFill>
        <p:spPr>
          <a:xfrm>
            <a:off x="8205827" y="809791"/>
            <a:ext cx="3181666" cy="1810579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9671018" y="3114218"/>
            <a:ext cx="938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800" dirty="0"/>
              <a:t>=&gt;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10491887" y="3078322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2108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="" xmlns:a16="http://schemas.microsoft.com/office/drawing/2014/main" id="{1D09B66B-339F-418C-A798-1E51B2978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7311" y="4366844"/>
            <a:ext cx="2730302" cy="18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735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Emprical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 of </a:t>
            </a:r>
            <a:r>
              <a:rPr lang="tr-TR" b="1" dirty="0" err="1"/>
              <a:t>Utilization</a:t>
            </a:r>
            <a:endParaRPr lang="tr-TR" b="1" dirty="0"/>
          </a:p>
        </p:txBody>
      </p:sp>
      <p:pic>
        <p:nvPicPr>
          <p:cNvPr id="11" name="Resim 10">
            <a:extLst>
              <a:ext uri="{FF2B5EF4-FFF2-40B4-BE49-F238E27FC236}">
                <a16:creationId xmlns="" xmlns:a16="http://schemas.microsoft.com/office/drawing/2014/main" id="{0D39FDFE-6584-44DB-A04B-033792FC4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12" y="1776574"/>
            <a:ext cx="10397868" cy="212616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="" xmlns:a16="http://schemas.microsoft.com/office/drawing/2014/main" id="{255B3C60-62DC-4532-B164-723314DFD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12" y="3902741"/>
            <a:ext cx="10454139" cy="222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453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95785" y="286603"/>
            <a:ext cx="11796215" cy="1450757"/>
          </a:xfrm>
        </p:spPr>
        <p:txBody>
          <a:bodyPr/>
          <a:lstStyle/>
          <a:p>
            <a:r>
              <a:rPr lang="tr-TR" b="1" dirty="0" err="1"/>
              <a:t>Emprical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Design </a:t>
            </a:r>
            <a:r>
              <a:rPr lang="tr-TR" b="1" dirty="0" err="1"/>
              <a:t>Timing</a:t>
            </a:r>
            <a:r>
              <a:rPr lang="tr-TR" b="1" dirty="0"/>
              <a:t> </a:t>
            </a:r>
            <a:r>
              <a:rPr lang="tr-TR" b="1" dirty="0" err="1"/>
              <a:t>Summary</a:t>
            </a:r>
            <a:endParaRPr lang="tr-TR" b="1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="" xmlns:a16="http://schemas.microsoft.com/office/drawing/2014/main" id="{29E6CF32-A587-404E-9F25-CD76F3091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859"/>
            <a:ext cx="12192000" cy="208096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="" xmlns:a16="http://schemas.microsoft.com/office/drawing/2014/main" id="{F8DD37DB-4DFB-463E-A2BC-4972B3512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2819"/>
            <a:ext cx="12192000" cy="2237772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="" xmlns:a16="http://schemas.microsoft.com/office/drawing/2014/main" id="{62BB2A70-E157-4D0F-85E2-BDABC8B422CF}"/>
              </a:ext>
            </a:extLst>
          </p:cNvPr>
          <p:cNvSpPr txBox="1"/>
          <p:nvPr/>
        </p:nvSpPr>
        <p:spPr>
          <a:xfrm>
            <a:off x="9047747" y="2081463"/>
            <a:ext cx="209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Barret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Reduction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="" xmlns:a16="http://schemas.microsoft.com/office/drawing/2014/main" id="{836632FB-E219-439E-9BA8-35A14FCCFCCB}"/>
              </a:ext>
            </a:extLst>
          </p:cNvPr>
          <p:cNvSpPr txBox="1"/>
          <p:nvPr/>
        </p:nvSpPr>
        <p:spPr>
          <a:xfrm>
            <a:off x="8710862" y="4289499"/>
            <a:ext cx="27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Fixed</a:t>
            </a:r>
            <a:r>
              <a:rPr lang="tr-TR" dirty="0">
                <a:solidFill>
                  <a:srgbClr val="FF0000"/>
                </a:solidFill>
              </a:rPr>
              <a:t> Prime </a:t>
            </a:r>
            <a:r>
              <a:rPr lang="tr-TR" dirty="0" err="1">
                <a:solidFill>
                  <a:srgbClr val="FF0000"/>
                </a:solidFill>
              </a:rPr>
              <a:t>Number</a:t>
            </a:r>
            <a:r>
              <a:rPr lang="tr-TR" dirty="0">
                <a:solidFill>
                  <a:srgbClr val="FF0000"/>
                </a:solidFill>
              </a:rPr>
              <a:t>(7681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864857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Thanks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listening</a:t>
            </a:r>
            <a:r>
              <a:rPr lang="tr-TR" b="1" dirty="0"/>
              <a:t>..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İsmail Alperen AYTEKİN</a:t>
            </a:r>
          </a:p>
          <a:p>
            <a:r>
              <a:rPr lang="tr-TR" dirty="0" err="1"/>
              <a:t>İbraim</a:t>
            </a:r>
            <a:r>
              <a:rPr lang="tr-TR" dirty="0"/>
              <a:t> TOPALOĞLU</a:t>
            </a: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22872" y="1206185"/>
            <a:ext cx="5862079" cy="25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8908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>
          <a:xfrm>
            <a:off x="-78475" y="640080"/>
            <a:ext cx="4271749" cy="2286000"/>
          </a:xfrm>
        </p:spPr>
        <p:txBody>
          <a:bodyPr>
            <a:normAutofit/>
          </a:bodyPr>
          <a:lstStyle/>
          <a:p>
            <a:r>
              <a:rPr lang="tr-TR" sz="4400" b="1" dirty="0" err="1">
                <a:latin typeface="Arial Black" panose="020B0A04020102020204" pitchFamily="34" charset="0"/>
              </a:rPr>
              <a:t>QUESTİONS</a:t>
            </a:r>
            <a:r>
              <a:rPr lang="tr-TR" sz="4400" b="1" dirty="0">
                <a:latin typeface="Arial Black" panose="020B0A04020102020204" pitchFamily="34" charset="0"/>
              </a:rPr>
              <a:t>?</a:t>
            </a: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229"/>
            <a:ext cx="2996825" cy="2996825"/>
          </a:xfrm>
          <a:prstGeom prst="rect">
            <a:avLst/>
          </a:prstGeom>
        </p:spPr>
      </p:pic>
      <p:pic>
        <p:nvPicPr>
          <p:cNvPr id="1026" name="Picture 2" descr="Everything You Need To Know About Project Managemen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53160"/>
            <a:ext cx="6492875" cy="44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8562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1783080"/>
            <a:ext cx="3200400" cy="2286000"/>
          </a:xfrm>
        </p:spPr>
        <p:txBody>
          <a:bodyPr>
            <a:normAutofit/>
          </a:bodyPr>
          <a:lstStyle/>
          <a:p>
            <a:r>
              <a:rPr lang="tr-TR" sz="4800" b="1" dirty="0" err="1"/>
              <a:t>Barrett</a:t>
            </a:r>
            <a:r>
              <a:rPr lang="tr-TR" sz="4800" b="1" dirty="0"/>
              <a:t> </a:t>
            </a:r>
            <a:r>
              <a:rPr lang="tr-TR" sz="4800" b="1" dirty="0" err="1"/>
              <a:t>Reductiton</a:t>
            </a:r>
            <a:endParaRPr lang="tr-TR" sz="4800" b="1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5891733" y="4432390"/>
            <a:ext cx="3932237" cy="363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tr-TR" sz="1200" dirty="0" err="1">
                <a:solidFill>
                  <a:schemeClr val="bg2">
                    <a:lumMod val="25000"/>
                  </a:schemeClr>
                </a:solidFill>
              </a:rPr>
              <a:t>pseudo-configurable</a:t>
            </a:r>
            <a:r>
              <a:rPr lang="tr-T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bg2">
                    <a:lumMod val="25000"/>
                  </a:schemeClr>
                </a:solidFill>
              </a:rPr>
              <a:t>modulus</a:t>
            </a:r>
            <a:r>
              <a:rPr lang="tr-T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tr-T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bg2">
                    <a:lumMod val="25000"/>
                  </a:schemeClr>
                </a:solidFill>
              </a:rPr>
              <a:t>Barrett</a:t>
            </a:r>
            <a:r>
              <a:rPr lang="tr-T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bg2">
                    <a:lumMod val="25000"/>
                  </a:schemeClr>
                </a:solidFill>
              </a:rPr>
              <a:t>reduction</a:t>
            </a:r>
            <a:r>
              <a:rPr lang="tr-TR" sz="12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tr-TR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697" y="2509870"/>
            <a:ext cx="4722124" cy="183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93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2147956"/>
            <a:ext cx="3200400" cy="2286000"/>
          </a:xfrm>
        </p:spPr>
        <p:txBody>
          <a:bodyPr>
            <a:normAutofit/>
          </a:bodyPr>
          <a:lstStyle/>
          <a:p>
            <a:r>
              <a:rPr lang="tr-TR" sz="4800" b="1" dirty="0" err="1"/>
              <a:t>Reduction</a:t>
            </a:r>
            <a:r>
              <a:rPr lang="tr-TR" sz="4800" b="1" dirty="0"/>
              <a:t> </a:t>
            </a:r>
            <a:r>
              <a:rPr lang="tr-TR" sz="4800" b="1" dirty="0" err="1"/>
              <a:t>for</a:t>
            </a:r>
            <a:r>
              <a:rPr lang="tr-TR" sz="4800" b="1" dirty="0"/>
              <a:t> a </a:t>
            </a:r>
            <a:r>
              <a:rPr lang="tr-TR" sz="4800" b="1" dirty="0" err="1"/>
              <a:t>Fixed</a:t>
            </a:r>
            <a:r>
              <a:rPr lang="tr-TR" sz="4800" b="1" dirty="0"/>
              <a:t> Prime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023" y="2124112"/>
            <a:ext cx="5081658" cy="23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785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err="1"/>
              <a:t>Barrett</a:t>
            </a:r>
            <a:r>
              <a:rPr lang="tr-TR" sz="4000" b="1" dirty="0"/>
              <a:t> </a:t>
            </a:r>
            <a:r>
              <a:rPr lang="tr-TR" sz="4000" b="1" dirty="0" err="1"/>
              <a:t>Reduction</a:t>
            </a:r>
            <a:endParaRPr lang="tr-TR" sz="4000" b="1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Pseudo-code</a:t>
            </a:r>
            <a:r>
              <a:rPr lang="tr-TR" dirty="0"/>
              <a:t> of </a:t>
            </a:r>
            <a:r>
              <a:rPr lang="tr-TR" dirty="0" err="1"/>
              <a:t>algorithm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49" y="2382600"/>
            <a:ext cx="6183573" cy="2873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575984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idx="4294967295"/>
          </p:nvPr>
        </p:nvSpPr>
        <p:spPr>
          <a:xfrm>
            <a:off x="345744" y="-572471"/>
            <a:ext cx="10058400" cy="1449387"/>
          </a:xfrm>
        </p:spPr>
        <p:txBody>
          <a:bodyPr/>
          <a:lstStyle/>
          <a:p>
            <a:r>
              <a:rPr lang="tr-TR" b="1" dirty="0" err="1"/>
              <a:t>Converted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VHDL</a:t>
            </a:r>
            <a:endParaRPr lang="tr-TR" b="1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44" y="955897"/>
            <a:ext cx="6857289" cy="4509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570" y="362586"/>
            <a:ext cx="3200400" cy="5695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44137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err="1"/>
              <a:t>Reduction</a:t>
            </a:r>
            <a:r>
              <a:rPr lang="tr-TR" sz="4000" b="1" dirty="0"/>
              <a:t> </a:t>
            </a:r>
            <a:r>
              <a:rPr lang="tr-TR" sz="4000" b="1" dirty="0" err="1"/>
              <a:t>for</a:t>
            </a:r>
            <a:r>
              <a:rPr lang="tr-TR" sz="4000" b="1" dirty="0"/>
              <a:t> a </a:t>
            </a:r>
            <a:r>
              <a:rPr lang="tr-TR" sz="4000" b="1" dirty="0" err="1"/>
              <a:t>Fixed</a:t>
            </a:r>
            <a:r>
              <a:rPr lang="tr-TR" sz="4000" b="1" dirty="0"/>
              <a:t> Prime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Pseudo-code</a:t>
            </a:r>
            <a:r>
              <a:rPr lang="tr-TR" dirty="0"/>
              <a:t> of </a:t>
            </a:r>
            <a:r>
              <a:rPr lang="tr-TR" dirty="0" err="1"/>
              <a:t>algorithm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01253" y="2260979"/>
            <a:ext cx="5082796" cy="34306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91949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14149" y="150125"/>
            <a:ext cx="4926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800" b="1" dirty="0" err="1">
                <a:latin typeface="+mj-lt"/>
              </a:rPr>
              <a:t>Converted</a:t>
            </a:r>
            <a:r>
              <a:rPr lang="tr-TR" sz="4800" b="1" dirty="0">
                <a:latin typeface="+mj-lt"/>
              </a:rPr>
              <a:t> </a:t>
            </a:r>
            <a:r>
              <a:rPr lang="tr-TR" sz="4800" b="1" dirty="0" err="1">
                <a:latin typeface="+mj-lt"/>
              </a:rPr>
              <a:t>to</a:t>
            </a:r>
            <a:r>
              <a:rPr lang="tr-TR" sz="4800" b="1" dirty="0">
                <a:latin typeface="+mj-lt"/>
              </a:rPr>
              <a:t> </a:t>
            </a:r>
            <a:r>
              <a:rPr lang="tr-TR" sz="4800" b="1" dirty="0" err="1">
                <a:latin typeface="+mj-lt"/>
              </a:rPr>
              <a:t>VHDL</a:t>
            </a:r>
            <a:endParaRPr lang="tr-TR" sz="4800" dirty="0">
              <a:latin typeface="+mj-lt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r="58871" b="68140"/>
          <a:stretch/>
        </p:blipFill>
        <p:spPr>
          <a:xfrm>
            <a:off x="709426" y="981123"/>
            <a:ext cx="3057356" cy="11752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/>
          <a:srcRect b="31110"/>
          <a:stretch/>
        </p:blipFill>
        <p:spPr>
          <a:xfrm>
            <a:off x="1362218" y="2388359"/>
            <a:ext cx="3771900" cy="3910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385" y="470088"/>
            <a:ext cx="4422132" cy="5688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32673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Empirical Setup</a:t>
            </a:r>
            <a:r>
              <a:rPr lang="tr-TR" b="1" dirty="0"/>
              <a:t> (</a:t>
            </a:r>
            <a:r>
              <a:rPr lang="tr-TR" b="1" dirty="0" err="1"/>
              <a:t>Barret</a:t>
            </a:r>
            <a:r>
              <a:rPr lang="tr-TR" b="1" dirty="0"/>
              <a:t> </a:t>
            </a:r>
            <a:r>
              <a:rPr lang="tr-TR" b="1" dirty="0" err="1"/>
              <a:t>Reduction</a:t>
            </a:r>
            <a:r>
              <a:rPr lang="tr-TR" b="1" dirty="0"/>
              <a:t>)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8" y="1846263"/>
            <a:ext cx="9737249" cy="4022725"/>
          </a:xfrm>
        </p:spPr>
      </p:pic>
    </p:spTree>
    <p:extLst>
      <p:ext uri="{BB962C8B-B14F-4D97-AF65-F5344CB8AC3E}">
        <p14:creationId xmlns:p14="http://schemas.microsoft.com/office/powerpoint/2010/main" val="12043103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62624" cy="1450757"/>
          </a:xfrm>
        </p:spPr>
        <p:txBody>
          <a:bodyPr/>
          <a:lstStyle/>
          <a:p>
            <a:pPr lvl="0"/>
            <a:r>
              <a:rPr lang="en-US" b="1" dirty="0"/>
              <a:t>Empirical Setup</a:t>
            </a:r>
            <a:r>
              <a:rPr lang="tr-TR" b="1" dirty="0"/>
              <a:t> (</a:t>
            </a:r>
            <a:r>
              <a:rPr lang="tr-TR" b="1" dirty="0" err="1"/>
              <a:t>Reduction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a </a:t>
            </a:r>
            <a:r>
              <a:rPr lang="tr-TR" b="1" dirty="0" err="1"/>
              <a:t>Fixed</a:t>
            </a:r>
            <a:r>
              <a:rPr lang="tr-TR" b="1" dirty="0"/>
              <a:t> Prime)</a:t>
            </a:r>
            <a:endParaRPr lang="tr-TR" dirty="0"/>
          </a:p>
        </p:txBody>
      </p:sp>
      <p:pic>
        <p:nvPicPr>
          <p:cNvPr id="7" name="İçerik Yer Tutucusu 6" descr="C:\Users\user\Downloads\WhatsApp Image 2021-06-24 at 22.14.22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1938338"/>
            <a:ext cx="8029575" cy="3838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4441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2560</TotalTime>
  <Words>125</Words>
  <Application>Microsoft Office PowerPoint</Application>
  <PresentationFormat>Geniş ekran</PresentationFormat>
  <Paragraphs>47</Paragraphs>
  <Slides>16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Times New Roman</vt:lpstr>
      <vt:lpstr>Geçmişe bakış</vt:lpstr>
      <vt:lpstr>PowerPoint Sunusu</vt:lpstr>
      <vt:lpstr>Barrett Reductiton</vt:lpstr>
      <vt:lpstr>Reduction for a Fixed Prime</vt:lpstr>
      <vt:lpstr>Barrett Reduction</vt:lpstr>
      <vt:lpstr>Converted to VHDL</vt:lpstr>
      <vt:lpstr>Reduction for a Fixed Prime</vt:lpstr>
      <vt:lpstr>PowerPoint Sunusu</vt:lpstr>
      <vt:lpstr>Empirical Setup (Barret Reduction)</vt:lpstr>
      <vt:lpstr>Empirical Setup (Reduction for a Fixed Prime)</vt:lpstr>
      <vt:lpstr>Emprical Setup</vt:lpstr>
      <vt:lpstr>PowerPoint Sunusu</vt:lpstr>
      <vt:lpstr>Emprical Results</vt:lpstr>
      <vt:lpstr>Emprical Results of Utilization</vt:lpstr>
      <vt:lpstr>Emprical Results For Design Timing Summary</vt:lpstr>
      <vt:lpstr>Thanks for listening..</vt:lpstr>
      <vt:lpstr>QUESTİONS?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ModArithAccel</dc:title>
  <dc:creator>user</dc:creator>
  <cp:lastModifiedBy>user</cp:lastModifiedBy>
  <cp:revision>177</cp:revision>
  <dcterms:created xsi:type="dcterms:W3CDTF">2021-05-01T21:22:27Z</dcterms:created>
  <dcterms:modified xsi:type="dcterms:W3CDTF">2021-06-27T15:30:10Z</dcterms:modified>
</cp:coreProperties>
</file>