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05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5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8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0711ABF-2C96-466C-B94B-86A180882E3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DAC093-D84E-48CB-8485-490E36D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hlaurel.shinyapps.io/EmployeeSalaryAttri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09C4-C451-8D20-AEDA-4AC6A937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 &amp;</a:t>
            </a:r>
            <a:br>
              <a:rPr lang="en-US" dirty="0"/>
            </a:br>
            <a:r>
              <a:rPr lang="en-US" dirty="0"/>
              <a:t>Income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2007-E4CE-3DC3-EC51-0841CE7F1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9E9E9"/>
                </a:solidFill>
                <a:effectLst/>
                <a:latin typeface="Inter"/>
              </a:rPr>
              <a:t>Understanding Key Factors and Predictive Modeling</a:t>
            </a:r>
          </a:p>
          <a:p>
            <a:r>
              <a:rPr lang="en-US" dirty="0">
                <a:solidFill>
                  <a:srgbClr val="E9E9E9"/>
                </a:solidFill>
                <a:latin typeface="Inter"/>
              </a:rPr>
              <a:t>David Laurel</a:t>
            </a:r>
          </a:p>
          <a:p>
            <a:r>
              <a:rPr lang="en-US" dirty="0">
                <a:solidFill>
                  <a:srgbClr val="E9E9E9"/>
                </a:solidFill>
                <a:latin typeface="Inter"/>
              </a:rPr>
              <a:t>April 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8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3FB-A6CC-7FFB-C3FB-F6651A4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E217-4097-464E-604E-88524DF2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Attrition</a:t>
            </a:r>
          </a:p>
          <a:p>
            <a:r>
              <a:rPr lang="en-US" dirty="0"/>
              <a:t>Investigation Details:</a:t>
            </a:r>
          </a:p>
          <a:p>
            <a:pPr lvl="1"/>
            <a:r>
              <a:rPr lang="en-US" dirty="0"/>
              <a:t>Dealing with Noisy Data</a:t>
            </a:r>
          </a:p>
          <a:p>
            <a:pPr lvl="1"/>
            <a:r>
              <a:rPr lang="en-US" dirty="0"/>
              <a:t>Top 5 Factors to Predict Attrition</a:t>
            </a:r>
          </a:p>
          <a:p>
            <a:pPr lvl="1"/>
            <a:r>
              <a:rPr lang="en-US" dirty="0"/>
              <a:t>Comparison of Models</a:t>
            </a:r>
          </a:p>
          <a:p>
            <a:pPr lvl="2"/>
            <a:r>
              <a:rPr lang="en-US" dirty="0"/>
              <a:t>KNN</a:t>
            </a:r>
          </a:p>
          <a:p>
            <a:pPr lvl="2"/>
            <a:r>
              <a:rPr lang="en-US" dirty="0"/>
              <a:t>Naïve-Bayes</a:t>
            </a:r>
          </a:p>
          <a:p>
            <a:pPr lvl="1"/>
            <a:r>
              <a:rPr lang="en-US" dirty="0"/>
              <a:t>Predicting Monthly Income</a:t>
            </a:r>
          </a:p>
          <a:p>
            <a:pPr lvl="2"/>
            <a:r>
              <a:rPr lang="en-US" dirty="0"/>
              <a:t>Linear Regression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Free A Group of People Having Conversation while Looking at Laptop Stock Photo">
            <a:extLst>
              <a:ext uri="{FF2B5EF4-FFF2-40B4-BE49-F238E27FC236}">
                <a16:creationId xmlns:a16="http://schemas.microsoft.com/office/drawing/2014/main" id="{CF6BE29F-FFE2-F201-35CF-AC38D727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56" y="884420"/>
            <a:ext cx="3242872" cy="4864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4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A210-53D8-6D80-A676-94F235BF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688FA-A8AE-25F5-5ED3-6939B7BE6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210" y="2581043"/>
            <a:ext cx="3017812" cy="263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2E223B-4001-AD61-BC33-0E70A627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enough Attrition!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to Prediction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Stratified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Closer to even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192FE-D119-8094-AF6D-B35CC2DC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022" y="2476611"/>
            <a:ext cx="3077487" cy="2841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8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756D55-FB9B-19F0-7FCC-F77A32DE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Predictive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C28A-5FA9-B505-B892-ABF78760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Mutual Information</a:t>
            </a:r>
          </a:p>
          <a:p>
            <a:pPr lvl="1"/>
            <a:r>
              <a:rPr lang="en-US" dirty="0"/>
              <a:t>Difference between Joint Distributions and Marginal Distributions</a:t>
            </a:r>
          </a:p>
          <a:p>
            <a:r>
              <a:rPr lang="en-US" dirty="0"/>
              <a:t>Raw Factors</a:t>
            </a:r>
          </a:p>
          <a:p>
            <a:pPr lvl="1"/>
            <a:r>
              <a:rPr lang="en-US" dirty="0"/>
              <a:t>Monthly Rate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Daily Rate</a:t>
            </a:r>
          </a:p>
          <a:p>
            <a:pPr lvl="1"/>
            <a:r>
              <a:rPr lang="en-US" dirty="0"/>
              <a:t>Hourly Rate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Overtime</a:t>
            </a:r>
          </a:p>
          <a:p>
            <a:r>
              <a:rPr lang="en-US" dirty="0"/>
              <a:t>Top 3 Factors by Model Accuracy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Pay Rate</a:t>
            </a:r>
          </a:p>
          <a:p>
            <a:pPr lvl="1"/>
            <a:r>
              <a:rPr lang="en-US" dirty="0"/>
              <a:t>Age</a:t>
            </a:r>
          </a:p>
        </p:txBody>
      </p:sp>
      <p:pic>
        <p:nvPicPr>
          <p:cNvPr id="2050" name="Picture 2" descr="Free Black Framed Clubmaster Style Eyeglasses Stock Photo">
            <a:extLst>
              <a:ext uri="{FF2B5EF4-FFF2-40B4-BE49-F238E27FC236}">
                <a16:creationId xmlns:a16="http://schemas.microsoft.com/office/drawing/2014/main" id="{4FEE7829-4593-19A2-0F7C-B8D13C6E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28" y="3336290"/>
            <a:ext cx="4762500" cy="2981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8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53506-AE53-D01C-A5CB-1DD1CDFB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Predictive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8DDD8-415B-5161-A570-2D9194B1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Predictive factors worsened model performance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74D0A1F-3342-96E3-021B-BCF4A8D7E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4715"/>
              </p:ext>
            </p:extLst>
          </p:nvPr>
        </p:nvGraphicFramePr>
        <p:xfrm>
          <a:off x="1495552" y="286797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7707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37934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553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Naïve-Bayes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6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A793-1FFA-EACF-D3AD-C3D979A3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Monthly Income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1A44F-CB51-3C41-E961-DD8834F06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</a:p>
              <a:p>
                <a:r>
                  <a:rPr lang="en-US" dirty="0"/>
                  <a:t>Top 3 Factors:</a:t>
                </a:r>
              </a:p>
              <a:p>
                <a:pPr lvl="1"/>
                <a:r>
                  <a:rPr lang="en-US" dirty="0"/>
                  <a:t>Age</a:t>
                </a:r>
              </a:p>
              <a:p>
                <a:pPr lvl="1"/>
                <a:r>
                  <a:rPr lang="en-US" dirty="0"/>
                  <a:t>Years At Company</a:t>
                </a:r>
              </a:p>
              <a:p>
                <a:pPr lvl="1"/>
                <a:r>
                  <a:rPr lang="en-US" dirty="0"/>
                  <a:t>Daily Rate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𝑀𝑜𝑛𝑡h𝑙𝑦𝐼𝑛𝑐𝑜𝑚𝑒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=−3.16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1.998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6.93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𝐷𝑎𝑖𝑙𝑦𝑅𝑎𝑡𝑒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3.08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𝑌𝑒𝑎𝑟𝑠𝐴𝑡𝐶𝑜𝑚𝑝𝑎𝑛𝑦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RMSE: </a:t>
                </a:r>
                <a:r>
                  <a:rPr lang="en-US"/>
                  <a:t>$3,911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1A44F-CB51-3C41-E961-DD8834F06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1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FAA1-6B57-C9D3-E0B3-C935AEC8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2D3B-246F-7A29-1443-AAE13E10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337AB7"/>
                </a:solidFill>
                <a:effectLst/>
                <a:latin typeface="Helvetica Neue"/>
                <a:hlinkClick r:id="rId2"/>
              </a:rPr>
              <a:t>RShiny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 App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dirty="0"/>
              <a:t>Video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985937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170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Century Schoolbook</vt:lpstr>
      <vt:lpstr>Helvetica Neue</vt:lpstr>
      <vt:lpstr>Inter</vt:lpstr>
      <vt:lpstr>Wingdings 2</vt:lpstr>
      <vt:lpstr>View</vt:lpstr>
      <vt:lpstr>Employee Attrition &amp; Income Prediction</vt:lpstr>
      <vt:lpstr>Introduction</vt:lpstr>
      <vt:lpstr>Stratified Sampling</vt:lpstr>
      <vt:lpstr>Top Five Predictive Factors</vt:lpstr>
      <vt:lpstr>Attrition Predictive Models</vt:lpstr>
      <vt:lpstr>Predicting Monthly Income</vt:lpstr>
      <vt:lpstr>External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&amp; Income Prediction</dc:title>
  <dc:creator>David Laurel</dc:creator>
  <cp:lastModifiedBy>David Laurel</cp:lastModifiedBy>
  <cp:revision>2</cp:revision>
  <dcterms:created xsi:type="dcterms:W3CDTF">2023-04-08T05:18:31Z</dcterms:created>
  <dcterms:modified xsi:type="dcterms:W3CDTF">2023-04-08T05:55:40Z</dcterms:modified>
</cp:coreProperties>
</file>