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1" r:id="rId3"/>
    <p:sldId id="302" r:id="rId4"/>
    <p:sldId id="303" r:id="rId5"/>
    <p:sldId id="306" r:id="rId6"/>
    <p:sldId id="304" r:id="rId7"/>
    <p:sldId id="305" r:id="rId8"/>
    <p:sldId id="307" r:id="rId9"/>
    <p:sldId id="308" r:id="rId10"/>
    <p:sldId id="309" r:id="rId11"/>
    <p:sldId id="310" r:id="rId12"/>
    <p:sldId id="311" r:id="rId13"/>
    <p:sldId id="313" r:id="rId14"/>
    <p:sldId id="312" r:id="rId15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37" autoAdjust="0"/>
    <p:restoredTop sz="94660"/>
  </p:normalViewPr>
  <p:slideViewPr>
    <p:cSldViewPr>
      <p:cViewPr varScale="1">
        <p:scale>
          <a:sx n="74" d="100"/>
          <a:sy n="74" d="100"/>
        </p:scale>
        <p:origin x="-8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57D-D0E4-4687-AC96-E8F857B28632}" type="datetimeFigureOut">
              <a:rPr lang="es-GT" smtClean="0"/>
              <a:pPr/>
              <a:t>26/08/2009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955F-85AC-41C3-9A59-5792B8BE6F81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57D-D0E4-4687-AC96-E8F857B28632}" type="datetimeFigureOut">
              <a:rPr lang="es-GT" smtClean="0"/>
              <a:pPr/>
              <a:t>26/08/2009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955F-85AC-41C3-9A59-5792B8BE6F81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57D-D0E4-4687-AC96-E8F857B28632}" type="datetimeFigureOut">
              <a:rPr lang="es-GT" smtClean="0"/>
              <a:pPr/>
              <a:t>26/08/2009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955F-85AC-41C3-9A59-5792B8BE6F81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57D-D0E4-4687-AC96-E8F857B28632}" type="datetimeFigureOut">
              <a:rPr lang="es-GT" smtClean="0"/>
              <a:pPr/>
              <a:t>26/08/2009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955F-85AC-41C3-9A59-5792B8BE6F81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57D-D0E4-4687-AC96-E8F857B28632}" type="datetimeFigureOut">
              <a:rPr lang="es-GT" smtClean="0"/>
              <a:pPr/>
              <a:t>26/08/2009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955F-85AC-41C3-9A59-5792B8BE6F81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57D-D0E4-4687-AC96-E8F857B28632}" type="datetimeFigureOut">
              <a:rPr lang="es-GT" smtClean="0"/>
              <a:pPr/>
              <a:t>26/08/2009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955F-85AC-41C3-9A59-5792B8BE6F81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57D-D0E4-4687-AC96-E8F857B28632}" type="datetimeFigureOut">
              <a:rPr lang="es-GT" smtClean="0"/>
              <a:pPr/>
              <a:t>26/08/2009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955F-85AC-41C3-9A59-5792B8BE6F81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57D-D0E4-4687-AC96-E8F857B28632}" type="datetimeFigureOut">
              <a:rPr lang="es-GT" smtClean="0"/>
              <a:pPr/>
              <a:t>26/08/2009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955F-85AC-41C3-9A59-5792B8BE6F81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57D-D0E4-4687-AC96-E8F857B28632}" type="datetimeFigureOut">
              <a:rPr lang="es-GT" smtClean="0"/>
              <a:pPr/>
              <a:t>26/08/2009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955F-85AC-41C3-9A59-5792B8BE6F81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57D-D0E4-4687-AC96-E8F857B28632}" type="datetimeFigureOut">
              <a:rPr lang="es-GT" smtClean="0"/>
              <a:pPr/>
              <a:t>26/08/2009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955F-85AC-41C3-9A59-5792B8BE6F81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B2D857D-D0E4-4687-AC96-E8F857B28632}" type="datetimeFigureOut">
              <a:rPr lang="es-GT" smtClean="0"/>
              <a:pPr/>
              <a:t>26/08/2009</a:t>
            </a:fld>
            <a:endParaRPr lang="es-GT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CB2955F-85AC-41C3-9A59-5792B8BE6F81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2D857D-D0E4-4687-AC96-E8F857B28632}" type="datetimeFigureOut">
              <a:rPr lang="es-GT" smtClean="0"/>
              <a:pPr/>
              <a:t>26/08/2009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CB2955F-85AC-41C3-9A59-5792B8BE6F81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Integracion</a:t>
            </a:r>
            <a:r>
              <a:rPr lang="en-US" dirty="0" smtClean="0"/>
              <a:t> </a:t>
            </a:r>
            <a:r>
              <a:rPr lang="en-US" dirty="0" err="1" smtClean="0"/>
              <a:t>Simbolica</a:t>
            </a:r>
            <a:endParaRPr lang="es-GT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1928826" cy="140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 r="76563"/>
          <a:stretch>
            <a:fillRect/>
          </a:stretch>
        </p:blipFill>
        <p:spPr bwMode="auto">
          <a:xfrm>
            <a:off x="3571868" y="4214818"/>
            <a:ext cx="219384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3786182" y="3714752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Resultado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Importación de datos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643446"/>
            <a:ext cx="8229600" cy="1757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Respuestas</a:t>
            </a:r>
            <a:endParaRPr lang="en-US" b="1" dirty="0" smtClean="0"/>
          </a:p>
          <a:p>
            <a:r>
              <a:rPr lang="en-US" dirty="0" smtClean="0"/>
              <a:t>Mean 117.28 - 159.49 </a:t>
            </a:r>
          </a:p>
          <a:p>
            <a:r>
              <a:rPr lang="en-US" dirty="0" smtClean="0"/>
              <a:t>Standard Deviation 11.35 - 38.83 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357158" y="1714488"/>
            <a:ext cx="8215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Calcule la media y la desviación estándar de los datos adjuntos en la hoja de Excel caña, Asumiendo que es una muestra</a:t>
            </a:r>
            <a:endParaRPr lang="es-MX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071810"/>
            <a:ext cx="3500462" cy="167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Resolución numérica ED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714348" y="478632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Grafique la Solución</a:t>
            </a:r>
            <a:endParaRPr lang="es-MX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554390"/>
            <a:ext cx="4071966" cy="530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ED con </a:t>
            </a:r>
            <a:r>
              <a:rPr lang="es-ES_tradnl" dirty="0" err="1" smtClean="0"/>
              <a:t>Parametros</a:t>
            </a:r>
            <a:endParaRPr lang="es-MX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571612"/>
            <a:ext cx="2714644" cy="488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ED Resolución </a:t>
            </a:r>
            <a:r>
              <a:rPr lang="es-ES_tradnl" dirty="0" err="1" smtClean="0"/>
              <a:t>Simbolica</a:t>
            </a:r>
            <a:endParaRPr lang="es-MX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35824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571473" y="4714884"/>
            <a:ext cx="7643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/>
              <a:t>Resuelva la siguiente ecuación diferencia, bajo las condiciones iníciales indicadas (ver </a:t>
            </a:r>
            <a:r>
              <a:rPr lang="es-ES_tradnl" sz="2800" b="1" dirty="0" err="1" smtClean="0"/>
              <a:t>pdf</a:t>
            </a:r>
            <a:r>
              <a:rPr lang="es-ES_tradnl" sz="2800" b="1" dirty="0" smtClean="0"/>
              <a:t>)</a:t>
            </a:r>
            <a:endParaRPr lang="es-MX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Programación</a:t>
            </a:r>
            <a:endParaRPr lang="es-MX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214818"/>
            <a:ext cx="392909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357158" y="1714488"/>
            <a:ext cx="7786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Encuentre la  suma de todos los números pares en la serie de </a:t>
            </a:r>
            <a:r>
              <a:rPr lang="es-ES_tradnl" sz="2800" dirty="0" err="1" smtClean="0"/>
              <a:t>fibonacci</a:t>
            </a:r>
            <a:r>
              <a:rPr lang="es-ES_tradnl" sz="2800" dirty="0" smtClean="0"/>
              <a:t>, que no excedan 4 millones, haciendo uso del siguiente algoritmo (el algoritmo no esta exactamente como se debe ingresar en </a:t>
            </a:r>
            <a:r>
              <a:rPr lang="es-ES_tradnl" sz="2800" dirty="0" err="1" smtClean="0"/>
              <a:t>mathcad</a:t>
            </a:r>
            <a:r>
              <a:rPr lang="es-ES_tradnl" sz="2800" dirty="0" smtClean="0"/>
              <a:t>)</a:t>
            </a:r>
            <a:endParaRPr lang="es-MX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Integrales</a:t>
            </a:r>
            <a:r>
              <a:rPr lang="en-US" dirty="0" smtClean="0"/>
              <a:t> </a:t>
            </a:r>
            <a:r>
              <a:rPr lang="en-US" dirty="0" err="1" smtClean="0"/>
              <a:t>indefinidas</a:t>
            </a:r>
            <a:endParaRPr lang="es-GT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643182"/>
            <a:ext cx="1500198" cy="155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857224" y="2143117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smtClean="0"/>
              <a:t>Integre</a:t>
            </a:r>
            <a:r>
              <a:rPr lang="en-US" sz="2400" dirty="0" smtClean="0"/>
              <a:t> la </a:t>
            </a:r>
            <a:r>
              <a:rPr lang="es-GT" sz="2400" dirty="0" smtClean="0"/>
              <a:t>siguiente</a:t>
            </a:r>
            <a:r>
              <a:rPr lang="en-US" sz="2400" dirty="0" smtClean="0"/>
              <a:t> ex</a:t>
            </a:r>
            <a:r>
              <a:rPr lang="es-GT" sz="2400" dirty="0" smtClean="0"/>
              <a:t>presión</a:t>
            </a:r>
            <a:endParaRPr lang="es-GT" sz="24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286388"/>
            <a:ext cx="333887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3643306" y="4786322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Resultado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 – Resolver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</a:t>
            </a:r>
            <a:endParaRPr lang="es-GT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071678"/>
            <a:ext cx="2071702" cy="130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4286256"/>
            <a:ext cx="2857520" cy="167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785918" y="3714752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Resultado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3429000"/>
            <a:ext cx="278608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071678"/>
            <a:ext cx="5099879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829056"/>
          </a:xfrm>
        </p:spPr>
        <p:txBody>
          <a:bodyPr/>
          <a:lstStyle/>
          <a:p>
            <a:r>
              <a:rPr lang="es-ES_tradnl" dirty="0" smtClean="0"/>
              <a:t>Para los siguientes ejercicios haga uso de las funciones </a:t>
            </a:r>
            <a:r>
              <a:rPr lang="es-ES_tradnl" dirty="0" err="1" smtClean="0"/>
              <a:t>augment</a:t>
            </a:r>
            <a:r>
              <a:rPr lang="es-ES_tradnl" dirty="0" smtClean="0"/>
              <a:t>, </a:t>
            </a:r>
            <a:r>
              <a:rPr lang="es-ES_tradnl" dirty="0" err="1" smtClean="0"/>
              <a:t>coeffs</a:t>
            </a:r>
            <a:r>
              <a:rPr lang="es-ES_tradnl" dirty="0" smtClean="0"/>
              <a:t> y transpuesta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 smtClean="0"/>
              <a:t>Resolucion</a:t>
            </a:r>
            <a:r>
              <a:rPr lang="es-ES_tradnl" dirty="0" smtClean="0"/>
              <a:t> Sistemas de </a:t>
            </a:r>
            <a:r>
              <a:rPr lang="es-ES_tradnl" dirty="0" err="1" smtClean="0"/>
              <a:t>Ecuacion</a:t>
            </a:r>
            <a:r>
              <a:rPr lang="es-ES_tradnl" dirty="0" smtClean="0"/>
              <a:t>, </a:t>
            </a:r>
            <a:r>
              <a:rPr lang="es-ES_tradnl" dirty="0" err="1" smtClean="0"/>
              <a:t>lsolve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5191"/>
            <a:ext cx="8543956" cy="1582371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Dado el Siguiente sistema de ecuaciones</a:t>
            </a:r>
          </a:p>
          <a:p>
            <a:r>
              <a:rPr lang="es-ES_tradnl" dirty="0" smtClean="0"/>
              <a:t>Encuentre las soluciones para todas las variables haciendo uso de la función </a:t>
            </a:r>
            <a:r>
              <a:rPr lang="es-ES_tradnl" dirty="0" err="1" smtClean="0"/>
              <a:t>lsolve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357562"/>
            <a:ext cx="3929090" cy="16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Encuentre las respuestas ahora haciendo uso de la Matriz inversa</a:t>
            </a:r>
          </a:p>
          <a:p>
            <a:r>
              <a:rPr lang="es-ES_tradnl" dirty="0" smtClean="0"/>
              <a:t>Encuentre las respuestas ahora haciendo uso de bloque de resolución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Encuentre las raíces del polinomio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Encuentre las raíces del polinomio haciendo uso de la función </a:t>
            </a:r>
            <a:r>
              <a:rPr lang="es-ES_tradnl" dirty="0" err="1" smtClean="0"/>
              <a:t>polyroots</a:t>
            </a:r>
            <a:r>
              <a:rPr lang="es-ES_tradnl" dirty="0" smtClean="0"/>
              <a:t> y grafíquelo</a:t>
            </a:r>
          </a:p>
          <a:p>
            <a:endParaRPr lang="es-ES_tradnl" dirty="0" smtClean="0"/>
          </a:p>
          <a:p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786058"/>
            <a:ext cx="40362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286256"/>
            <a:ext cx="46101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Integración con Excel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Calcule la hipotenusa de un triangulo rectángulo, haciendo uso de Excel para los cálculos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429000"/>
            <a:ext cx="502524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1378</TotalTime>
  <Words>215</Words>
  <Application>Microsoft Office PowerPoint</Application>
  <PresentationFormat>Presentación en pantalla 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Módulo</vt:lpstr>
      <vt:lpstr>Integracion Simbolica</vt:lpstr>
      <vt:lpstr>Integrales indefinidas</vt:lpstr>
      <vt:lpstr>Solve – Resolver para una variable</vt:lpstr>
      <vt:lpstr>Diapositiva 4</vt:lpstr>
      <vt:lpstr>Diapositiva 5</vt:lpstr>
      <vt:lpstr>Resolucion Sistemas de Ecuacion, lsolve</vt:lpstr>
      <vt:lpstr>Diapositiva 7</vt:lpstr>
      <vt:lpstr>Encuentre las raíces del polinomio</vt:lpstr>
      <vt:lpstr>Integración con Excel</vt:lpstr>
      <vt:lpstr>Importación de datos</vt:lpstr>
      <vt:lpstr>Resolución numérica ED</vt:lpstr>
      <vt:lpstr>ED con Parametros</vt:lpstr>
      <vt:lpstr>ED Resolución Simbolica</vt:lpstr>
      <vt:lpstr>Programación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Realice las Siguientes Operaciones</dc:title>
  <dc:creator>LeO</dc:creator>
  <cp:lastModifiedBy>LeO</cp:lastModifiedBy>
  <cp:revision>142</cp:revision>
  <dcterms:created xsi:type="dcterms:W3CDTF">2009-07-20T09:12:03Z</dcterms:created>
  <dcterms:modified xsi:type="dcterms:W3CDTF">2009-08-26T16:55:36Z</dcterms:modified>
</cp:coreProperties>
</file>