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9" r:id="rId3"/>
    <p:sldId id="258" r:id="rId4"/>
    <p:sldId id="274" r:id="rId5"/>
    <p:sldId id="260" r:id="rId6"/>
    <p:sldId id="261" r:id="rId7"/>
    <p:sldId id="257" r:id="rId8"/>
    <p:sldId id="275" r:id="rId9"/>
  </p:sldIdLst>
  <p:sldSz cx="12192000" cy="6858000"/>
  <p:notesSz cx="6858000" cy="9144000"/>
  <p:embeddedFontLst>
    <p:embeddedFont>
      <p:font typeface="Aldhabi" panose="01000000000000000000" pitchFamily="2" charset="-78"/>
      <p:regular r:id="rId11"/>
    </p:embeddedFont>
    <p:embeddedFont>
      <p:font typeface="Amasis MT Pro Black" panose="02040A04050005020304" pitchFamily="18" charset="0"/>
      <p:bold r:id="rId12"/>
      <p:boldItalic r:id="rId13"/>
    </p:embeddedFont>
    <p:embeddedFont>
      <p:font typeface="Aptos" panose="020B0004020202020204" pitchFamily="34" charset="0"/>
      <p:regular r:id="rId14"/>
      <p:bold r:id="rId15"/>
      <p:italic r:id="rId16"/>
      <p:boldItalic r:id="rId17"/>
    </p:embeddedFont>
    <p:embeddedFont>
      <p:font typeface="Baguet Script" panose="00000500000000000000" pitchFamily="2" charset="0"/>
      <p:regular r:id="rId18"/>
    </p:embeddedFont>
    <p:embeddedFont>
      <p:font typeface="Bahnschrift SemiBold SemiConden" panose="020B0502040204020203" pitchFamily="34" charset="0"/>
      <p:bold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swald Light" panose="00000400000000000000" pitchFamily="2" charset="0"/>
      <p:regular r:id="rId32"/>
      <p:bold r:id="rId33"/>
    </p:embeddedFont>
    <p:embeddedFont>
      <p:font typeface="Oswald Medium" panose="00000600000000000000" pitchFamily="2" charset="0"/>
      <p:regular r:id="rId34"/>
      <p:bold r:id="rId35"/>
    </p:embeddedFont>
    <p:embeddedFont>
      <p:font typeface="Questrial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10DAC-86E8-4312-BDF9-77F2AB459C42}">
  <a:tblStyle styleId="{3DB10DAC-86E8-4312-BDF9-77F2AB459C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F71406-B717-4AC4-BE70-2D9BFB03516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tcBdr/>
        <a:fill>
          <a:solidFill>
            <a:srgbClr val="CFDE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E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116" y="-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63262795275587"/>
          <c:y val="5.6804007332430663E-2"/>
          <c:w val="0.59285986712598426"/>
          <c:h val="0.88928974598365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59-4F07-8AA8-ADA7C8C3E97D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59-4F07-8AA8-ADA7C8C3E97D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759-4F07-8AA8-ADA7C8C3E97D}"/>
              </c:ext>
            </c:extLst>
          </c:dPt>
          <c:dLbls>
            <c:dLbl>
              <c:idx val="2"/>
              <c:layout>
                <c:manualLayout>
                  <c:x val="4.8412647637795278E-2"/>
                  <c:y val="8.172065196108194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59-4F07-8AA8-ADA7C8C3E9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CSS</c:v>
                </c:pt>
                <c:pt idx="1">
                  <c:v>HTML</c:v>
                </c:pt>
                <c:pt idx="2">
                  <c:v>JS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0.34</c:v>
                </c:pt>
                <c:pt idx="1">
                  <c:v>0.55800000000000005</c:v>
                </c:pt>
                <c:pt idx="2" formatCode="0%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9-4F07-8AA8-ADA7C8C3E9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516252460629924"/>
          <c:y val="1.0335974358345395E-2"/>
          <c:w val="0.53862081692913377"/>
          <c:h val="6.6179006755720554E-2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0.24217</cdr:x>
      <cdr:y>0</cdr:y>
    </cdr:from>
    <cdr:to>
      <cdr:x>0.40811</cdr:x>
      <cdr:y>0.09663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5F21B70-3C15-9457-D9AE-14945CB75FC1}"/>
            </a:ext>
          </a:extLst>
        </cdr:cNvPr>
        <cdr:cNvSpPr txBox="1"/>
      </cdr:nvSpPr>
      <cdr:spPr>
        <a:xfrm xmlns:a="http://schemas.openxmlformats.org/drawingml/2006/main">
          <a:off x="1968339" y="0"/>
          <a:ext cx="1348740" cy="5236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>
            <a:solidFill>
              <a:schemeClr val="bg2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6:38.079"/>
    </inkml:context>
    <inkml:brush xml:id="br0">
      <inkml:brushProperty name="width" value="0.05" units="cm"/>
      <inkml:brushProperty name="height" value="0.05" units="cm"/>
      <inkml:brushProperty name="color" value="#36685E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7:45.155"/>
    </inkml:context>
    <inkml:brush xml:id="br0">
      <inkml:brushProperty name="width" value="0.35" units="cm"/>
      <inkml:brushProperty name="height" value="0.35" units="cm"/>
      <inkml:brushProperty name="color" value="#264A43"/>
    </inkml:brush>
  </inkml:definitions>
  <inkml:trace contextRef="#ctx0" brushRef="#br0">128 91 24575,'17'208'0,"0"-7"0,-17-111 0,-5-91 0,-5-12 0,-8-17 0,11 13 0,1 0 0,1 0 0,0 0 0,1-1 0,1 1 0,-1-25 0,5-110 0,1 100 0,-4-55 0,1 95 0,-1 0 0,0 0 0,-1 1 0,0-1 0,-9-19 0,10 38 0,0 0 0,1 0 0,-1 0 0,2 0 0,-1 9 0,2 661 0,0-653 0,2 0 0,9 42 0,-6-40 0,-2 0 0,2 29 0,-8 129 0,4 77 0,16-163 0,-5-37 0,1 6 0,-8-42 0,-1 0 0,3 48 0,-8 295 0,-1-164 0,-7-129 0,8-71 0,-1 0 0,0-1 0,0 1 0,0 0 0,0-1 0,0 1 0,-1 0 0,0-1 0,0 0 0,0 1 0,0-1 0,0 0 0,0 0 0,-1 0 0,0 0 0,1-1 0,-5 3 0,6-4 0,1-1 0,-1 1 0,0-1 0,0 0 0,0 1 0,0-1 0,0 0 0,0 0 0,0 0 0,0 0 0,0 1 0,0-1 0,0-1 0,0 1 0,0 0 0,0 0 0,0 0 0,0 0 0,0-1 0,0 1 0,0 0 0,0-1 0,0 1 0,1-1 0,-1 1 0,0-1 0,-1-1 0,0 0 0,0 0 0,0 0 0,1-1 0,-1 1 0,1-1 0,-1 1 0,1-1 0,0 0 0,-1-4 0,-1-7 0,0 1 0,1 0 0,-1-16 0,2-347 0,4 169 0,-9 146 0,6 59 0,0 0 0,0 0 0,-1 0 0,1 0 0,-1 0 0,1 0 0,-1 0 0,0 0 0,0 0 0,0 0 0,0 0 0,0 0 0,-1 0 0,1 0 0,0 1 0,-1-1 0,1 1 0,-1-1 0,0 1 0,1 0 0,-1-1 0,0 1 0,0 0 0,-4-2 0,5 4 0,0-1 0,0 0 0,0 1 0,0-1 0,0 0 0,0 1 0,0-1 0,0 1 0,0 0 0,0-1 0,1 1 0,-1 0 0,0-1 0,0 1 0,0 0 0,1 0 0,-1 0 0,0 0 0,1-1 0,-1 1 0,1 0 0,-1 0 0,1 0 0,0 0 0,-1 1 0,1-1 0,0 0 0,0 0 0,-1 0 0,1 2 0,-5 39 0,5-39 0,-2 254 0,4-122 0,0-105 0,1 1 0,8 34 0,4 43 0,-13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7:50.191"/>
    </inkml:context>
    <inkml:brush xml:id="br0">
      <inkml:brushProperty name="width" value="0.35" units="cm"/>
      <inkml:brushProperty name="height" value="0.35" units="cm"/>
      <inkml:brushProperty name="color" value="#264A43"/>
    </inkml:brush>
  </inkml:definitions>
  <inkml:trace contextRef="#ctx0" brushRef="#br0">65 8 24575,'-6'-5'0,"-6"3"0,-2 8 0,1 7 0,4 8 0,2 6 0,4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363794" y="269696"/>
            <a:ext cx="11474245" cy="6318608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3825450" y="269696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4">
  <p:cSld name="0078_Burton_Template_SlidesMania_4">
    <p:bg>
      <p:bgPr>
        <a:solidFill>
          <a:srgbClr val="568B5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2682" y="2792764"/>
            <a:ext cx="11254208" cy="374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7">
  <p:cSld name="0078_Burton_Template_SlidesMania_17">
    <p:bg>
      <p:bgPr>
        <a:solidFill>
          <a:srgbClr val="194B4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558063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868645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6179002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4"/>
          </p:nvPr>
        </p:nvSpPr>
        <p:spPr>
          <a:xfrm>
            <a:off x="8489696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558063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868645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179227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8489921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5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5">
  <p:cSld name="0078_Burton_Template_SlidesMania_15">
    <p:bg>
      <p:bgPr>
        <a:solidFill>
          <a:srgbClr val="8FB45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0638503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54735" y="1575083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762075" y="1580169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7173258" y="1577748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363793" y="4434282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3771133" y="4439368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82316" y="4436947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4735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305918" y="2120901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7717101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894735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5"/>
          </p:nvPr>
        </p:nvSpPr>
        <p:spPr>
          <a:xfrm>
            <a:off x="4305918" y="4905422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6"/>
          </p:nvPr>
        </p:nvSpPr>
        <p:spPr>
          <a:xfrm>
            <a:off x="7717101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7"/>
          </p:nvPr>
        </p:nvSpPr>
        <p:spPr>
          <a:xfrm>
            <a:off x="3650419" y="24048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398865" y="4153127"/>
            <a:ext cx="11537498" cy="27038"/>
          </a:xfrm>
          <a:prstGeom prst="straightConnector1">
            <a:avLst/>
          </a:prstGeom>
          <a:noFill/>
          <a:ln w="34925" cap="flat" cmpd="sng">
            <a:solidFill>
              <a:srgbClr val="194B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1185143" y="3973127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5725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806307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6889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427471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53616" y="3116690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"/>
          </p:nvPr>
        </p:nvSpPr>
        <p:spPr>
          <a:xfrm>
            <a:off x="2715183" y="1768059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5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996421" y="3132523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9545970" y="3159025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327642" y="4587871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721283" y="4582432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4"/>
          </p:nvPr>
        </p:nvSpPr>
        <p:spPr>
          <a:xfrm>
            <a:off x="4626587" y="37536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190613" y="4559590"/>
            <a:ext cx="9198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 dirty="0">
                <a:solidFill>
                  <a:srgbClr val="194B46"/>
                </a:solidFill>
                <a:latin typeface="Oswald Light"/>
                <a:ea typeface="Oswald Light"/>
                <a:cs typeface="Oswald Light"/>
                <a:sym typeface="Oswald Light"/>
              </a:rPr>
              <a:t>ECOTOPIA</a:t>
            </a:r>
            <a:endParaRPr lang="es-E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D9621-45A2-00E7-6520-2A429763721C}"/>
              </a:ext>
            </a:extLst>
          </p:cNvPr>
          <p:cNvSpPr txBox="1"/>
          <p:nvPr/>
        </p:nvSpPr>
        <p:spPr>
          <a:xfrm>
            <a:off x="8503920" y="5759890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guet Script" panose="00000500000000000000" pitchFamily="2" charset="0"/>
              </a:rPr>
              <a:t>website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1283673" y="3622860"/>
            <a:ext cx="2310582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 DIMAYA NONEVA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         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Scrum Trainer</a:t>
            </a:r>
            <a:endParaRPr 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lang="es-E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2"/>
          </p:nvPr>
        </p:nvSpPr>
        <p:spPr>
          <a:xfrm>
            <a:off x="3849869" y="3586808"/>
            <a:ext cx="2144354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</a:t>
            </a:r>
            <a:r>
              <a:rPr lang="en-US" sz="2000" dirty="0" err="1">
                <a:latin typeface="Oswald Medium" panose="00000600000000000000" pitchFamily="2" charset="0"/>
              </a:rPr>
              <a:t>Stoyan</a:t>
            </a:r>
            <a:r>
              <a:rPr lang="en-US" sz="2000" dirty="0">
                <a:latin typeface="Oswald Medium" panose="00000600000000000000" pitchFamily="2" charset="0"/>
              </a:rPr>
              <a:t> Hristov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Front-End  Developer</a:t>
            </a:r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3"/>
          </p:nvPr>
        </p:nvSpPr>
        <p:spPr>
          <a:xfrm>
            <a:off x="6179003" y="3586808"/>
            <a:ext cx="2027738" cy="216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 Jaklin </a:t>
            </a:r>
            <a:r>
              <a:rPr lang="en-US" sz="2000" dirty="0" err="1">
                <a:latin typeface="Oswald Medium" panose="00000600000000000000" pitchFamily="2" charset="0"/>
              </a:rPr>
              <a:t>Yankova</a:t>
            </a:r>
            <a:endParaRPr lang="en-US" sz="2000" dirty="0">
              <a:latin typeface="Oswald Medium" panose="00000600000000000000" pitchFamily="2" charset="0"/>
            </a:endParaRPr>
          </a:p>
          <a:p>
            <a:pPr marL="0" indent="0"/>
            <a:r>
              <a:rPr lang="en-US" sz="24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           Designer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4"/>
          </p:nvPr>
        </p:nvSpPr>
        <p:spPr>
          <a:xfrm>
            <a:off x="8489696" y="3576484"/>
            <a:ext cx="2027738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 err="1">
                <a:latin typeface="Oswald Medium" panose="00000600000000000000" pitchFamily="2" charset="0"/>
              </a:rPr>
              <a:t>Stilyan</a:t>
            </a:r>
            <a:r>
              <a:rPr lang="en-US" sz="2000" dirty="0">
                <a:latin typeface="Oswald Medium" panose="00000600000000000000" pitchFamily="2" charset="0"/>
              </a:rPr>
              <a:t> Dimitrov</a:t>
            </a:r>
          </a:p>
          <a:p>
            <a:pPr marL="0" indent="0"/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Back-End  Developer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5"/>
          </p:nvPr>
        </p:nvSpPr>
        <p:spPr>
          <a:xfrm>
            <a:off x="2322443" y="52015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 sz="4800" dirty="0"/>
              <a:t>OUR TEAM</a:t>
            </a:r>
            <a:endParaRPr sz="48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389065" y="4621018"/>
            <a:ext cx="786210" cy="820437"/>
            <a:chOff x="6499100" y="2091350"/>
            <a:chExt cx="261425" cy="266800"/>
          </a:xfrm>
        </p:grpSpPr>
        <p:sp>
          <p:nvSpPr>
            <p:cNvPr id="183" name="Google Shape;183;p23"/>
            <p:cNvSpPr/>
            <p:nvPr/>
          </p:nvSpPr>
          <p:spPr>
            <a:xfrm>
              <a:off x="6630675" y="2228750"/>
              <a:ext cx="129850" cy="129400"/>
            </a:xfrm>
            <a:custGeom>
              <a:avLst/>
              <a:gdLst/>
              <a:ahLst/>
              <a:cxnLst/>
              <a:rect l="l" t="t" r="r" b="b"/>
              <a:pathLst>
                <a:path w="5194" h="5176" extrusionOk="0">
                  <a:moveTo>
                    <a:pt x="5193" y="1"/>
                  </a:moveTo>
                  <a:lnTo>
                    <a:pt x="5193" y="1"/>
                  </a:lnTo>
                  <a:cubicBezTo>
                    <a:pt x="5193" y="1"/>
                    <a:pt x="3542" y="465"/>
                    <a:pt x="2469" y="465"/>
                  </a:cubicBezTo>
                  <a:cubicBezTo>
                    <a:pt x="2449" y="465"/>
                    <a:pt x="2429" y="465"/>
                    <a:pt x="2410" y="465"/>
                  </a:cubicBezTo>
                  <a:cubicBezTo>
                    <a:pt x="1250" y="483"/>
                    <a:pt x="340" y="1428"/>
                    <a:pt x="358" y="2588"/>
                  </a:cubicBezTo>
                  <a:cubicBezTo>
                    <a:pt x="358" y="2945"/>
                    <a:pt x="447" y="3302"/>
                    <a:pt x="625" y="3605"/>
                  </a:cubicBezTo>
                  <a:cubicBezTo>
                    <a:pt x="768" y="3444"/>
                    <a:pt x="947" y="3284"/>
                    <a:pt x="1125" y="3088"/>
                  </a:cubicBezTo>
                  <a:cubicBezTo>
                    <a:pt x="1589" y="2642"/>
                    <a:pt x="2071" y="2231"/>
                    <a:pt x="2570" y="1856"/>
                  </a:cubicBezTo>
                  <a:cubicBezTo>
                    <a:pt x="2606" y="1821"/>
                    <a:pt x="2642" y="1821"/>
                    <a:pt x="2677" y="1821"/>
                  </a:cubicBezTo>
                  <a:lnTo>
                    <a:pt x="2695" y="1821"/>
                  </a:lnTo>
                  <a:cubicBezTo>
                    <a:pt x="2767" y="1821"/>
                    <a:pt x="2820" y="1892"/>
                    <a:pt x="2820" y="1981"/>
                  </a:cubicBezTo>
                  <a:lnTo>
                    <a:pt x="661" y="4015"/>
                  </a:lnTo>
                  <a:cubicBezTo>
                    <a:pt x="661" y="4015"/>
                    <a:pt x="590" y="4105"/>
                    <a:pt x="554" y="4158"/>
                  </a:cubicBezTo>
                  <a:cubicBezTo>
                    <a:pt x="215" y="4551"/>
                    <a:pt x="1" y="4925"/>
                    <a:pt x="1" y="5175"/>
                  </a:cubicBezTo>
                  <a:lnTo>
                    <a:pt x="429" y="5175"/>
                  </a:lnTo>
                  <a:cubicBezTo>
                    <a:pt x="429" y="5015"/>
                    <a:pt x="697" y="4640"/>
                    <a:pt x="1089" y="4212"/>
                  </a:cubicBezTo>
                  <a:cubicBezTo>
                    <a:pt x="1446" y="4551"/>
                    <a:pt x="1928" y="4729"/>
                    <a:pt x="2410" y="4729"/>
                  </a:cubicBezTo>
                  <a:cubicBezTo>
                    <a:pt x="2767" y="4729"/>
                    <a:pt x="3123" y="4622"/>
                    <a:pt x="3427" y="4444"/>
                  </a:cubicBezTo>
                  <a:cubicBezTo>
                    <a:pt x="4997" y="3534"/>
                    <a:pt x="5193" y="1874"/>
                    <a:pt x="5193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99100" y="2185925"/>
              <a:ext cx="103500" cy="150350"/>
            </a:xfrm>
            <a:custGeom>
              <a:avLst/>
              <a:gdLst/>
              <a:ahLst/>
              <a:cxnLst/>
              <a:rect l="l" t="t" r="r" b="b"/>
              <a:pathLst>
                <a:path w="4140" h="6014" extrusionOk="0">
                  <a:moveTo>
                    <a:pt x="3052" y="1"/>
                  </a:moveTo>
                  <a:lnTo>
                    <a:pt x="821" y="608"/>
                  </a:lnTo>
                  <a:lnTo>
                    <a:pt x="1731" y="1143"/>
                  </a:lnTo>
                  <a:lnTo>
                    <a:pt x="357" y="3534"/>
                  </a:lnTo>
                  <a:cubicBezTo>
                    <a:pt x="36" y="4016"/>
                    <a:pt x="0" y="4640"/>
                    <a:pt x="286" y="5157"/>
                  </a:cubicBezTo>
                  <a:cubicBezTo>
                    <a:pt x="589" y="5675"/>
                    <a:pt x="1142" y="6014"/>
                    <a:pt x="1749" y="6014"/>
                  </a:cubicBezTo>
                  <a:lnTo>
                    <a:pt x="4140" y="6014"/>
                  </a:lnTo>
                  <a:lnTo>
                    <a:pt x="4140" y="4961"/>
                  </a:lnTo>
                  <a:lnTo>
                    <a:pt x="1749" y="4961"/>
                  </a:lnTo>
                  <a:cubicBezTo>
                    <a:pt x="1535" y="4943"/>
                    <a:pt x="1339" y="4818"/>
                    <a:pt x="1232" y="4622"/>
                  </a:cubicBezTo>
                  <a:cubicBezTo>
                    <a:pt x="1160" y="4444"/>
                    <a:pt x="1178" y="4230"/>
                    <a:pt x="1285" y="4087"/>
                  </a:cubicBezTo>
                  <a:lnTo>
                    <a:pt x="2677" y="1678"/>
                  </a:lnTo>
                  <a:lnTo>
                    <a:pt x="3640" y="223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577150" y="2091350"/>
              <a:ext cx="155700" cy="124050"/>
            </a:xfrm>
            <a:custGeom>
              <a:avLst/>
              <a:gdLst/>
              <a:ahLst/>
              <a:cxnLst/>
              <a:rect l="l" t="t" r="r" b="b"/>
              <a:pathLst>
                <a:path w="6228" h="4962" extrusionOk="0">
                  <a:moveTo>
                    <a:pt x="2522" y="1"/>
                  </a:moveTo>
                  <a:cubicBezTo>
                    <a:pt x="1935" y="1"/>
                    <a:pt x="1403" y="319"/>
                    <a:pt x="1125" y="840"/>
                  </a:cubicBezTo>
                  <a:lnTo>
                    <a:pt x="1" y="2927"/>
                  </a:lnTo>
                  <a:lnTo>
                    <a:pt x="947" y="3463"/>
                  </a:lnTo>
                  <a:lnTo>
                    <a:pt x="2053" y="1393"/>
                  </a:lnTo>
                  <a:cubicBezTo>
                    <a:pt x="2160" y="1215"/>
                    <a:pt x="2338" y="1090"/>
                    <a:pt x="2552" y="1090"/>
                  </a:cubicBezTo>
                  <a:cubicBezTo>
                    <a:pt x="2749" y="1090"/>
                    <a:pt x="2909" y="1215"/>
                    <a:pt x="2998" y="1393"/>
                  </a:cubicBezTo>
                  <a:lnTo>
                    <a:pt x="4390" y="3802"/>
                  </a:lnTo>
                  <a:lnTo>
                    <a:pt x="3409" y="4355"/>
                  </a:lnTo>
                  <a:lnTo>
                    <a:pt x="5639" y="4962"/>
                  </a:lnTo>
                  <a:lnTo>
                    <a:pt x="6228" y="2731"/>
                  </a:lnTo>
                  <a:lnTo>
                    <a:pt x="5336" y="3266"/>
                  </a:lnTo>
                  <a:lnTo>
                    <a:pt x="3944" y="876"/>
                  </a:lnTo>
                  <a:cubicBezTo>
                    <a:pt x="3676" y="340"/>
                    <a:pt x="3141" y="1"/>
                    <a:pt x="2570" y="1"/>
                  </a:cubicBezTo>
                  <a:cubicBezTo>
                    <a:pt x="2554" y="1"/>
                    <a:pt x="2538" y="1"/>
                    <a:pt x="2522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3"/>
          <p:cNvSpPr/>
          <p:nvPr/>
        </p:nvSpPr>
        <p:spPr>
          <a:xfrm>
            <a:off x="6958840" y="4634049"/>
            <a:ext cx="585014" cy="818976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9075530" y="4654036"/>
            <a:ext cx="711025" cy="69689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1964747" y="4767547"/>
            <a:ext cx="881394" cy="673908"/>
            <a:chOff x="6871575" y="2111775"/>
            <a:chExt cx="293075" cy="219150"/>
          </a:xfrm>
        </p:grpSpPr>
        <p:sp>
          <p:nvSpPr>
            <p:cNvPr id="189" name="Google Shape;189;p23"/>
            <p:cNvSpPr/>
            <p:nvPr/>
          </p:nvSpPr>
          <p:spPr>
            <a:xfrm>
              <a:off x="6871575" y="2207800"/>
              <a:ext cx="293075" cy="123125"/>
            </a:xfrm>
            <a:custGeom>
              <a:avLst/>
              <a:gdLst/>
              <a:ahLst/>
              <a:cxnLst/>
              <a:rect l="l" t="t" r="r" b="b"/>
              <a:pathLst>
                <a:path w="11723" h="4925" extrusionOk="0">
                  <a:moveTo>
                    <a:pt x="11187" y="0"/>
                  </a:moveTo>
                  <a:cubicBezTo>
                    <a:pt x="11080" y="0"/>
                    <a:pt x="10991" y="36"/>
                    <a:pt x="10902" y="89"/>
                  </a:cubicBezTo>
                  <a:lnTo>
                    <a:pt x="8636" y="1392"/>
                  </a:lnTo>
                  <a:cubicBezTo>
                    <a:pt x="8654" y="1535"/>
                    <a:pt x="8654" y="1695"/>
                    <a:pt x="8636" y="1838"/>
                  </a:cubicBezTo>
                  <a:cubicBezTo>
                    <a:pt x="8529" y="2338"/>
                    <a:pt x="8047" y="2659"/>
                    <a:pt x="7547" y="2659"/>
                  </a:cubicBezTo>
                  <a:lnTo>
                    <a:pt x="5192" y="2659"/>
                  </a:lnTo>
                  <a:lnTo>
                    <a:pt x="5192" y="2141"/>
                  </a:lnTo>
                  <a:lnTo>
                    <a:pt x="7583" y="2141"/>
                  </a:lnTo>
                  <a:cubicBezTo>
                    <a:pt x="7886" y="2141"/>
                    <a:pt x="8118" y="1909"/>
                    <a:pt x="8118" y="1606"/>
                  </a:cubicBezTo>
                  <a:cubicBezTo>
                    <a:pt x="8118" y="1321"/>
                    <a:pt x="7886" y="1071"/>
                    <a:pt x="7583" y="1071"/>
                  </a:cubicBezTo>
                  <a:lnTo>
                    <a:pt x="4389" y="1071"/>
                  </a:lnTo>
                  <a:cubicBezTo>
                    <a:pt x="4175" y="1071"/>
                    <a:pt x="3961" y="1142"/>
                    <a:pt x="3765" y="1249"/>
                  </a:cubicBezTo>
                  <a:lnTo>
                    <a:pt x="0" y="3069"/>
                  </a:lnTo>
                  <a:lnTo>
                    <a:pt x="1874" y="4925"/>
                  </a:lnTo>
                  <a:cubicBezTo>
                    <a:pt x="2730" y="4068"/>
                    <a:pt x="3854" y="3729"/>
                    <a:pt x="5067" y="3729"/>
                  </a:cubicBezTo>
                  <a:lnTo>
                    <a:pt x="7547" y="3729"/>
                  </a:lnTo>
                  <a:cubicBezTo>
                    <a:pt x="7672" y="3729"/>
                    <a:pt x="7779" y="3694"/>
                    <a:pt x="7869" y="3622"/>
                  </a:cubicBezTo>
                  <a:lnTo>
                    <a:pt x="11526" y="964"/>
                  </a:lnTo>
                  <a:cubicBezTo>
                    <a:pt x="11633" y="839"/>
                    <a:pt x="11723" y="714"/>
                    <a:pt x="11723" y="536"/>
                  </a:cubicBezTo>
                  <a:cubicBezTo>
                    <a:pt x="11723" y="250"/>
                    <a:pt x="11491" y="0"/>
                    <a:pt x="11187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947400" y="2111775"/>
              <a:ext cx="176225" cy="117000"/>
            </a:xfrm>
            <a:custGeom>
              <a:avLst/>
              <a:gdLst/>
              <a:ahLst/>
              <a:cxnLst/>
              <a:rect l="l" t="t" r="r" b="b"/>
              <a:pathLst>
                <a:path w="7049" h="4680" extrusionOk="0">
                  <a:moveTo>
                    <a:pt x="6398" y="0"/>
                  </a:moveTo>
                  <a:cubicBezTo>
                    <a:pt x="5848" y="0"/>
                    <a:pt x="4903" y="98"/>
                    <a:pt x="4300" y="701"/>
                  </a:cubicBezTo>
                  <a:cubicBezTo>
                    <a:pt x="3658" y="1325"/>
                    <a:pt x="3604" y="2360"/>
                    <a:pt x="3622" y="2878"/>
                  </a:cubicBezTo>
                  <a:cubicBezTo>
                    <a:pt x="3337" y="3092"/>
                    <a:pt x="3087" y="3377"/>
                    <a:pt x="2926" y="3716"/>
                  </a:cubicBezTo>
                  <a:cubicBezTo>
                    <a:pt x="2891" y="3663"/>
                    <a:pt x="2873" y="3609"/>
                    <a:pt x="2819" y="3556"/>
                  </a:cubicBezTo>
                  <a:cubicBezTo>
                    <a:pt x="2837" y="3128"/>
                    <a:pt x="2784" y="2289"/>
                    <a:pt x="2266" y="1771"/>
                  </a:cubicBezTo>
                  <a:cubicBezTo>
                    <a:pt x="1775" y="1280"/>
                    <a:pt x="993" y="1199"/>
                    <a:pt x="533" y="1199"/>
                  </a:cubicBezTo>
                  <a:cubicBezTo>
                    <a:pt x="309" y="1199"/>
                    <a:pt x="161" y="1218"/>
                    <a:pt x="161" y="1218"/>
                  </a:cubicBezTo>
                  <a:cubicBezTo>
                    <a:pt x="161" y="1218"/>
                    <a:pt x="0" y="2574"/>
                    <a:pt x="714" y="3306"/>
                  </a:cubicBezTo>
                  <a:cubicBezTo>
                    <a:pt x="1178" y="3770"/>
                    <a:pt x="1927" y="3859"/>
                    <a:pt x="2373" y="3877"/>
                  </a:cubicBezTo>
                  <a:cubicBezTo>
                    <a:pt x="2516" y="4020"/>
                    <a:pt x="2605" y="4234"/>
                    <a:pt x="2659" y="4430"/>
                  </a:cubicBezTo>
                  <a:cubicBezTo>
                    <a:pt x="2677" y="4466"/>
                    <a:pt x="2695" y="4555"/>
                    <a:pt x="2695" y="4680"/>
                  </a:cubicBezTo>
                  <a:lnTo>
                    <a:pt x="3248" y="4680"/>
                  </a:lnTo>
                  <a:cubicBezTo>
                    <a:pt x="3265" y="4394"/>
                    <a:pt x="3283" y="4234"/>
                    <a:pt x="3390" y="4020"/>
                  </a:cubicBezTo>
                  <a:cubicBezTo>
                    <a:pt x="3533" y="3698"/>
                    <a:pt x="3765" y="3431"/>
                    <a:pt x="4015" y="3270"/>
                  </a:cubicBezTo>
                  <a:cubicBezTo>
                    <a:pt x="4051" y="3271"/>
                    <a:pt x="4089" y="3272"/>
                    <a:pt x="4128" y="3272"/>
                  </a:cubicBezTo>
                  <a:cubicBezTo>
                    <a:pt x="4694" y="3272"/>
                    <a:pt x="5590" y="3142"/>
                    <a:pt x="6174" y="2574"/>
                  </a:cubicBezTo>
                  <a:cubicBezTo>
                    <a:pt x="7048" y="1682"/>
                    <a:pt x="6834" y="23"/>
                    <a:pt x="6834" y="23"/>
                  </a:cubicBezTo>
                  <a:cubicBezTo>
                    <a:pt x="6834" y="23"/>
                    <a:pt x="6661" y="0"/>
                    <a:pt x="6398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FD91CF-3354-6602-870C-C3A18D1B8C5B}"/>
                  </a:ext>
                </a:extLst>
              </p14:cNvPr>
              <p14:cNvContentPartPr/>
              <p14:nvPr/>
            </p14:nvContentPartPr>
            <p14:xfrm>
              <a:off x="-2457810" y="36228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FD91CF-3354-6602-870C-C3A18D1B8C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66450" y="361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114DBE-E283-82C6-7141-03E41ABA6F7D}"/>
                  </a:ext>
                </a:extLst>
              </p14:cNvPr>
              <p14:cNvContentPartPr/>
              <p14:nvPr/>
            </p14:nvContentPartPr>
            <p14:xfrm>
              <a:off x="79110" y="5864940"/>
              <a:ext cx="58680" cy="88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114DBE-E283-82C6-7141-03E41ABA6F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10" y="5801940"/>
                <a:ext cx="18432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839CCB-197E-92A9-18BC-D9F18256CE98}"/>
                  </a:ext>
                </a:extLst>
              </p14:cNvPr>
              <p14:cNvContentPartPr/>
              <p14:nvPr/>
            </p14:nvContentPartPr>
            <p14:xfrm>
              <a:off x="147870" y="6672060"/>
              <a:ext cx="23400" cy="3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839CCB-197E-92A9-18BC-D9F18256CE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30" y="6609420"/>
                <a:ext cx="149040" cy="1609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erson in a white shirt&#10;&#10;Description automatically generated">
            <a:extLst>
              <a:ext uri="{FF2B5EF4-FFF2-40B4-BE49-F238E27FC236}">
                <a16:creationId xmlns:a16="http://schemas.microsoft.com/office/drawing/2014/main" id="{869EB199-6593-F218-214C-F270B42259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765" y="1654821"/>
            <a:ext cx="1830014" cy="1830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A person in a white shirt&#10;&#10;Description automatically generated">
            <a:extLst>
              <a:ext uri="{FF2B5EF4-FFF2-40B4-BE49-F238E27FC236}">
                <a16:creationId xmlns:a16="http://schemas.microsoft.com/office/drawing/2014/main" id="{E35ADCC2-B046-0AC8-B2FE-5F79A272D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9003" y="1707659"/>
            <a:ext cx="1830013" cy="18300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A person in a white shirt&#10;&#10;Description automatically generated">
            <a:extLst>
              <a:ext uri="{FF2B5EF4-FFF2-40B4-BE49-F238E27FC236}">
                <a16:creationId xmlns:a16="http://schemas.microsoft.com/office/drawing/2014/main" id="{A68D4132-2250-2E49-7CFA-9C6D7B89B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8558" y="1677531"/>
            <a:ext cx="1751469" cy="1751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A child in a white shirt&#10;&#10;Description automatically generated">
            <a:extLst>
              <a:ext uri="{FF2B5EF4-FFF2-40B4-BE49-F238E27FC236}">
                <a16:creationId xmlns:a16="http://schemas.microsoft.com/office/drawing/2014/main" id="{DD3CF568-5F8C-2B3B-E4B7-6A0010A9AC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2321" y="1670476"/>
            <a:ext cx="1744171" cy="1751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205740" y="2830664"/>
            <a:ext cx="8898194" cy="23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This is a website that contains a store with recyclable products, charts to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visualize the problem, a map with recycling locations and a game for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children for educational purposes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sz="3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2"/>
          </p:nvPr>
        </p:nvSpPr>
        <p:spPr>
          <a:xfrm>
            <a:off x="205740" y="939151"/>
            <a:ext cx="3383280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n-US" sz="6000" dirty="0"/>
              <a:t>THE IDEA 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23ADA-E71F-1702-58E1-02B534A8EC4B}"/>
              </a:ext>
            </a:extLst>
          </p:cNvPr>
          <p:cNvSpPr txBox="1"/>
          <p:nvPr/>
        </p:nvSpPr>
        <p:spPr>
          <a:xfrm>
            <a:off x="10326053" y="497283"/>
            <a:ext cx="1523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logo and discussing ideas about the website.</a:t>
            </a:r>
            <a:endParaRPr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2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our website idea through code.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Finishing the website and writing documentation.</a:t>
            </a:r>
            <a:endParaRPr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4"/>
          </p:nvPr>
        </p:nvSpPr>
        <p:spPr>
          <a:xfrm>
            <a:off x="3020594" y="1741848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design.</a:t>
            </a:r>
            <a:endParaRPr dirty="0"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5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the code.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FIRST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THIRD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FIFTH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FOURTH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SECOND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14"/>
          </p:nvPr>
        </p:nvSpPr>
        <p:spPr>
          <a:xfrm>
            <a:off x="908967" y="417394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n-US" dirty="0"/>
              <a:t>STAGES OF DEVELOPMENT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054755" y="251041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1900" dirty="0"/>
              <a:t>Visual Studio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1900" dirty="0"/>
              <a:t>       Code</a:t>
            </a:r>
            <a:endParaRPr sz="1900"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4623555" y="251041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Power</a:t>
            </a:r>
            <a:r>
              <a:rPr lang="es-ES" sz="19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/>
              <a:t>       Point.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8059994" y="2341067"/>
            <a:ext cx="2440831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/>
              <a:t>Word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1291590" y="5400904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Github</a:t>
            </a:r>
            <a:r>
              <a:rPr lang="es-ES" sz="1900" dirty="0"/>
              <a:t> 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4767284" y="5400904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Canva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932064" y="522473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Teams</a:t>
            </a:r>
            <a:r>
              <a:rPr lang="es-ES" sz="1900" dirty="0"/>
              <a:t> 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7"/>
          </p:nvPr>
        </p:nvSpPr>
        <p:spPr>
          <a:xfrm>
            <a:off x="3660251" y="476080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THE APPS WE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484F5-9F8C-722E-BE7C-2F0CA32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15" b="99435" l="2500" r="98889">
                        <a14:foregroundMark x1="70000" y1="6215" x2="80833" y2="31073"/>
                        <a14:foregroundMark x1="80833" y1="31073" x2="83611" y2="14972"/>
                        <a14:foregroundMark x1="83611" y1="14972" x2="83611" y2="14972"/>
                        <a14:foregroundMark x1="91667" y1="26836" x2="88056" y2="53107"/>
                        <a14:foregroundMark x1="88056" y1="53107" x2="83611" y2="24011"/>
                        <a14:foregroundMark x1="83611" y1="24011" x2="83611" y2="24011"/>
                        <a14:foregroundMark x1="90556" y1="37853" x2="86389" y2="66384"/>
                        <a14:foregroundMark x1="86389" y1="66384" x2="78333" y2="44068"/>
                        <a14:foregroundMark x1="78333" y1="44068" x2="73056" y2="95763"/>
                        <a14:foregroundMark x1="73056" y1="95763" x2="87222" y2="90678"/>
                        <a14:foregroundMark x1="87222" y1="90678" x2="98889" y2="81356"/>
                        <a14:foregroundMark x1="98889" y1="81356" x2="98889" y2="54802"/>
                        <a14:foregroundMark x1="9444" y1="39548" x2="8889" y2="40113"/>
                        <a14:foregroundMark x1="4444" y1="35028" x2="2500" y2="33616"/>
                        <a14:foregroundMark x1="73889" y1="95480" x2="68333" y2="95198"/>
                        <a14:foregroundMark x1="74167" y1="99435" x2="71111" y2="97175"/>
                        <a14:backgroundMark x1="99444" y1="82486" x2="99444" y2="548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367" y="1680257"/>
            <a:ext cx="844223" cy="830153"/>
          </a:xfrm>
          <a:prstGeom prst="rect">
            <a:avLst/>
          </a:prstGeom>
        </p:spPr>
      </p:pic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13DE9E6-CC6A-EE6F-7698-ED8D9EDEF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805" y="1718316"/>
            <a:ext cx="844223" cy="784863"/>
          </a:xfrm>
          <a:prstGeom prst="rect">
            <a:avLst/>
          </a:prstGeom>
        </p:spPr>
      </p:pic>
      <p:pic>
        <p:nvPicPr>
          <p:cNvPr id="6" name="Picture 5" descr="A blue logo with white text&#10;&#10;Description automatically generated">
            <a:extLst>
              <a:ext uri="{FF2B5EF4-FFF2-40B4-BE49-F238E27FC236}">
                <a16:creationId xmlns:a16="http://schemas.microsoft.com/office/drawing/2014/main" id="{23DAB233-A557-0588-8423-FDD1B95DB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222" y1="50222" x2="41333" y2="54222"/>
                        <a14:foregroundMark x1="41333" y1="44889" x2="32889" y2="49333"/>
                        <a14:foregroundMark x1="26222" y1="61778" x2="28444" y2="59556"/>
                        <a14:foregroundMark x1="68889" y1="44889" x2="79556" y2="68889"/>
                        <a14:foregroundMark x1="79556" y1="68889" x2="56889" y2="70667"/>
                        <a14:foregroundMark x1="56889" y1="70667" x2="74222" y2="54667"/>
                        <a14:foregroundMark x1="74222" y1="54667" x2="82222" y2="35111"/>
                        <a14:foregroundMark x1="79111" y1="37778" x2="77778" y2="29778"/>
                        <a14:foregroundMark x1="78667" y1="40000" x2="58222" y2="29778"/>
                        <a14:foregroundMark x1="62222" y1="38667" x2="59556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9087" y="1529156"/>
            <a:ext cx="1117864" cy="1117864"/>
          </a:xfrm>
          <a:prstGeom prst="rect">
            <a:avLst/>
          </a:prstGeom>
        </p:spPr>
      </p:pic>
      <p:pic>
        <p:nvPicPr>
          <p:cNvPr id="8" name="Picture 7" descr="A black and white cat logo&#10;&#10;Description automatically generated">
            <a:extLst>
              <a:ext uri="{FF2B5EF4-FFF2-40B4-BE49-F238E27FC236}">
                <a16:creationId xmlns:a16="http://schemas.microsoft.com/office/drawing/2014/main" id="{E2B026B6-21C5-AE90-CD91-40D2905D3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2321" y1="43929" x2="38750" y2="43929"/>
                        <a14:foregroundMark x1="38750" y1="43929" x2="56964" y2="47500"/>
                        <a14:foregroundMark x1="56964" y1="47500" x2="47143" y2="46786"/>
                        <a14:foregroundMark x1="47143" y1="46786" x2="45893" y2="38214"/>
                        <a14:foregroundMark x1="32143" y1="29464" x2="41250" y2="38571"/>
                        <a14:foregroundMark x1="41250" y1="38571" x2="53571" y2="38750"/>
                        <a14:foregroundMark x1="53571" y1="38750" x2="45000" y2="46786"/>
                        <a14:foregroundMark x1="45000" y1="46786" x2="65536" y2="61071"/>
                        <a14:foregroundMark x1="65536" y1="61071" x2="75714" y2="59643"/>
                        <a14:foregroundMark x1="75714" y1="59643" x2="75179" y2="59643"/>
                        <a14:foregroundMark x1="68929" y1="45714" x2="69643" y2="34107"/>
                        <a14:foregroundMark x1="69643" y1="34107" x2="66607" y2="35179"/>
                        <a14:foregroundMark x1="64464" y1="53393" x2="35179" y2="62500"/>
                        <a14:foregroundMark x1="35179" y1="62500" x2="35000" y2="61071"/>
                        <a14:foregroundMark x1="51071" y1="64643" x2="48393" y2="75357"/>
                        <a14:foregroundMark x1="48393" y1="75357" x2="43750" y2="75714"/>
                        <a14:foregroundMark x1="54821" y1="78929" x2="44286" y2="81786"/>
                        <a14:foregroundMark x1="44286" y1="81786" x2="45179" y2="81429"/>
                        <a14:foregroundMark x1="40893" y1="86429" x2="58929" y2="84286"/>
                        <a14:foregroundMark x1="38929" y1="87143" x2="48036" y2="87857"/>
                        <a14:foregroundMark x1="48036" y1="87857" x2="58036" y2="87143"/>
                        <a14:foregroundMark x1="58036" y1="87143" x2="60179" y2="86250"/>
                        <a14:foregroundMark x1="38750" y1="75893" x2="28214" y2="70893"/>
                        <a14:foregroundMark x1="28214" y1="70893" x2="37321" y2="74643"/>
                        <a14:foregroundMark x1="37321" y1="74643" x2="27857" y2="68036"/>
                        <a14:foregroundMark x1="39643" y1="86607" x2="49107" y2="87679"/>
                        <a14:foregroundMark x1="49107" y1="87679" x2="58929" y2="87321"/>
                        <a14:foregroundMark x1="58929" y1="87321" x2="60357" y2="86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998" y="4347591"/>
            <a:ext cx="1180575" cy="118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EFF77-A5FF-96D6-E6BD-506BA6373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3805" y="4556681"/>
            <a:ext cx="844223" cy="84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0BBEC-A5F5-8880-D1B4-71FC8E66F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7294" y1="27170" x2="66588" y2="27547"/>
                        <a14:foregroundMark x1="35412" y1="61132" x2="39412" y2="39811"/>
                        <a14:foregroundMark x1="37529" y1="38868" x2="31059" y2="41321"/>
                        <a14:foregroundMark x1="32588" y1="39434" x2="41529" y2="38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587" y="4473464"/>
            <a:ext cx="1620864" cy="1010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6453660" y="3694471"/>
            <a:ext cx="45312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CE7EAF-03C9-F905-A73B-E9665ABC6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734496"/>
              </p:ext>
            </p:extLst>
          </p:nvPr>
        </p:nvGraphicFramePr>
        <p:xfrm>
          <a:off x="1835721" y="742950"/>
          <a:ext cx="812800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1"/>
          <p:cNvGraphicFramePr/>
          <p:nvPr>
            <p:extLst>
              <p:ext uri="{D42A27DB-BD31-4B8C-83A1-F6EECF244321}">
                <p14:modId xmlns:p14="http://schemas.microsoft.com/office/powerpoint/2010/main" val="4259983535"/>
              </p:ext>
            </p:extLst>
          </p:nvPr>
        </p:nvGraphicFramePr>
        <p:xfrm>
          <a:off x="3070166" y="2107821"/>
          <a:ext cx="8116425" cy="3703000"/>
        </p:xfrm>
        <a:graphic>
          <a:graphicData uri="http://schemas.openxmlformats.org/drawingml/2006/table">
            <a:tbl>
              <a:tblPr>
                <a:noFill/>
                <a:tableStyleId>{3DB10DAC-86E8-4312-BDF9-77F2AB459C42}</a:tableStyleId>
              </a:tblPr>
              <a:tblGrid>
                <a:gridCol w="22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Google Shape;166;p21"/>
          <p:cNvSpPr/>
          <p:nvPr/>
        </p:nvSpPr>
        <p:spPr>
          <a:xfrm>
            <a:off x="3566301" y="2665024"/>
            <a:ext cx="5059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sis MT Pro Black" panose="020B0604020202020204" pitchFamily="18" charset="0"/>
              </a:rPr>
              <a:t>LET’S MOVE TO THE  DEMONSTRATION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/>
          <p:nvPr/>
        </p:nvSpPr>
        <p:spPr>
          <a:xfrm>
            <a:off x="1081549" y="995515"/>
            <a:ext cx="10078064" cy="4874343"/>
          </a:xfrm>
          <a:prstGeom prst="frame">
            <a:avLst>
              <a:gd name="adj1" fmla="val 4219"/>
            </a:avLst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2408903" y="2437177"/>
            <a:ext cx="8750710" cy="221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THANKS FOR YOUR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        ATTENTION!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Amasis MT Pro Black</vt:lpstr>
      <vt:lpstr>Aptos</vt:lpstr>
      <vt:lpstr>Baguet Script</vt:lpstr>
      <vt:lpstr>Questrial</vt:lpstr>
      <vt:lpstr>Arial</vt:lpstr>
      <vt:lpstr>Aldhabi</vt:lpstr>
      <vt:lpstr>Oswald Light</vt:lpstr>
      <vt:lpstr>Oswald Medium</vt:lpstr>
      <vt:lpstr>Calibri</vt:lpstr>
      <vt:lpstr>Barlow Condensed</vt:lpstr>
      <vt:lpstr>Bahnschrift SemiBold SemiConden</vt:lpstr>
      <vt:lpstr>Montserrat</vt:lpstr>
      <vt:lpstr>0078_Burton_Template_SlidesMania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Dimaia</dc:creator>
  <cp:lastModifiedBy>Димая Христова Нонева</cp:lastModifiedBy>
  <cp:revision>2</cp:revision>
  <dcterms:modified xsi:type="dcterms:W3CDTF">2023-12-12T22:05:29Z</dcterms:modified>
</cp:coreProperties>
</file>