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9" r:id="rId3"/>
    <p:sldId id="258" r:id="rId4"/>
    <p:sldId id="274" r:id="rId5"/>
    <p:sldId id="260" r:id="rId6"/>
    <p:sldId id="261" r:id="rId7"/>
    <p:sldId id="257" r:id="rId8"/>
    <p:sldId id="275" r:id="rId9"/>
  </p:sldIdLst>
  <p:sldSz cx="12192000" cy="6858000"/>
  <p:notesSz cx="6858000" cy="9144000"/>
  <p:embeddedFontLst>
    <p:embeddedFont>
      <p:font typeface="Aldhabi" panose="01000000000000000000" pitchFamily="2" charset="-78"/>
      <p:regular r:id="rId11"/>
    </p:embeddedFont>
    <p:embeddedFont>
      <p:font typeface="Amasis MT Pro Black" panose="02040A04050005020304" pitchFamily="18" charset="0"/>
      <p:bold r:id="rId12"/>
      <p:boldItalic r:id="rId13"/>
    </p:embeddedFont>
    <p:embeddedFont>
      <p:font typeface="Aptos" panose="020B0004020202020204" pitchFamily="34" charset="0"/>
      <p:regular r:id="rId14"/>
      <p:bold r:id="rId15"/>
      <p:italic r:id="rId16"/>
      <p:boldItalic r:id="rId17"/>
    </p:embeddedFont>
    <p:embeddedFont>
      <p:font typeface="Baguet Script" panose="00000500000000000000" pitchFamily="2" charset="0"/>
      <p:regular r:id="rId18"/>
    </p:embeddedFont>
    <p:embeddedFont>
      <p:font typeface="Bahnschrift SemiBold SemiConden" panose="020B0502040204020203" pitchFamily="34" charset="0"/>
      <p:bold r:id="rId19"/>
    </p:embeddedFont>
    <p:embeddedFont>
      <p:font typeface="Barlow Condensed" panose="00000506000000000000" pitchFamily="2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Oswald Light" panose="00000400000000000000" pitchFamily="2" charset="0"/>
      <p:regular r:id="rId32"/>
      <p:bold r:id="rId33"/>
    </p:embeddedFont>
    <p:embeddedFont>
      <p:font typeface="Oswald Medium" panose="00000600000000000000" pitchFamily="2" charset="0"/>
      <p:regular r:id="rId34"/>
      <p:bold r:id="rId35"/>
    </p:embeddedFont>
    <p:embeddedFont>
      <p:font typeface="Questrial" pitchFamily="2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B10DAC-86E8-4312-BDF9-77F2AB459C42}">
  <a:tblStyle styleId="{3DB10DAC-86E8-4312-BDF9-77F2AB459C4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F71406-B717-4AC4-BE70-2D9BFB03516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E7"/>
          </a:solidFill>
        </a:fill>
      </a:tcStyle>
    </a:wholeTbl>
    <a:band1H>
      <a:tcTxStyle/>
      <a:tcStyle>
        <a:tcBdr/>
        <a:fill>
          <a:solidFill>
            <a:srgbClr val="CFDE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E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6357" autoAdjust="0"/>
  </p:normalViewPr>
  <p:slideViewPr>
    <p:cSldViewPr snapToGrid="0">
      <p:cViewPr>
        <p:scale>
          <a:sx n="84" d="100"/>
          <a:sy n="84" d="100"/>
        </p:scale>
        <p:origin x="2274" y="75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theme" Target="theme/theme1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63262795275587"/>
          <c:y val="5.6804007332430663E-2"/>
          <c:w val="0.59285986712598426"/>
          <c:h val="0.889289745983652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759-4F07-8AA8-ADA7C8C3E97D}"/>
              </c:ext>
            </c:extLst>
          </c:dPt>
          <c:dPt>
            <c:idx val="1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759-4F07-8AA8-ADA7C8C3E97D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759-4F07-8AA8-ADA7C8C3E97D}"/>
              </c:ext>
            </c:extLst>
          </c:dPt>
          <c:dLbls>
            <c:dLbl>
              <c:idx val="2"/>
              <c:layout>
                <c:manualLayout>
                  <c:x val="4.8412647637795278E-2"/>
                  <c:y val="8.172065196108194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759-4F07-8AA8-ADA7C8C3E9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CSS</c:v>
                </c:pt>
                <c:pt idx="1">
                  <c:v>HTML</c:v>
                </c:pt>
                <c:pt idx="2">
                  <c:v>JS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 formatCode="0%">
                  <c:v>0.34</c:v>
                </c:pt>
                <c:pt idx="1">
                  <c:v>0.55800000000000005</c:v>
                </c:pt>
                <c:pt idx="2" formatCode="0%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9-4F07-8AA8-ADA7C8C3E97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516252460629924"/>
          <c:y val="1.0335974358345395E-2"/>
          <c:w val="0.53862081692913377"/>
          <c:h val="6.6179006755720554E-2"/>
        </c:manualLayout>
      </c:layout>
      <c:overlay val="0"/>
      <c:spPr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0.24217</cdr:x>
      <cdr:y>0</cdr:y>
    </cdr:from>
    <cdr:to>
      <cdr:x>0.40811</cdr:x>
      <cdr:y>0.09663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5F21B70-3C15-9457-D9AE-14945CB75FC1}"/>
            </a:ext>
          </a:extLst>
        </cdr:cNvPr>
        <cdr:cNvSpPr txBox="1"/>
      </cdr:nvSpPr>
      <cdr:spPr>
        <a:xfrm xmlns:a="http://schemas.openxmlformats.org/drawingml/2006/main">
          <a:off x="1968339" y="0"/>
          <a:ext cx="1348740" cy="5236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>
            <a:solidFill>
              <a:schemeClr val="bg2"/>
            </a:solidFill>
          </a:endParaRP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2T19:06:38.079"/>
    </inkml:context>
    <inkml:brush xml:id="br0">
      <inkml:brushProperty name="width" value="0.05" units="cm"/>
      <inkml:brushProperty name="height" value="0.05" units="cm"/>
      <inkml:brushProperty name="color" value="#36685E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2T19:07:45.155"/>
    </inkml:context>
    <inkml:brush xml:id="br0">
      <inkml:brushProperty name="width" value="0.35" units="cm"/>
      <inkml:brushProperty name="height" value="0.35" units="cm"/>
      <inkml:brushProperty name="color" value="#264A43"/>
    </inkml:brush>
  </inkml:definitions>
  <inkml:trace contextRef="#ctx0" brushRef="#br0">128 91 24575,'17'208'0,"0"-7"0,-17-111 0,-5-91 0,-5-12 0,-8-17 0,11 13 0,1 0 0,1 0 0,0 0 0,1-1 0,1 1 0,-1-25 0,5-110 0,1 100 0,-4-55 0,1 95 0,-1 0 0,0 0 0,-1 1 0,0-1 0,-9-19 0,10 38 0,0 0 0,1 0 0,-1 0 0,2 0 0,-1 9 0,2 661 0,0-653 0,2 0 0,9 42 0,-6-40 0,-2 0 0,2 29 0,-8 129 0,4 77 0,16-163 0,-5-37 0,1 6 0,-8-42 0,-1 0 0,3 48 0,-8 295 0,-1-164 0,-7-129 0,8-71 0,-1 0 0,0-1 0,0 1 0,0 0 0,0-1 0,0 1 0,-1 0 0,0-1 0,0 0 0,0 1 0,0-1 0,0 0 0,0 0 0,-1 0 0,0 0 0,1-1 0,-5 3 0,6-4 0,1-1 0,-1 1 0,0-1 0,0 0 0,0 1 0,0-1 0,0 0 0,0 0 0,0 0 0,0 0 0,0 1 0,0-1 0,0-1 0,0 1 0,0 0 0,0 0 0,0 0 0,0 0 0,0-1 0,0 1 0,0 0 0,0-1 0,0 1 0,1-1 0,-1 1 0,0-1 0,-1-1 0,0 0 0,0 0 0,0 0 0,1-1 0,-1 1 0,1-1 0,-1 1 0,1-1 0,0 0 0,-1-4 0,-1-7 0,0 1 0,1 0 0,-1-16 0,2-347 0,4 169 0,-9 146 0,6 59 0,0 0 0,0 0 0,-1 0 0,1 0 0,-1 0 0,1 0 0,-1 0 0,0 0 0,0 0 0,0 0 0,0 0 0,0 0 0,-1 0 0,1 0 0,0 1 0,-1-1 0,1 1 0,-1-1 0,0 1 0,1 0 0,-1-1 0,0 1 0,0 0 0,-4-2 0,5 4 0,0-1 0,0 0 0,0 1 0,0-1 0,0 0 0,0 1 0,0-1 0,0 1 0,0 0 0,0-1 0,1 1 0,-1 0 0,0-1 0,0 1 0,0 0 0,1 0 0,-1 0 0,0 0 0,1-1 0,-1 1 0,1 0 0,-1 0 0,1 0 0,0 0 0,-1 1 0,1-1 0,0 0 0,0 0 0,-1 0 0,1 2 0,-5 39 0,5-39 0,-2 254 0,4-122 0,0-105 0,1 1 0,8 34 0,4 43 0,-13 3-1365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2T19:07:50.191"/>
    </inkml:context>
    <inkml:brush xml:id="br0">
      <inkml:brushProperty name="width" value="0.35" units="cm"/>
      <inkml:brushProperty name="height" value="0.35" units="cm"/>
      <inkml:brushProperty name="color" value="#264A43"/>
    </inkml:brush>
  </inkml:definitions>
  <inkml:trace contextRef="#ctx0" brushRef="#br0">65 8 24575,'-6'-5'0,"-6"3"0,-2 8 0,1 7 0,4 8 0,2 6 0,4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1">
  <p:cSld name="0078_Burton_Template_SlidesMania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2">
  <p:cSld name="0078_Burton_Template_SlidesMania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/>
          <p:nvPr/>
        </p:nvSpPr>
        <p:spPr>
          <a:xfrm>
            <a:off x="363794" y="269696"/>
            <a:ext cx="11474245" cy="6318608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>
            <a:spLocks noGrp="1"/>
          </p:cNvSpPr>
          <p:nvPr>
            <p:ph type="body" idx="1"/>
          </p:nvPr>
        </p:nvSpPr>
        <p:spPr>
          <a:xfrm>
            <a:off x="3825450" y="269696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4">
  <p:cSld name="0078_Burton_Template_SlidesMania_4">
    <p:bg>
      <p:bgPr>
        <a:solidFill>
          <a:srgbClr val="568B55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>
          <a:xfrm>
            <a:off x="0" y="2467897"/>
            <a:ext cx="12192000" cy="4390103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512682" y="2792764"/>
            <a:ext cx="11254208" cy="374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/>
          <p:nvPr/>
        </p:nvSpPr>
        <p:spPr>
          <a:xfrm>
            <a:off x="10146890" y="275302"/>
            <a:ext cx="1620000" cy="1620000"/>
          </a:xfrm>
          <a:prstGeom prst="frame">
            <a:avLst>
              <a:gd name="adj1" fmla="val 9233"/>
            </a:avLst>
          </a:prstGeom>
          <a:blipFill rotWithShape="1">
            <a:blip r:embed="rId2">
              <a:alphaModFix/>
            </a:blip>
            <a:stretch>
              <a:fillRect l="-2999" t="-17999" r="-5999" b="-1799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2"/>
          </p:nvPr>
        </p:nvSpPr>
        <p:spPr>
          <a:xfrm>
            <a:off x="3766457" y="721981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17">
  <p:cSld name="0078_Burton_Template_SlidesMania_17">
    <p:bg>
      <p:bgPr>
        <a:solidFill>
          <a:srgbClr val="194B46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1558063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3868645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3"/>
          </p:nvPr>
        </p:nvSpPr>
        <p:spPr>
          <a:xfrm>
            <a:off x="6179002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4"/>
          </p:nvPr>
        </p:nvSpPr>
        <p:spPr>
          <a:xfrm>
            <a:off x="8489696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1558063" y="1668639"/>
            <a:ext cx="1800000" cy="180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3868645" y="1668639"/>
            <a:ext cx="1800000" cy="180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6179227" y="1668639"/>
            <a:ext cx="1800000" cy="180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8489921" y="1668639"/>
            <a:ext cx="1800000" cy="180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5"/>
          </p:nvPr>
        </p:nvSpPr>
        <p:spPr>
          <a:xfrm>
            <a:off x="2405444" y="372675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15">
  <p:cSld name="0078_Burton_Template_SlidesMania_15">
    <p:bg>
      <p:bgPr>
        <a:solidFill>
          <a:srgbClr val="8FB453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10638503" cy="6858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354735" y="1575083"/>
            <a:ext cx="1080000" cy="1080000"/>
          </a:xfrm>
          <a:prstGeom prst="frame">
            <a:avLst>
              <a:gd name="adj1" fmla="val 9233"/>
            </a:avLst>
          </a:prstGeom>
          <a:blipFill rotWithShape="1">
            <a:blip r:embed="rId2">
              <a:alphaModFix/>
            </a:blip>
            <a:stretch>
              <a:fillRect l="-2999" t="-17999" r="-5999" b="-1799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3762075" y="1580169"/>
            <a:ext cx="1080000" cy="1080000"/>
          </a:xfrm>
          <a:prstGeom prst="frame">
            <a:avLst>
              <a:gd name="adj1" fmla="val 9233"/>
            </a:avLst>
          </a:prstGeom>
          <a:blipFill rotWithShape="1">
            <a:blip r:embed="rId2">
              <a:alphaModFix/>
            </a:blip>
            <a:stretch>
              <a:fillRect l="-2999" t="-17999" r="-5999" b="-1799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7173258" y="1577748"/>
            <a:ext cx="1080000" cy="1080000"/>
          </a:xfrm>
          <a:prstGeom prst="frame">
            <a:avLst>
              <a:gd name="adj1" fmla="val 9233"/>
            </a:avLst>
          </a:prstGeom>
          <a:blipFill rotWithShape="1">
            <a:blip r:embed="rId2">
              <a:alphaModFix/>
            </a:blip>
            <a:stretch>
              <a:fillRect l="-2999" t="-17999" r="-5999" b="-1799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363793" y="4434282"/>
            <a:ext cx="1080000" cy="1080000"/>
          </a:xfrm>
          <a:prstGeom prst="frame">
            <a:avLst>
              <a:gd name="adj1" fmla="val 9233"/>
            </a:avLst>
          </a:prstGeom>
          <a:blipFill rotWithShape="1">
            <a:blip r:embed="rId2">
              <a:alphaModFix/>
            </a:blip>
            <a:stretch>
              <a:fillRect l="-2999" t="-17999" r="-5999" b="-1799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3771133" y="4439368"/>
            <a:ext cx="1080000" cy="1080000"/>
          </a:xfrm>
          <a:prstGeom prst="frame">
            <a:avLst>
              <a:gd name="adj1" fmla="val 9233"/>
            </a:avLst>
          </a:prstGeom>
          <a:blipFill rotWithShape="1">
            <a:blip r:embed="rId2">
              <a:alphaModFix/>
            </a:blip>
            <a:stretch>
              <a:fillRect l="-2999" t="-17999" r="-5999" b="-1799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82316" y="4436947"/>
            <a:ext cx="1080000" cy="1080000"/>
          </a:xfrm>
          <a:prstGeom prst="frame">
            <a:avLst>
              <a:gd name="adj1" fmla="val 9233"/>
            </a:avLst>
          </a:prstGeom>
          <a:blipFill rotWithShape="1">
            <a:blip r:embed="rId2">
              <a:alphaModFix/>
            </a:blip>
            <a:stretch>
              <a:fillRect l="-2999" t="-17999" r="-5999" b="-17997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94735" y="2120169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305918" y="2120901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3"/>
          </p:nvPr>
        </p:nvSpPr>
        <p:spPr>
          <a:xfrm>
            <a:off x="7717101" y="2120169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894735" y="4904690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5"/>
          </p:nvPr>
        </p:nvSpPr>
        <p:spPr>
          <a:xfrm>
            <a:off x="4305918" y="4905422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6"/>
          </p:nvPr>
        </p:nvSpPr>
        <p:spPr>
          <a:xfrm>
            <a:off x="7717101" y="4904690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7"/>
          </p:nvPr>
        </p:nvSpPr>
        <p:spPr>
          <a:xfrm>
            <a:off x="3650419" y="240489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194B4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8">
  <p:cSld name="0078_Burton_Template_SlidesMania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1278195"/>
            <a:ext cx="12192000" cy="557980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>
            <a:off x="398865" y="4153127"/>
            <a:ext cx="11537498" cy="27038"/>
          </a:xfrm>
          <a:prstGeom prst="straightConnector1">
            <a:avLst/>
          </a:prstGeom>
          <a:noFill/>
          <a:ln w="34925" cap="flat" cmpd="sng">
            <a:solidFill>
              <a:srgbClr val="194B4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7"/>
          <p:cNvSpPr/>
          <p:nvPr/>
        </p:nvSpPr>
        <p:spPr>
          <a:xfrm>
            <a:off x="1185143" y="3973127"/>
            <a:ext cx="360000" cy="360000"/>
          </a:xfrm>
          <a:prstGeom prst="ellipse">
            <a:avLst/>
          </a:prstGeom>
          <a:solidFill>
            <a:srgbClr val="194B46"/>
          </a:solidFill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3495725" y="4000165"/>
            <a:ext cx="360000" cy="360000"/>
          </a:xfrm>
          <a:prstGeom prst="ellipse">
            <a:avLst/>
          </a:prstGeom>
          <a:solidFill>
            <a:srgbClr val="194B46"/>
          </a:solidFill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806307" y="4000165"/>
            <a:ext cx="360000" cy="360000"/>
          </a:xfrm>
          <a:prstGeom prst="ellipse">
            <a:avLst/>
          </a:prstGeom>
          <a:solidFill>
            <a:srgbClr val="194B46"/>
          </a:solidFill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8116889" y="4000165"/>
            <a:ext cx="360000" cy="360000"/>
          </a:xfrm>
          <a:prstGeom prst="ellipse">
            <a:avLst/>
          </a:prstGeom>
          <a:solidFill>
            <a:srgbClr val="194B46"/>
          </a:solidFill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0427471" y="4000165"/>
            <a:ext cx="360000" cy="360000"/>
          </a:xfrm>
          <a:prstGeom prst="ellipse">
            <a:avLst/>
          </a:prstGeom>
          <a:solidFill>
            <a:srgbClr val="194B46"/>
          </a:solidFill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477522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2"/>
          </p:nvPr>
        </p:nvSpPr>
        <p:spPr>
          <a:xfrm>
            <a:off x="5060233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3"/>
          </p:nvPr>
        </p:nvSpPr>
        <p:spPr>
          <a:xfrm>
            <a:off x="9653740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553616" y="3116690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4"/>
          </p:nvPr>
        </p:nvSpPr>
        <p:spPr>
          <a:xfrm>
            <a:off x="2715183" y="1768059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5"/>
          </p:nvPr>
        </p:nvSpPr>
        <p:spPr>
          <a:xfrm>
            <a:off x="7336347" y="167048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6"/>
          </p:nvPr>
        </p:nvSpPr>
        <p:spPr>
          <a:xfrm>
            <a:off x="540763" y="3176040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4996421" y="3132523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7"/>
          </p:nvPr>
        </p:nvSpPr>
        <p:spPr>
          <a:xfrm>
            <a:off x="4983568" y="3191873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9545970" y="3159025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8"/>
          </p:nvPr>
        </p:nvSpPr>
        <p:spPr>
          <a:xfrm>
            <a:off x="9533117" y="3218375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7327642" y="4587871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9"/>
          </p:nvPr>
        </p:nvSpPr>
        <p:spPr>
          <a:xfrm>
            <a:off x="7314789" y="4647221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2721283" y="4582432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13"/>
          </p:nvPr>
        </p:nvSpPr>
        <p:spPr>
          <a:xfrm>
            <a:off x="2708430" y="4641782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14"/>
          </p:nvPr>
        </p:nvSpPr>
        <p:spPr>
          <a:xfrm>
            <a:off x="4626587" y="375365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17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8_Burton_Template_SlidesMania_13">
  <p:cSld name="0078_Burton_Template_SlidesMania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63" r:id="rId6"/>
    <p:sldLayoutId id="214748366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2190613" y="4559590"/>
            <a:ext cx="9198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 dirty="0">
                <a:solidFill>
                  <a:srgbClr val="194B46"/>
                </a:solidFill>
                <a:latin typeface="Oswald Light"/>
                <a:ea typeface="Oswald Light"/>
                <a:cs typeface="Oswald Light"/>
                <a:sym typeface="Oswald Light"/>
              </a:rPr>
              <a:t>ECOTOPIA</a:t>
            </a:r>
            <a:endParaRPr lang="es-ES" sz="9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D9621-45A2-00E7-6520-2A429763721C}"/>
              </a:ext>
            </a:extLst>
          </p:cNvPr>
          <p:cNvSpPr txBox="1"/>
          <p:nvPr/>
        </p:nvSpPr>
        <p:spPr>
          <a:xfrm>
            <a:off x="8503920" y="5759890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guet Script" panose="00000500000000000000" pitchFamily="2" charset="0"/>
              </a:rPr>
              <a:t>website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1283673" y="3622860"/>
            <a:ext cx="2310582" cy="2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rPr lang="en-US" sz="2000" dirty="0">
                <a:latin typeface="Oswald Medium" panose="00000600000000000000" pitchFamily="2" charset="0"/>
              </a:rPr>
              <a:t>   DIMAYA NONEVA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          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Scrum Trainer</a:t>
            </a:r>
            <a:endParaRPr lang="en-US" sz="24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endParaRPr lang="es-ES"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endParaRPr sz="2000" dirty="0"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2"/>
          </p:nvPr>
        </p:nvSpPr>
        <p:spPr>
          <a:xfrm>
            <a:off x="3849869" y="3586808"/>
            <a:ext cx="2144354" cy="2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rPr lang="en-US" sz="2000" dirty="0">
                <a:latin typeface="Oswald Medium" panose="00000600000000000000" pitchFamily="2" charset="0"/>
              </a:rPr>
              <a:t>  </a:t>
            </a:r>
            <a:r>
              <a:rPr lang="en-US" sz="2000" dirty="0" err="1">
                <a:latin typeface="Oswald Medium" panose="00000600000000000000" pitchFamily="2" charset="0"/>
              </a:rPr>
              <a:t>Stoyan</a:t>
            </a:r>
            <a:r>
              <a:rPr lang="en-US" sz="2000" dirty="0">
                <a:latin typeface="Oswald Medium" panose="00000600000000000000" pitchFamily="2" charset="0"/>
              </a:rPr>
              <a:t> Hristov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Front-End  Developer</a:t>
            </a:r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3"/>
          </p:nvPr>
        </p:nvSpPr>
        <p:spPr>
          <a:xfrm>
            <a:off x="6179003" y="3586808"/>
            <a:ext cx="2027738" cy="216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rPr lang="en-US" sz="2000" dirty="0">
                <a:latin typeface="Oswald Medium" panose="00000600000000000000" pitchFamily="2" charset="0"/>
              </a:rPr>
              <a:t>   Jaklin </a:t>
            </a:r>
            <a:r>
              <a:rPr lang="en-US" sz="2000" dirty="0" err="1">
                <a:latin typeface="Oswald Medium" panose="00000600000000000000" pitchFamily="2" charset="0"/>
              </a:rPr>
              <a:t>Yankova</a:t>
            </a:r>
            <a:endParaRPr lang="en-US" sz="2000" dirty="0">
              <a:latin typeface="Oswald Medium" panose="00000600000000000000" pitchFamily="2" charset="0"/>
            </a:endParaRPr>
          </a:p>
          <a:p>
            <a:pPr marL="0" indent="0"/>
            <a:r>
              <a:rPr lang="en-US" sz="2400" b="0" i="0" dirty="0">
                <a:solidFill>
                  <a:schemeClr val="bg1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           Designer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endParaRPr sz="2000" dirty="0"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4"/>
          </p:nvPr>
        </p:nvSpPr>
        <p:spPr>
          <a:xfrm>
            <a:off x="8489696" y="3576484"/>
            <a:ext cx="2027738" cy="2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rPr lang="en-US" sz="2000" dirty="0" err="1">
                <a:latin typeface="Oswald Medium" panose="00000600000000000000" pitchFamily="2" charset="0"/>
              </a:rPr>
              <a:t>Stilyan</a:t>
            </a:r>
            <a:r>
              <a:rPr lang="en-US" sz="2000" dirty="0">
                <a:latin typeface="Oswald Medium" panose="00000600000000000000" pitchFamily="2" charset="0"/>
              </a:rPr>
              <a:t> Dimitrov</a:t>
            </a:r>
          </a:p>
          <a:p>
            <a:pPr marL="0" indent="0"/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Back-End  Developer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endParaRPr sz="2000" dirty="0"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5"/>
          </p:nvPr>
        </p:nvSpPr>
        <p:spPr>
          <a:xfrm>
            <a:off x="2322443" y="520159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None/>
            </a:pPr>
            <a:r>
              <a:rPr lang="es-ES" sz="4800" dirty="0"/>
              <a:t>OUR TEAM</a:t>
            </a:r>
            <a:endParaRPr sz="4800" dirty="0"/>
          </a:p>
        </p:txBody>
      </p:sp>
      <p:grpSp>
        <p:nvGrpSpPr>
          <p:cNvPr id="182" name="Google Shape;182;p23"/>
          <p:cNvGrpSpPr/>
          <p:nvPr/>
        </p:nvGrpSpPr>
        <p:grpSpPr>
          <a:xfrm>
            <a:off x="4389065" y="4621018"/>
            <a:ext cx="786210" cy="820437"/>
            <a:chOff x="6499100" y="2091350"/>
            <a:chExt cx="261425" cy="266800"/>
          </a:xfrm>
        </p:grpSpPr>
        <p:sp>
          <p:nvSpPr>
            <p:cNvPr id="183" name="Google Shape;183;p23"/>
            <p:cNvSpPr/>
            <p:nvPr/>
          </p:nvSpPr>
          <p:spPr>
            <a:xfrm>
              <a:off x="6630675" y="2228750"/>
              <a:ext cx="129850" cy="129400"/>
            </a:xfrm>
            <a:custGeom>
              <a:avLst/>
              <a:gdLst/>
              <a:ahLst/>
              <a:cxnLst/>
              <a:rect l="l" t="t" r="r" b="b"/>
              <a:pathLst>
                <a:path w="5194" h="5176" extrusionOk="0">
                  <a:moveTo>
                    <a:pt x="5193" y="1"/>
                  </a:moveTo>
                  <a:lnTo>
                    <a:pt x="5193" y="1"/>
                  </a:lnTo>
                  <a:cubicBezTo>
                    <a:pt x="5193" y="1"/>
                    <a:pt x="3542" y="465"/>
                    <a:pt x="2469" y="465"/>
                  </a:cubicBezTo>
                  <a:cubicBezTo>
                    <a:pt x="2449" y="465"/>
                    <a:pt x="2429" y="465"/>
                    <a:pt x="2410" y="465"/>
                  </a:cubicBezTo>
                  <a:cubicBezTo>
                    <a:pt x="1250" y="483"/>
                    <a:pt x="340" y="1428"/>
                    <a:pt x="358" y="2588"/>
                  </a:cubicBezTo>
                  <a:cubicBezTo>
                    <a:pt x="358" y="2945"/>
                    <a:pt x="447" y="3302"/>
                    <a:pt x="625" y="3605"/>
                  </a:cubicBezTo>
                  <a:cubicBezTo>
                    <a:pt x="768" y="3444"/>
                    <a:pt x="947" y="3284"/>
                    <a:pt x="1125" y="3088"/>
                  </a:cubicBezTo>
                  <a:cubicBezTo>
                    <a:pt x="1589" y="2642"/>
                    <a:pt x="2071" y="2231"/>
                    <a:pt x="2570" y="1856"/>
                  </a:cubicBezTo>
                  <a:cubicBezTo>
                    <a:pt x="2606" y="1821"/>
                    <a:pt x="2642" y="1821"/>
                    <a:pt x="2677" y="1821"/>
                  </a:cubicBezTo>
                  <a:lnTo>
                    <a:pt x="2695" y="1821"/>
                  </a:lnTo>
                  <a:cubicBezTo>
                    <a:pt x="2767" y="1821"/>
                    <a:pt x="2820" y="1892"/>
                    <a:pt x="2820" y="1981"/>
                  </a:cubicBezTo>
                  <a:lnTo>
                    <a:pt x="661" y="4015"/>
                  </a:lnTo>
                  <a:cubicBezTo>
                    <a:pt x="661" y="4015"/>
                    <a:pt x="590" y="4105"/>
                    <a:pt x="554" y="4158"/>
                  </a:cubicBezTo>
                  <a:cubicBezTo>
                    <a:pt x="215" y="4551"/>
                    <a:pt x="1" y="4925"/>
                    <a:pt x="1" y="5175"/>
                  </a:cubicBezTo>
                  <a:lnTo>
                    <a:pt x="429" y="5175"/>
                  </a:lnTo>
                  <a:cubicBezTo>
                    <a:pt x="429" y="5015"/>
                    <a:pt x="697" y="4640"/>
                    <a:pt x="1089" y="4212"/>
                  </a:cubicBezTo>
                  <a:cubicBezTo>
                    <a:pt x="1446" y="4551"/>
                    <a:pt x="1928" y="4729"/>
                    <a:pt x="2410" y="4729"/>
                  </a:cubicBezTo>
                  <a:cubicBezTo>
                    <a:pt x="2767" y="4729"/>
                    <a:pt x="3123" y="4622"/>
                    <a:pt x="3427" y="4444"/>
                  </a:cubicBezTo>
                  <a:cubicBezTo>
                    <a:pt x="4997" y="3534"/>
                    <a:pt x="5193" y="1874"/>
                    <a:pt x="5193" y="1"/>
                  </a:cubicBezTo>
                  <a:close/>
                </a:path>
              </a:pathLst>
            </a:custGeom>
            <a:solidFill>
              <a:srgbClr val="F2EBE0"/>
            </a:solidFill>
            <a:ln w="19050" cap="flat" cmpd="sng">
              <a:solidFill>
                <a:srgbClr val="396C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6499100" y="2185925"/>
              <a:ext cx="103500" cy="150350"/>
            </a:xfrm>
            <a:custGeom>
              <a:avLst/>
              <a:gdLst/>
              <a:ahLst/>
              <a:cxnLst/>
              <a:rect l="l" t="t" r="r" b="b"/>
              <a:pathLst>
                <a:path w="4140" h="6014" extrusionOk="0">
                  <a:moveTo>
                    <a:pt x="3052" y="1"/>
                  </a:moveTo>
                  <a:lnTo>
                    <a:pt x="821" y="608"/>
                  </a:lnTo>
                  <a:lnTo>
                    <a:pt x="1731" y="1143"/>
                  </a:lnTo>
                  <a:lnTo>
                    <a:pt x="357" y="3534"/>
                  </a:lnTo>
                  <a:cubicBezTo>
                    <a:pt x="36" y="4016"/>
                    <a:pt x="0" y="4640"/>
                    <a:pt x="286" y="5157"/>
                  </a:cubicBezTo>
                  <a:cubicBezTo>
                    <a:pt x="589" y="5675"/>
                    <a:pt x="1142" y="6014"/>
                    <a:pt x="1749" y="6014"/>
                  </a:cubicBezTo>
                  <a:lnTo>
                    <a:pt x="4140" y="6014"/>
                  </a:lnTo>
                  <a:lnTo>
                    <a:pt x="4140" y="4961"/>
                  </a:lnTo>
                  <a:lnTo>
                    <a:pt x="1749" y="4961"/>
                  </a:lnTo>
                  <a:cubicBezTo>
                    <a:pt x="1535" y="4943"/>
                    <a:pt x="1339" y="4818"/>
                    <a:pt x="1232" y="4622"/>
                  </a:cubicBezTo>
                  <a:cubicBezTo>
                    <a:pt x="1160" y="4444"/>
                    <a:pt x="1178" y="4230"/>
                    <a:pt x="1285" y="4087"/>
                  </a:cubicBezTo>
                  <a:lnTo>
                    <a:pt x="2677" y="1678"/>
                  </a:lnTo>
                  <a:lnTo>
                    <a:pt x="3640" y="2231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rgbClr val="F2EBE0"/>
            </a:solidFill>
            <a:ln w="19050" cap="flat" cmpd="sng">
              <a:solidFill>
                <a:srgbClr val="396C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6577150" y="2091350"/>
              <a:ext cx="155700" cy="124050"/>
            </a:xfrm>
            <a:custGeom>
              <a:avLst/>
              <a:gdLst/>
              <a:ahLst/>
              <a:cxnLst/>
              <a:rect l="l" t="t" r="r" b="b"/>
              <a:pathLst>
                <a:path w="6228" h="4962" extrusionOk="0">
                  <a:moveTo>
                    <a:pt x="2522" y="1"/>
                  </a:moveTo>
                  <a:cubicBezTo>
                    <a:pt x="1935" y="1"/>
                    <a:pt x="1403" y="319"/>
                    <a:pt x="1125" y="840"/>
                  </a:cubicBezTo>
                  <a:lnTo>
                    <a:pt x="1" y="2927"/>
                  </a:lnTo>
                  <a:lnTo>
                    <a:pt x="947" y="3463"/>
                  </a:lnTo>
                  <a:lnTo>
                    <a:pt x="2053" y="1393"/>
                  </a:lnTo>
                  <a:cubicBezTo>
                    <a:pt x="2160" y="1215"/>
                    <a:pt x="2338" y="1090"/>
                    <a:pt x="2552" y="1090"/>
                  </a:cubicBezTo>
                  <a:cubicBezTo>
                    <a:pt x="2749" y="1090"/>
                    <a:pt x="2909" y="1215"/>
                    <a:pt x="2998" y="1393"/>
                  </a:cubicBezTo>
                  <a:lnTo>
                    <a:pt x="4390" y="3802"/>
                  </a:lnTo>
                  <a:lnTo>
                    <a:pt x="3409" y="4355"/>
                  </a:lnTo>
                  <a:lnTo>
                    <a:pt x="5639" y="4962"/>
                  </a:lnTo>
                  <a:lnTo>
                    <a:pt x="6228" y="2731"/>
                  </a:lnTo>
                  <a:lnTo>
                    <a:pt x="5336" y="3266"/>
                  </a:lnTo>
                  <a:lnTo>
                    <a:pt x="3944" y="876"/>
                  </a:lnTo>
                  <a:cubicBezTo>
                    <a:pt x="3676" y="340"/>
                    <a:pt x="3141" y="1"/>
                    <a:pt x="2570" y="1"/>
                  </a:cubicBezTo>
                  <a:cubicBezTo>
                    <a:pt x="2554" y="1"/>
                    <a:pt x="2538" y="1"/>
                    <a:pt x="2522" y="1"/>
                  </a:cubicBezTo>
                  <a:close/>
                </a:path>
              </a:pathLst>
            </a:custGeom>
            <a:solidFill>
              <a:srgbClr val="F2EBE0"/>
            </a:solidFill>
            <a:ln w="19050" cap="flat" cmpd="sng">
              <a:solidFill>
                <a:srgbClr val="396C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3"/>
          <p:cNvSpPr/>
          <p:nvPr/>
        </p:nvSpPr>
        <p:spPr>
          <a:xfrm>
            <a:off x="6958840" y="4634049"/>
            <a:ext cx="585014" cy="818976"/>
          </a:xfrm>
          <a:custGeom>
            <a:avLst/>
            <a:gdLst/>
            <a:ahLst/>
            <a:cxnLst/>
            <a:rect l="l" t="t" r="r" b="b"/>
            <a:pathLst>
              <a:path w="7781" h="10653" extrusionOk="0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rgbClr val="F2EBE0"/>
          </a:solidFill>
          <a:ln w="19050" cap="flat" cmpd="sng">
            <a:solidFill>
              <a:srgbClr val="396C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9075530" y="4654036"/>
            <a:ext cx="711025" cy="696895"/>
          </a:xfrm>
          <a:custGeom>
            <a:avLst/>
            <a:gdLst/>
            <a:ahLst/>
            <a:cxnLst/>
            <a:rect l="l" t="t" r="r" b="b"/>
            <a:pathLst>
              <a:path w="9457" h="9065" extrusionOk="0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rgbClr val="F2EBE0"/>
          </a:solidFill>
          <a:ln w="19050" cap="flat" cmpd="sng">
            <a:solidFill>
              <a:srgbClr val="396C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1964747" y="4767547"/>
            <a:ext cx="881394" cy="673908"/>
            <a:chOff x="6871575" y="2111775"/>
            <a:chExt cx="293075" cy="219150"/>
          </a:xfrm>
        </p:grpSpPr>
        <p:sp>
          <p:nvSpPr>
            <p:cNvPr id="189" name="Google Shape;189;p23"/>
            <p:cNvSpPr/>
            <p:nvPr/>
          </p:nvSpPr>
          <p:spPr>
            <a:xfrm>
              <a:off x="6871575" y="2207800"/>
              <a:ext cx="293075" cy="123125"/>
            </a:xfrm>
            <a:custGeom>
              <a:avLst/>
              <a:gdLst/>
              <a:ahLst/>
              <a:cxnLst/>
              <a:rect l="l" t="t" r="r" b="b"/>
              <a:pathLst>
                <a:path w="11723" h="4925" extrusionOk="0">
                  <a:moveTo>
                    <a:pt x="11187" y="0"/>
                  </a:moveTo>
                  <a:cubicBezTo>
                    <a:pt x="11080" y="0"/>
                    <a:pt x="10991" y="36"/>
                    <a:pt x="10902" y="89"/>
                  </a:cubicBezTo>
                  <a:lnTo>
                    <a:pt x="8636" y="1392"/>
                  </a:lnTo>
                  <a:cubicBezTo>
                    <a:pt x="8654" y="1535"/>
                    <a:pt x="8654" y="1695"/>
                    <a:pt x="8636" y="1838"/>
                  </a:cubicBezTo>
                  <a:cubicBezTo>
                    <a:pt x="8529" y="2338"/>
                    <a:pt x="8047" y="2659"/>
                    <a:pt x="7547" y="2659"/>
                  </a:cubicBezTo>
                  <a:lnTo>
                    <a:pt x="5192" y="2659"/>
                  </a:lnTo>
                  <a:lnTo>
                    <a:pt x="5192" y="2141"/>
                  </a:lnTo>
                  <a:lnTo>
                    <a:pt x="7583" y="2141"/>
                  </a:lnTo>
                  <a:cubicBezTo>
                    <a:pt x="7886" y="2141"/>
                    <a:pt x="8118" y="1909"/>
                    <a:pt x="8118" y="1606"/>
                  </a:cubicBezTo>
                  <a:cubicBezTo>
                    <a:pt x="8118" y="1321"/>
                    <a:pt x="7886" y="1071"/>
                    <a:pt x="7583" y="1071"/>
                  </a:cubicBezTo>
                  <a:lnTo>
                    <a:pt x="4389" y="1071"/>
                  </a:lnTo>
                  <a:cubicBezTo>
                    <a:pt x="4175" y="1071"/>
                    <a:pt x="3961" y="1142"/>
                    <a:pt x="3765" y="1249"/>
                  </a:cubicBezTo>
                  <a:lnTo>
                    <a:pt x="0" y="3069"/>
                  </a:lnTo>
                  <a:lnTo>
                    <a:pt x="1874" y="4925"/>
                  </a:lnTo>
                  <a:cubicBezTo>
                    <a:pt x="2730" y="4068"/>
                    <a:pt x="3854" y="3729"/>
                    <a:pt x="5067" y="3729"/>
                  </a:cubicBezTo>
                  <a:lnTo>
                    <a:pt x="7547" y="3729"/>
                  </a:lnTo>
                  <a:cubicBezTo>
                    <a:pt x="7672" y="3729"/>
                    <a:pt x="7779" y="3694"/>
                    <a:pt x="7869" y="3622"/>
                  </a:cubicBezTo>
                  <a:lnTo>
                    <a:pt x="11526" y="964"/>
                  </a:lnTo>
                  <a:cubicBezTo>
                    <a:pt x="11633" y="839"/>
                    <a:pt x="11723" y="714"/>
                    <a:pt x="11723" y="536"/>
                  </a:cubicBezTo>
                  <a:cubicBezTo>
                    <a:pt x="11723" y="250"/>
                    <a:pt x="11491" y="0"/>
                    <a:pt x="11187" y="0"/>
                  </a:cubicBezTo>
                  <a:close/>
                </a:path>
              </a:pathLst>
            </a:custGeom>
            <a:solidFill>
              <a:srgbClr val="F2EBE0"/>
            </a:solidFill>
            <a:ln w="19050" cap="flat" cmpd="sng">
              <a:solidFill>
                <a:srgbClr val="396C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947400" y="2111775"/>
              <a:ext cx="176225" cy="117000"/>
            </a:xfrm>
            <a:custGeom>
              <a:avLst/>
              <a:gdLst/>
              <a:ahLst/>
              <a:cxnLst/>
              <a:rect l="l" t="t" r="r" b="b"/>
              <a:pathLst>
                <a:path w="7049" h="4680" extrusionOk="0">
                  <a:moveTo>
                    <a:pt x="6398" y="0"/>
                  </a:moveTo>
                  <a:cubicBezTo>
                    <a:pt x="5848" y="0"/>
                    <a:pt x="4903" y="98"/>
                    <a:pt x="4300" y="701"/>
                  </a:cubicBezTo>
                  <a:cubicBezTo>
                    <a:pt x="3658" y="1325"/>
                    <a:pt x="3604" y="2360"/>
                    <a:pt x="3622" y="2878"/>
                  </a:cubicBezTo>
                  <a:cubicBezTo>
                    <a:pt x="3337" y="3092"/>
                    <a:pt x="3087" y="3377"/>
                    <a:pt x="2926" y="3716"/>
                  </a:cubicBezTo>
                  <a:cubicBezTo>
                    <a:pt x="2891" y="3663"/>
                    <a:pt x="2873" y="3609"/>
                    <a:pt x="2819" y="3556"/>
                  </a:cubicBezTo>
                  <a:cubicBezTo>
                    <a:pt x="2837" y="3128"/>
                    <a:pt x="2784" y="2289"/>
                    <a:pt x="2266" y="1771"/>
                  </a:cubicBezTo>
                  <a:cubicBezTo>
                    <a:pt x="1775" y="1280"/>
                    <a:pt x="993" y="1199"/>
                    <a:pt x="533" y="1199"/>
                  </a:cubicBezTo>
                  <a:cubicBezTo>
                    <a:pt x="309" y="1199"/>
                    <a:pt x="161" y="1218"/>
                    <a:pt x="161" y="1218"/>
                  </a:cubicBezTo>
                  <a:cubicBezTo>
                    <a:pt x="161" y="1218"/>
                    <a:pt x="0" y="2574"/>
                    <a:pt x="714" y="3306"/>
                  </a:cubicBezTo>
                  <a:cubicBezTo>
                    <a:pt x="1178" y="3770"/>
                    <a:pt x="1927" y="3859"/>
                    <a:pt x="2373" y="3877"/>
                  </a:cubicBezTo>
                  <a:cubicBezTo>
                    <a:pt x="2516" y="4020"/>
                    <a:pt x="2605" y="4234"/>
                    <a:pt x="2659" y="4430"/>
                  </a:cubicBezTo>
                  <a:cubicBezTo>
                    <a:pt x="2677" y="4466"/>
                    <a:pt x="2695" y="4555"/>
                    <a:pt x="2695" y="4680"/>
                  </a:cubicBezTo>
                  <a:lnTo>
                    <a:pt x="3248" y="4680"/>
                  </a:lnTo>
                  <a:cubicBezTo>
                    <a:pt x="3265" y="4394"/>
                    <a:pt x="3283" y="4234"/>
                    <a:pt x="3390" y="4020"/>
                  </a:cubicBezTo>
                  <a:cubicBezTo>
                    <a:pt x="3533" y="3698"/>
                    <a:pt x="3765" y="3431"/>
                    <a:pt x="4015" y="3270"/>
                  </a:cubicBezTo>
                  <a:cubicBezTo>
                    <a:pt x="4051" y="3271"/>
                    <a:pt x="4089" y="3272"/>
                    <a:pt x="4128" y="3272"/>
                  </a:cubicBezTo>
                  <a:cubicBezTo>
                    <a:pt x="4694" y="3272"/>
                    <a:pt x="5590" y="3142"/>
                    <a:pt x="6174" y="2574"/>
                  </a:cubicBezTo>
                  <a:cubicBezTo>
                    <a:pt x="7048" y="1682"/>
                    <a:pt x="6834" y="23"/>
                    <a:pt x="6834" y="23"/>
                  </a:cubicBezTo>
                  <a:cubicBezTo>
                    <a:pt x="6834" y="23"/>
                    <a:pt x="6661" y="0"/>
                    <a:pt x="6398" y="0"/>
                  </a:cubicBezTo>
                  <a:close/>
                </a:path>
              </a:pathLst>
            </a:custGeom>
            <a:solidFill>
              <a:srgbClr val="F2EBE0"/>
            </a:solidFill>
            <a:ln w="19050" cap="flat" cmpd="sng">
              <a:solidFill>
                <a:srgbClr val="396C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FD91CF-3354-6602-870C-C3A18D1B8C5B}"/>
                  </a:ext>
                </a:extLst>
              </p14:cNvPr>
              <p14:cNvContentPartPr/>
              <p14:nvPr/>
            </p14:nvContentPartPr>
            <p14:xfrm>
              <a:off x="-2457810" y="362286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FD91CF-3354-6602-870C-C3A18D1B8C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66450" y="3613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114DBE-E283-82C6-7141-03E41ABA6F7D}"/>
                  </a:ext>
                </a:extLst>
              </p14:cNvPr>
              <p14:cNvContentPartPr/>
              <p14:nvPr/>
            </p14:nvContentPartPr>
            <p14:xfrm>
              <a:off x="79110" y="5864940"/>
              <a:ext cx="58680" cy="889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114DBE-E283-82C6-7141-03E41ABA6F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10" y="5801940"/>
                <a:ext cx="18432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D839CCB-197E-92A9-18BC-D9F18256CE98}"/>
                  </a:ext>
                </a:extLst>
              </p14:cNvPr>
              <p14:cNvContentPartPr/>
              <p14:nvPr/>
            </p14:nvContentPartPr>
            <p14:xfrm>
              <a:off x="147870" y="6672060"/>
              <a:ext cx="23400" cy="35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D839CCB-197E-92A9-18BC-D9F18256CE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230" y="6609420"/>
                <a:ext cx="149040" cy="1609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 descr="A person in a white shirt&#10;&#10;Description automatically generated">
            <a:extLst>
              <a:ext uri="{FF2B5EF4-FFF2-40B4-BE49-F238E27FC236}">
                <a16:creationId xmlns:a16="http://schemas.microsoft.com/office/drawing/2014/main" id="{869EB199-6593-F218-214C-F270B42259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2765" y="1654821"/>
            <a:ext cx="1830014" cy="18300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 descr="A person in a white shirt&#10;&#10;Description automatically generated">
            <a:extLst>
              <a:ext uri="{FF2B5EF4-FFF2-40B4-BE49-F238E27FC236}">
                <a16:creationId xmlns:a16="http://schemas.microsoft.com/office/drawing/2014/main" id="{E35ADCC2-B046-0AC8-B2FE-5F79A272DB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9003" y="1707659"/>
            <a:ext cx="1830013" cy="18300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 descr="A person in a white shirt&#10;&#10;Description automatically generated">
            <a:extLst>
              <a:ext uri="{FF2B5EF4-FFF2-40B4-BE49-F238E27FC236}">
                <a16:creationId xmlns:a16="http://schemas.microsoft.com/office/drawing/2014/main" id="{A68D4132-2250-2E49-7CFA-9C6D7B89B2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8558" y="1677531"/>
            <a:ext cx="1751469" cy="17514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 descr="A child in a white shirt&#10;&#10;Description automatically generated">
            <a:extLst>
              <a:ext uri="{FF2B5EF4-FFF2-40B4-BE49-F238E27FC236}">
                <a16:creationId xmlns:a16="http://schemas.microsoft.com/office/drawing/2014/main" id="{DD3CF568-5F8C-2B3B-E4B7-6A0010A9AC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02321" y="1670476"/>
            <a:ext cx="1744171" cy="17514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205740" y="2704829"/>
            <a:ext cx="8898194" cy="233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br>
              <a:rPr lang="en-US" sz="44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400" b="0" i="0" dirty="0">
                <a:solidFill>
                  <a:srgbClr val="202124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Our idea for creating this site is to spread the word about the issue and reach people of different ages, but we also provide an opportunity for change.</a:t>
            </a:r>
            <a:endParaRPr sz="4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2"/>
          </p:nvPr>
        </p:nvSpPr>
        <p:spPr>
          <a:xfrm>
            <a:off x="205740" y="939151"/>
            <a:ext cx="3383280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None/>
            </a:pPr>
            <a:r>
              <a:rPr lang="en-US" sz="6000" dirty="0"/>
              <a:t>THE IDEA </a:t>
            </a:r>
            <a:endParaRPr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23ADA-E71F-1702-58E1-02B534A8EC4B}"/>
              </a:ext>
            </a:extLst>
          </p:cNvPr>
          <p:cNvSpPr txBox="1"/>
          <p:nvPr/>
        </p:nvSpPr>
        <p:spPr>
          <a:xfrm>
            <a:off x="10326053" y="497283"/>
            <a:ext cx="15230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>
            <a:spLocks noGrp="1"/>
          </p:cNvSpPr>
          <p:nvPr>
            <p:ph type="body" idx="1"/>
          </p:nvPr>
        </p:nvSpPr>
        <p:spPr>
          <a:xfrm>
            <a:off x="477522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B46"/>
              </a:buClr>
              <a:buSzPts val="1800"/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logo and discussing ideas about the website.</a:t>
            </a:r>
            <a:endParaRPr dirty="0"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2"/>
          </p:nvPr>
        </p:nvSpPr>
        <p:spPr>
          <a:xfrm>
            <a:off x="5060233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B46"/>
              </a:buClr>
              <a:buSzPts val="1800"/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our website idea through code.</a:t>
            </a:r>
            <a:endParaRPr dirty="0"/>
          </a:p>
        </p:txBody>
      </p:sp>
      <p:sp>
        <p:nvSpPr>
          <p:cNvPr id="319" name="Google Shape;319;p38"/>
          <p:cNvSpPr txBox="1">
            <a:spLocks noGrp="1"/>
          </p:cNvSpPr>
          <p:nvPr>
            <p:ph type="body" idx="3"/>
          </p:nvPr>
        </p:nvSpPr>
        <p:spPr>
          <a:xfrm>
            <a:off x="9653740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B46"/>
              </a:buClr>
              <a:buSzPts val="1800"/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Finishing the website and writing documentation.</a:t>
            </a:r>
            <a:endParaRPr dirty="0"/>
          </a:p>
        </p:txBody>
      </p:sp>
      <p:sp>
        <p:nvSpPr>
          <p:cNvPr id="320" name="Google Shape;320;p38"/>
          <p:cNvSpPr txBox="1">
            <a:spLocks noGrp="1"/>
          </p:cNvSpPr>
          <p:nvPr>
            <p:ph type="body" idx="4"/>
          </p:nvPr>
        </p:nvSpPr>
        <p:spPr>
          <a:xfrm>
            <a:off x="3020594" y="1741848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B46"/>
              </a:buClr>
              <a:buSzPts val="1800"/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the design.</a:t>
            </a:r>
            <a:endParaRPr dirty="0"/>
          </a:p>
        </p:txBody>
      </p:sp>
      <p:sp>
        <p:nvSpPr>
          <p:cNvPr id="321" name="Google Shape;321;p38"/>
          <p:cNvSpPr txBox="1">
            <a:spLocks noGrp="1"/>
          </p:cNvSpPr>
          <p:nvPr>
            <p:ph type="body" idx="5"/>
          </p:nvPr>
        </p:nvSpPr>
        <p:spPr>
          <a:xfrm>
            <a:off x="7336347" y="167048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B46"/>
              </a:buClr>
              <a:buSzPts val="1800"/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the code.</a:t>
            </a:r>
            <a:endParaRPr dirty="0"/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6"/>
          </p:nvPr>
        </p:nvSpPr>
        <p:spPr>
          <a:xfrm>
            <a:off x="540763" y="3176040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es-ES" dirty="0">
                <a:solidFill>
                  <a:srgbClr val="F7F2E3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FIRST WEEK</a:t>
            </a:r>
            <a:endParaRPr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23" name="Google Shape;323;p38"/>
          <p:cNvSpPr txBox="1">
            <a:spLocks noGrp="1"/>
          </p:cNvSpPr>
          <p:nvPr>
            <p:ph type="body" idx="7"/>
          </p:nvPr>
        </p:nvSpPr>
        <p:spPr>
          <a:xfrm>
            <a:off x="4983568" y="3191873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es-ES" dirty="0">
                <a:solidFill>
                  <a:srgbClr val="F7F2E3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THIRD WEEK</a:t>
            </a:r>
            <a:endParaRPr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24" name="Google Shape;324;p38"/>
          <p:cNvSpPr txBox="1">
            <a:spLocks noGrp="1"/>
          </p:cNvSpPr>
          <p:nvPr>
            <p:ph type="body" idx="8"/>
          </p:nvPr>
        </p:nvSpPr>
        <p:spPr>
          <a:xfrm>
            <a:off x="9533117" y="3218375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es-ES" dirty="0">
                <a:solidFill>
                  <a:srgbClr val="F7F2E3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FIFTH WEEK</a:t>
            </a:r>
            <a:endParaRPr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25" name="Google Shape;325;p38"/>
          <p:cNvSpPr txBox="1">
            <a:spLocks noGrp="1"/>
          </p:cNvSpPr>
          <p:nvPr>
            <p:ph type="body" idx="9"/>
          </p:nvPr>
        </p:nvSpPr>
        <p:spPr>
          <a:xfrm>
            <a:off x="7314789" y="4647221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FOURTH WEEK</a:t>
            </a:r>
            <a:endParaRPr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26" name="Google Shape;326;p38"/>
          <p:cNvSpPr txBox="1">
            <a:spLocks noGrp="1"/>
          </p:cNvSpPr>
          <p:nvPr>
            <p:ph type="body" idx="13"/>
          </p:nvPr>
        </p:nvSpPr>
        <p:spPr>
          <a:xfrm>
            <a:off x="2708430" y="4641782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SECOND WEEK</a:t>
            </a:r>
            <a:endParaRPr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14"/>
          </p:nvPr>
        </p:nvSpPr>
        <p:spPr>
          <a:xfrm>
            <a:off x="908967" y="417394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None/>
            </a:pPr>
            <a:r>
              <a:rPr lang="en-US" dirty="0"/>
              <a:t>STAGES OF DEVELOPMENT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1054755" y="2510410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n-US" sz="1900" dirty="0"/>
              <a:t>Visual Studio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n-US" sz="1900" dirty="0"/>
              <a:t>       Code</a:t>
            </a:r>
            <a:endParaRPr sz="1900" dirty="0"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2"/>
          </p:nvPr>
        </p:nvSpPr>
        <p:spPr>
          <a:xfrm>
            <a:off x="4623555" y="2510410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 dirty="0" err="1"/>
              <a:t>Power</a:t>
            </a:r>
            <a:r>
              <a:rPr lang="es-ES" sz="1900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 dirty="0"/>
              <a:t>       Point.</a:t>
            </a: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endParaRPr sz="1900" dirty="0"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3"/>
          </p:nvPr>
        </p:nvSpPr>
        <p:spPr>
          <a:xfrm>
            <a:off x="8059994" y="2341067"/>
            <a:ext cx="2440831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 dirty="0"/>
              <a:t>Word</a:t>
            </a: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endParaRPr sz="1900" dirty="0"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4"/>
          </p:nvPr>
        </p:nvSpPr>
        <p:spPr>
          <a:xfrm>
            <a:off x="1291590" y="5400904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 dirty="0" err="1"/>
              <a:t>Github</a:t>
            </a:r>
            <a:r>
              <a:rPr lang="es-ES" sz="1900" dirty="0"/>
              <a:t> </a:t>
            </a: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endParaRPr sz="1900" dirty="0"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5"/>
          </p:nvPr>
        </p:nvSpPr>
        <p:spPr>
          <a:xfrm>
            <a:off x="4767284" y="5400904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 dirty="0" err="1"/>
              <a:t>Canva</a:t>
            </a: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endParaRPr sz="1900" dirty="0"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6"/>
          </p:nvPr>
        </p:nvSpPr>
        <p:spPr>
          <a:xfrm>
            <a:off x="7932064" y="5224730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 dirty="0" err="1"/>
              <a:t>Teams</a:t>
            </a:r>
            <a:r>
              <a:rPr lang="es-ES" sz="1900" dirty="0"/>
              <a:t> </a:t>
            </a:r>
            <a:endParaRPr sz="19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endParaRPr sz="1900" dirty="0"/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7"/>
          </p:nvPr>
        </p:nvSpPr>
        <p:spPr>
          <a:xfrm>
            <a:off x="3660251" y="476080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600" dirty="0">
                <a:latin typeface="Bahnschrift SemiBold SemiConden" panose="020B0502040204020203" pitchFamily="34" charset="0"/>
              </a:rPr>
              <a:t>THE APPS WE USED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8484F5-9F8C-722E-BE7C-2F0CA325C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15" b="99435" l="2500" r="98889">
                        <a14:foregroundMark x1="70000" y1="6215" x2="80833" y2="31073"/>
                        <a14:foregroundMark x1="80833" y1="31073" x2="83611" y2="14972"/>
                        <a14:foregroundMark x1="83611" y1="14972" x2="83611" y2="14972"/>
                        <a14:foregroundMark x1="91667" y1="26836" x2="88056" y2="53107"/>
                        <a14:foregroundMark x1="88056" y1="53107" x2="83611" y2="24011"/>
                        <a14:foregroundMark x1="83611" y1="24011" x2="83611" y2="24011"/>
                        <a14:foregroundMark x1="90556" y1="37853" x2="86389" y2="66384"/>
                        <a14:foregroundMark x1="86389" y1="66384" x2="78333" y2="44068"/>
                        <a14:foregroundMark x1="78333" y1="44068" x2="73056" y2="95763"/>
                        <a14:foregroundMark x1="73056" y1="95763" x2="87222" y2="90678"/>
                        <a14:foregroundMark x1="87222" y1="90678" x2="98889" y2="81356"/>
                        <a14:foregroundMark x1="98889" y1="81356" x2="98889" y2="54802"/>
                        <a14:foregroundMark x1="9444" y1="39548" x2="8889" y2="40113"/>
                        <a14:foregroundMark x1="4444" y1="35028" x2="2500" y2="33616"/>
                        <a14:foregroundMark x1="73889" y1="95480" x2="68333" y2="95198"/>
                        <a14:foregroundMark x1="74167" y1="99435" x2="71111" y2="97175"/>
                        <a14:backgroundMark x1="99444" y1="82486" x2="99444" y2="548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367" y="1680257"/>
            <a:ext cx="844223" cy="830153"/>
          </a:xfrm>
          <a:prstGeom prst="rect">
            <a:avLst/>
          </a:prstGeom>
        </p:spPr>
      </p:pic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13DE9E6-CC6A-EE6F-7698-ED8D9EDEF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805" y="1718316"/>
            <a:ext cx="844223" cy="784863"/>
          </a:xfrm>
          <a:prstGeom prst="rect">
            <a:avLst/>
          </a:prstGeom>
        </p:spPr>
      </p:pic>
      <p:pic>
        <p:nvPicPr>
          <p:cNvPr id="6" name="Picture 5" descr="A blue logo with white text&#10;&#10;Description automatically generated">
            <a:extLst>
              <a:ext uri="{FF2B5EF4-FFF2-40B4-BE49-F238E27FC236}">
                <a16:creationId xmlns:a16="http://schemas.microsoft.com/office/drawing/2014/main" id="{23DAB233-A557-0588-8423-FDD1B95DB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222" y1="50222" x2="41333" y2="54222"/>
                        <a14:foregroundMark x1="41333" y1="44889" x2="32889" y2="49333"/>
                        <a14:foregroundMark x1="26222" y1="61778" x2="28444" y2="59556"/>
                        <a14:foregroundMark x1="68889" y1="44889" x2="79556" y2="68889"/>
                        <a14:foregroundMark x1="79556" y1="68889" x2="56889" y2="70667"/>
                        <a14:foregroundMark x1="56889" y1="70667" x2="74222" y2="54667"/>
                        <a14:foregroundMark x1="74222" y1="54667" x2="82222" y2="35111"/>
                        <a14:foregroundMark x1="79111" y1="37778" x2="77778" y2="29778"/>
                        <a14:foregroundMark x1="78667" y1="40000" x2="58222" y2="29778"/>
                        <a14:foregroundMark x1="62222" y1="38667" x2="59556" y2="3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9087" y="1529156"/>
            <a:ext cx="1117864" cy="1117864"/>
          </a:xfrm>
          <a:prstGeom prst="rect">
            <a:avLst/>
          </a:prstGeom>
        </p:spPr>
      </p:pic>
      <p:pic>
        <p:nvPicPr>
          <p:cNvPr id="8" name="Picture 7" descr="A black and white cat logo&#10;&#10;Description automatically generated">
            <a:extLst>
              <a:ext uri="{FF2B5EF4-FFF2-40B4-BE49-F238E27FC236}">
                <a16:creationId xmlns:a16="http://schemas.microsoft.com/office/drawing/2014/main" id="{E2B026B6-21C5-AE90-CD91-40D2905D3C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2321" y1="43929" x2="38750" y2="43929"/>
                        <a14:foregroundMark x1="38750" y1="43929" x2="56964" y2="47500"/>
                        <a14:foregroundMark x1="56964" y1="47500" x2="47143" y2="46786"/>
                        <a14:foregroundMark x1="47143" y1="46786" x2="45893" y2="38214"/>
                        <a14:foregroundMark x1="32143" y1="29464" x2="41250" y2="38571"/>
                        <a14:foregroundMark x1="41250" y1="38571" x2="53571" y2="38750"/>
                        <a14:foregroundMark x1="53571" y1="38750" x2="45000" y2="46786"/>
                        <a14:foregroundMark x1="45000" y1="46786" x2="65536" y2="61071"/>
                        <a14:foregroundMark x1="65536" y1="61071" x2="75714" y2="59643"/>
                        <a14:foregroundMark x1="75714" y1="59643" x2="75179" y2="59643"/>
                        <a14:foregroundMark x1="68929" y1="45714" x2="69643" y2="34107"/>
                        <a14:foregroundMark x1="69643" y1="34107" x2="66607" y2="35179"/>
                        <a14:foregroundMark x1="64464" y1="53393" x2="35179" y2="62500"/>
                        <a14:foregroundMark x1="35179" y1="62500" x2="35000" y2="61071"/>
                        <a14:foregroundMark x1="51071" y1="64643" x2="48393" y2="75357"/>
                        <a14:foregroundMark x1="48393" y1="75357" x2="43750" y2="75714"/>
                        <a14:foregroundMark x1="54821" y1="78929" x2="44286" y2="81786"/>
                        <a14:foregroundMark x1="44286" y1="81786" x2="45179" y2="81429"/>
                        <a14:foregroundMark x1="40893" y1="86429" x2="58929" y2="84286"/>
                        <a14:foregroundMark x1="38929" y1="87143" x2="48036" y2="87857"/>
                        <a14:foregroundMark x1="48036" y1="87857" x2="58036" y2="87143"/>
                        <a14:foregroundMark x1="58036" y1="87143" x2="60179" y2="86250"/>
                        <a14:foregroundMark x1="38750" y1="75893" x2="28214" y2="70893"/>
                        <a14:foregroundMark x1="28214" y1="70893" x2="37321" y2="74643"/>
                        <a14:foregroundMark x1="37321" y1="74643" x2="27857" y2="68036"/>
                        <a14:foregroundMark x1="39643" y1="86607" x2="49107" y2="87679"/>
                        <a14:foregroundMark x1="49107" y1="87679" x2="58929" y2="87321"/>
                        <a14:foregroundMark x1="58929" y1="87321" x2="60357" y2="866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998" y="4347591"/>
            <a:ext cx="1180575" cy="118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EEFF77-A5FF-96D6-E6BD-506BA6373D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3805" y="4556681"/>
            <a:ext cx="844223" cy="8442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D0BBEC-A5F5-8880-D1B4-71FC8E66F5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67294" y1="27170" x2="66588" y2="27547"/>
                        <a14:foregroundMark x1="35412" y1="61132" x2="39412" y2="39811"/>
                        <a14:foregroundMark x1="37529" y1="38868" x2="31059" y2="41321"/>
                        <a14:foregroundMark x1="32588" y1="39434" x2="41529" y2="386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7587" y="4473464"/>
            <a:ext cx="1620864" cy="1010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6453660" y="3694471"/>
            <a:ext cx="453126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2CE7EAF-03C9-F905-A73B-E9665ABC6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734496"/>
              </p:ext>
            </p:extLst>
          </p:nvPr>
        </p:nvGraphicFramePr>
        <p:xfrm>
          <a:off x="1835721" y="742950"/>
          <a:ext cx="8128000" cy="611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1"/>
          <p:cNvGraphicFramePr/>
          <p:nvPr>
            <p:extLst>
              <p:ext uri="{D42A27DB-BD31-4B8C-83A1-F6EECF244321}">
                <p14:modId xmlns:p14="http://schemas.microsoft.com/office/powerpoint/2010/main" val="4259983535"/>
              </p:ext>
            </p:extLst>
          </p:nvPr>
        </p:nvGraphicFramePr>
        <p:xfrm>
          <a:off x="3070166" y="2107821"/>
          <a:ext cx="8116425" cy="3703000"/>
        </p:xfrm>
        <a:graphic>
          <a:graphicData uri="http://schemas.openxmlformats.org/drawingml/2006/table">
            <a:tbl>
              <a:tblPr>
                <a:noFill/>
                <a:tableStyleId>{3DB10DAC-86E8-4312-BDF9-77F2AB459C42}</a:tableStyleId>
              </a:tblPr>
              <a:tblGrid>
                <a:gridCol w="22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6" name="Google Shape;166;p21"/>
          <p:cNvSpPr/>
          <p:nvPr/>
        </p:nvSpPr>
        <p:spPr>
          <a:xfrm>
            <a:off x="3566301" y="2665024"/>
            <a:ext cx="50593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masis MT Pro Black" panose="020B0604020202020204" pitchFamily="18" charset="0"/>
              </a:rPr>
              <a:t>LET’S MOVE TO THE  DEMONSTRATION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/>
          <p:nvPr/>
        </p:nvSpPr>
        <p:spPr>
          <a:xfrm>
            <a:off x="1081549" y="995515"/>
            <a:ext cx="10078064" cy="4874343"/>
          </a:xfrm>
          <a:prstGeom prst="frame">
            <a:avLst>
              <a:gd name="adj1" fmla="val 4219"/>
            </a:avLst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9"/>
          <p:cNvSpPr/>
          <p:nvPr/>
        </p:nvSpPr>
        <p:spPr>
          <a:xfrm>
            <a:off x="2408903" y="2437177"/>
            <a:ext cx="8750710" cy="221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rPr>
              <a:t>THANKS FOR YOUR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rPr>
              <a:t>        ATTENTION!</a:t>
            </a:r>
            <a:endParaRPr lang="en-US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0078_Burton_Template_SlidesMania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Bahnschrift SemiBold SemiConden</vt:lpstr>
      <vt:lpstr>Oswald Light</vt:lpstr>
      <vt:lpstr>Questrial</vt:lpstr>
      <vt:lpstr>Montserrat</vt:lpstr>
      <vt:lpstr>Arial</vt:lpstr>
      <vt:lpstr>Barlow Condensed</vt:lpstr>
      <vt:lpstr>Calibri</vt:lpstr>
      <vt:lpstr>Amasis MT Pro Black</vt:lpstr>
      <vt:lpstr>Aldhabi</vt:lpstr>
      <vt:lpstr>Aptos</vt:lpstr>
      <vt:lpstr>Baguet Script</vt:lpstr>
      <vt:lpstr>Oswald Medium</vt:lpstr>
      <vt:lpstr>0078_Burton_Template_SlidesMania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Dimaia</dc:creator>
  <cp:lastModifiedBy>Димая Христова Нонева</cp:lastModifiedBy>
  <cp:revision>1</cp:revision>
  <dcterms:modified xsi:type="dcterms:W3CDTF">2023-12-12T20:11:10Z</dcterms:modified>
</cp:coreProperties>
</file>