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7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7577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9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18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8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6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49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47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647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285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6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7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74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2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629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670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755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56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117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61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19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81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51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93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21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59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jentang/GitDR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jentang/GitDRI" TargetMode="External"/><Relationship Id="rId4" Type="http://schemas.openxmlformats.org/officeDocument/2006/relationships/hyperlink" Target="http://github.com/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58829" y="1455298"/>
            <a:ext cx="11046941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Tracking Workflows with </a:t>
            </a:r>
            <a:r>
              <a:rPr lang="en-US" sz="7200" i="0" u="none" strike="noStrike" cap="none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Git</a:t>
            </a: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/>
            </a:r>
            <a:b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</a:b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and</a:t>
            </a:r>
            <a:b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</a:br>
            <a:r>
              <a:rPr lang="en-US" sz="7200" i="0" u="none" strike="noStrike" cap="none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Collaboration with GitHub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15756" y="4097278"/>
            <a:ext cx="11733088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sng" strike="noStrike" cap="none" dirty="0">
                <a:solidFill>
                  <a:schemeClr val="hlink"/>
                </a:solidFill>
                <a:latin typeface="Andale Mono" charset="0"/>
                <a:ea typeface="Andale Mono" charset="0"/>
                <a:cs typeface="Andale Mono" charset="0"/>
                <a:sym typeface="Calibri"/>
                <a:hlinkClick r:id="rId3"/>
              </a:rPr>
              <a:t>http://</a:t>
            </a:r>
            <a:r>
              <a:rPr lang="en-US" sz="4000" b="0" i="0" u="sng" strike="noStrike" cap="none" dirty="0" smtClean="0">
                <a:solidFill>
                  <a:schemeClr val="hlink"/>
                </a:solidFill>
                <a:latin typeface="Andale Mono" charset="0"/>
                <a:ea typeface="Andale Mono" charset="0"/>
                <a:cs typeface="Andale Mono" charset="0"/>
                <a:sym typeface="Calibri"/>
                <a:hlinkClick r:id="rId3"/>
              </a:rPr>
              <a:t>github.com/jojokarlin/GitDRI</a:t>
            </a:r>
            <a:endParaRPr lang="en-US" sz="4000" b="0" i="0" u="sng" strike="noStrike" cap="none" dirty="0">
              <a:solidFill>
                <a:schemeClr val="hlink"/>
              </a:solidFill>
              <a:latin typeface="Andale Mono" charset="0"/>
              <a:ea typeface="Andale Mono" charset="0"/>
              <a:cs typeface="Andale Mono" charset="0"/>
              <a:sym typeface="Calibri"/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Markdown?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way to format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 a quick and lightweight manner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it as a kind of language read by many platforms to interpret the style of text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written in markdown are more sustainable and transferrable, so decrease the risk of losing important formatting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There is a quick link to the </a:t>
            </a:r>
            <a:r>
              <a:rPr lang="en-US" dirty="0"/>
              <a:t>markdown </a:t>
            </a:r>
            <a:r>
              <a:rPr lang="en-US" dirty="0" smtClean="0"/>
              <a:t>cheat sheet at the bottom of the README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that you have installed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in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enter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get a list of things, you’re good to go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don’t, put up a </a:t>
            </a:r>
            <a:r>
              <a:rPr lang="en-US" sz="2800" b="1" i="0" u="none" strike="noStrike" cap="none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ask your neighbors to help you install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your computer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736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"John Doe"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--global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johndoe@example.com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838200" y="3365348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have saved this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 is in your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</a:t>
            </a: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  <a:endParaRPr lang="en-US" sz="259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838200" y="4691449"/>
            <a:ext cx="11073600" cy="12768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user.name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=Superstar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b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user.email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gitsuperstar@gmail.com</a:t>
            </a:r>
            <a:r>
              <a:rPr lang="en-US" sz="28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sz="28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/>
        </p:nvSpPr>
        <p:spPr>
          <a:xfrm rot="899788">
            <a:off x="9405529" y="4189806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  <p:sp>
        <p:nvSpPr>
          <p:cNvPr id="7" name="Shape 162"/>
          <p:cNvSpPr txBox="1"/>
          <p:nvPr/>
        </p:nvSpPr>
        <p:spPr>
          <a:xfrm>
            <a:off x="838200" y="4052156"/>
            <a:ext cx="10515600" cy="639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your set-up, use 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9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59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Git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83291" y="3113025"/>
            <a:ext cx="11825416" cy="7075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Initialized empty 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repository in /</a:t>
            </a:r>
            <a:r>
              <a:rPr lang="en-US" sz="21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Users/</a:t>
            </a:r>
            <a:r>
              <a:rPr lang="en-US" sz="21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1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/Desktop/</a:t>
            </a:r>
            <a:r>
              <a:rPr lang="en-US" sz="21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/.</a:t>
            </a:r>
            <a:r>
              <a:rPr lang="en-US" sz="21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1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990600" y="4136367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initializes the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so it knows to pay attention to this folder. 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90600" y="1843088"/>
            <a:ext cx="8563232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inside the folder '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hit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gitcheat.md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38200" y="1516700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you're inside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 to create a file?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Open this new file and add some text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dirty="0" smtClean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Try experimenting with</a:t>
            </a:r>
            <a:br>
              <a:rPr lang="en-US" dirty="0" smtClean="0"/>
            </a:br>
            <a:r>
              <a:rPr lang="en-US" dirty="0" smtClean="0"/>
              <a:t>markdown to make headers or </a:t>
            </a:r>
            <a:br>
              <a:rPr lang="en-US" dirty="0" smtClean="0"/>
            </a:br>
            <a:r>
              <a:rPr lang="en-US" dirty="0" smtClean="0"/>
              <a:t>add emphasis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I used # to indicate a heading</a:t>
            </a:r>
            <a:br>
              <a:rPr lang="en-US" dirty="0" smtClean="0"/>
            </a:br>
            <a:r>
              <a:rPr lang="en-US" dirty="0" smtClean="0"/>
              <a:t>and ** on either sides of text</a:t>
            </a:r>
            <a:br>
              <a:rPr lang="en-US" dirty="0" smtClean="0"/>
            </a:br>
            <a:r>
              <a:rPr lang="en-US" dirty="0" smtClean="0"/>
              <a:t>I want to appear in bold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00" y="3015257"/>
            <a:ext cx="5387120" cy="368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browser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plus sign in the upper right hand corner to create a new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5742"/>
            <a:ext cx="12192000" cy="144278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255211" y="2965622"/>
            <a:ext cx="1458097" cy="1556951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0" y="704336"/>
            <a:ext cx="3727269" cy="4275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the same name as your local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Select Public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i="1" dirty="0" smtClean="0"/>
              <a:t>Do not </a:t>
            </a:r>
            <a:r>
              <a:rPr lang="en-US" dirty="0" smtClean="0"/>
              <a:t>select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”initialize with a README"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you'll be importing an existing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Click Create repository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69" y="0"/>
            <a:ext cx="8464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599" cy="48593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your new remote repo in the browser, and copy its HTTPS: URL.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7267"/>
            <a:ext cx="10401299" cy="297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7179276" y="2199503"/>
            <a:ext cx="2323070" cy="1383956"/>
          </a:xfrm>
          <a:prstGeom prst="straightConnector1">
            <a:avLst/>
          </a:prstGeom>
          <a:ln w="117475">
            <a:solidFill>
              <a:srgbClr val="FF0000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Your Remote Repo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add origin [URL of your remote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link the local and remote repo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confirm,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remote -v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6564" y="4003589"/>
            <a:ext cx="11491784" cy="9751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(fetch)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Origin https://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0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GitPractice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(push)</a:t>
            </a:r>
          </a:p>
        </p:txBody>
      </p:sp>
      <p:sp>
        <p:nvSpPr>
          <p:cNvPr id="200" name="Shape 200"/>
          <p:cNvSpPr txBox="1"/>
          <p:nvPr/>
        </p:nvSpPr>
        <p:spPr>
          <a:xfrm rot="899788">
            <a:off x="6909465" y="5190704"/>
            <a:ext cx="2531857" cy="1186944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Add, Commit, and Push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</a:t>
            </a:r>
            <a:r>
              <a:rPr lang="en-US" sz="2800" b="1" i="0" u="none" strike="noStrike" cap="none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1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file so that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which file you are interested in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you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changes you made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 happens on your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want these changes to to appear on the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 you are connected to (on GitHub), you then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from the local to the remote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Workflows with Git and Collaboration with GitHub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7806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Goal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Create a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on your computer, add files, and push this repository to your GitHub.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this workshop at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</a:t>
            </a:r>
            <a:r>
              <a:rPr lang="en-US" sz="2800" b="0" i="0" u="sng" strike="noStrike" cap="none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github.com/jojokarlin/GitDRI</a:t>
            </a:r>
            <a:endParaRPr lang="en-US" sz="2800" b="0" i="0" u="sng" strike="noStrike" cap="none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yet to do so: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 a GitHub: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http://github.com/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your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password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projects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you created on your 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yesterday</a:t>
            </a:r>
          </a:p>
          <a:p>
            <a:pPr marL="3657600" lvl="8" indent="0">
              <a:spcBef>
                <a:spcPts val="1000"/>
              </a:spcBef>
              <a:buNone/>
            </a:pPr>
            <a:r>
              <a:rPr lang="en-US" sz="2800" dirty="0" smtClean="0"/>
              <a:t>	Example </a:t>
            </a:r>
            <a:r>
              <a:rPr lang="en-US" sz="2800" dirty="0" smtClean="0">
                <a:sym typeface="Wingdings"/>
              </a:rPr>
              <a:t>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23302" y="3451876"/>
            <a:ext cx="47371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in our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gitcheat.md</a:t>
            </a:r>
            <a:endParaRPr lang="en-US"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stages the file to be tracked, and prepares it to be committed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command line will look like nothing in particular happened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65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Committing 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version you want to log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-m “[add a message here about the commits you're making]"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brief but descriptive so other collaborators can understand different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You have just committed everything you have saved on </a:t>
            </a:r>
            <a:r>
              <a:rPr lang="en-US" dirty="0" err="1" smtClean="0"/>
              <a:t>gitcheat.md</a:t>
            </a:r>
            <a:r>
              <a:rPr lang="en-US" dirty="0" smtClean="0"/>
              <a:t> to </a:t>
            </a:r>
            <a:r>
              <a:rPr lang="en-US" dirty="0" err="1" smtClean="0"/>
              <a:t>Git</a:t>
            </a:r>
            <a:r>
              <a:rPr lang="en-US" dirty="0" smtClean="0"/>
              <a:t> on your local computer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go through another add &amp; commit cycle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gitcheat.md</a:t>
            </a:r>
            <a:r>
              <a:rPr lang="en-US" dirty="0" smtClean="0"/>
              <a:t>, let’s make some notes about our new commands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add origin [</a:t>
            </a:r>
            <a:r>
              <a:rPr lang="en-US" dirty="0" err="1" smtClean="0"/>
              <a:t>url</a:t>
            </a:r>
            <a:r>
              <a:rPr lang="en-US" dirty="0" smtClean="0"/>
              <a:t> or remote repo]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-v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[filename]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 -m “[message]"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commit, you can combine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-am “[message]”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local version is what we want to share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check what’s going on: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status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how do you get these changes onto a shared GitHub so that others can see your good work?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38200" y="2766150"/>
            <a:ext cx="10122300" cy="132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On branch master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nothing to commit, working directory clean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pushes our local repo to its remote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command line, type: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You'll be prompted to enter your GitHub username and password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it’s in your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gitsetup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in your projects folder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some, you will only be prompted on your first push, for others, it will be for each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-u origin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 to your browser and refresh your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 on GitHub to see your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changes →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see changes → put up a </a:t>
            </a:r>
            <a:r>
              <a:rPr lang="en-US" sz="2800" b="1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sticky</a:t>
            </a:r>
            <a:r>
              <a:rPr lang="en-US" sz="2800" b="0" i="0" u="none" strike="noStrike" cap="none" dirty="0">
                <a:solidFill>
                  <a:srgbClr val="FF2F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find some 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jazz hands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your first push,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just use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clone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90600" y="2851248"/>
            <a:ext cx="10871886" cy="22321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command line, get back to your Desktop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repo for this workshop so you can have a copy for yourself!</a:t>
            </a:r>
          </a:p>
          <a:p>
            <a:pPr marL="0" lvl="0" indent="0">
              <a:buSzPct val="25000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1" i="0" strike="noStrike" cap="none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jojokarlin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/Git_DRI_Jan_2017 </a:t>
            </a:r>
          </a:p>
          <a:p>
            <a:pPr marL="457200" indent="-457200">
              <a:buSzPct val="25000"/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Take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a look in your Desktop to see if you have a new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GitDRI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ourier New"/>
              </a:rPr>
              <a:t>folder</a:t>
            </a:r>
          </a:p>
          <a:p>
            <a:pPr marL="457200" indent="-457200">
              <a:buSzPct val="25000"/>
              <a:buFont typeface="Arial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clone any other user’s repo, you can use</a:t>
            </a:r>
          </a:p>
          <a:p>
            <a:pPr marL="0" lvl="0" indent="-69850">
              <a:spcBef>
                <a:spcPts val="0"/>
              </a:spcBef>
              <a:buClr>
                <a:srgbClr val="000000"/>
              </a:buClr>
              <a:buSzPct val="39285"/>
              <a:buNone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clone [URL of your GitHub repo]</a:t>
            </a:r>
          </a:p>
          <a:p>
            <a:pPr marL="0" lvl="0" indent="0">
              <a:buSzPct val="25000"/>
              <a:buNone/>
            </a:pPr>
            <a:endParaRPr sz="2800" i="0" strike="noStrike" cap="none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ourier New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90600" y="1834362"/>
            <a:ext cx="106680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 copy of a GitHub repo to work on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clone is a local copy of a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changes are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on the remote GitHub repo that have not yet been logged locally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need to pull the repo 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2" indent="0">
              <a:spcBef>
                <a:spcPts val="1000"/>
              </a:spcBef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log the newest version in GitHub as compared to your local repo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[URL of your GitHub repo]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merge the changes by using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-u origin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38200" y="1690686"/>
            <a:ext cx="10515599" cy="4796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who is working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knows the repo you are  going to work 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track this file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this version with a note about it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 this local version up on your remote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clone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a local copy of a repo on 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pull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any remote changes on your local repo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Command Line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GitHub and Markdown?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Commit,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 dirty="0" smtClean="0"/>
              <a:t>Break </a:t>
            </a:r>
            <a:r>
              <a:rPr lang="en-US" i="1" dirty="0"/>
              <a:t>for the day</a:t>
            </a:r>
            <a:r>
              <a:rPr lang="en-US" dirty="0"/>
              <a:t> </a:t>
            </a:r>
            <a:r>
              <a:rPr lang="en-US" dirty="0" smtClean="0"/>
              <a:t>!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Collaboration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 rot="899788">
            <a:off x="6248553" y="4158959"/>
            <a:ext cx="3596323" cy="1652469"/>
          </a:xfrm>
          <a:prstGeom prst="rect">
            <a:avLst/>
          </a:prstGeom>
          <a:solidFill>
            <a:srgbClr val="FF2F92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STICKY FLAGS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013356" y="2860624"/>
            <a:ext cx="2638168" cy="646331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13356" y="1825625"/>
            <a:ext cx="2638168" cy="646331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Terminal/Command prompt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remember how?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press the space bar and the command key at the same time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open spotlight) and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 "terminal.”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Windows: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launch the command prompt from the run window.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Command Line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4535400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into your Desktop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4535400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cd Desktop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5850687" y="1681163"/>
            <a:ext cx="5826212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folder called ”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GitPractice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5997575" y="2505075"/>
            <a:ext cx="5357813" cy="27589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mkdir GitPractice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14" grpId="0" build="p" animBg="1"/>
      <p:bldP spid="115" grpId="0" build="p"/>
      <p:bldP spid="1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1505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21506" y="1825625"/>
            <a:ext cx="2893544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</a:t>
            </a:r>
            <a:endParaRPr lang="en-US" sz="32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9871" y="365125"/>
            <a:ext cx="8894107" cy="64805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lives on your computer (is local), and is accessed through the command line.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tracks changes when the user tells it to 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cues your file up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revisions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logs this version of the file when the user tells it to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adds modified files to your repository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files live in the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r>
              <a:rPr lang="en-US" sz="1800" dirty="0" smtClean="0"/>
              <a:t>	(the ‘.’ indicates a hidden file)</a:t>
            </a:r>
            <a:endParaRPr lang="en-US" sz="1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7177215" y="5394707"/>
            <a:ext cx="4176583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GitHub?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is a hosting service for git repositories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 remotely (not on your computer)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GitHub account must be configured to your computer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your local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repository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connected, you can: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copies of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other users'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repositories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them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changes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the user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connects git repositories, facilitating 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352275" y="4665657"/>
            <a:ext cx="4557584" cy="646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= 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1333</Words>
  <Application>Microsoft Macintosh PowerPoint</Application>
  <PresentationFormat>Widescreen</PresentationFormat>
  <Paragraphs>199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Andale Mono</vt:lpstr>
      <vt:lpstr>Calibri</vt:lpstr>
      <vt:lpstr>Courier New</vt:lpstr>
      <vt:lpstr>Wingdings</vt:lpstr>
      <vt:lpstr>Arial</vt:lpstr>
      <vt:lpstr>Office Theme</vt:lpstr>
      <vt:lpstr>Tracking Workflows with Git and Collaboration with GitHub</vt:lpstr>
      <vt:lpstr>Tracking Workflows with Git and Collaboration with GitHub</vt:lpstr>
      <vt:lpstr>Agenda</vt:lpstr>
      <vt:lpstr>Open your Terminal/Command prompt</vt:lpstr>
      <vt:lpstr>Review of Command Line</vt:lpstr>
      <vt:lpstr>What is Git?</vt:lpstr>
      <vt:lpstr>What is Git?</vt:lpstr>
      <vt:lpstr>What is GitHub?</vt:lpstr>
      <vt:lpstr>What is GitHub?</vt:lpstr>
      <vt:lpstr>What is Markdown?</vt:lpstr>
      <vt:lpstr>Check that you have installed Git</vt:lpstr>
      <vt:lpstr>Configuring Git on your computer</vt:lpstr>
      <vt:lpstr>Initialize Git</vt:lpstr>
      <vt:lpstr>Create gitcheat.md</vt:lpstr>
      <vt:lpstr>Connect to Your Remote Repo</vt:lpstr>
      <vt:lpstr>PowerPoint Presentation</vt:lpstr>
      <vt:lpstr>Connect to Your Remote Repo</vt:lpstr>
      <vt:lpstr>Connect to Your Remote Repo</vt:lpstr>
      <vt:lpstr>Git Add, Commit, and Push</vt:lpstr>
      <vt:lpstr>Git add</vt:lpstr>
      <vt:lpstr>Git commit</vt:lpstr>
      <vt:lpstr>Let’s go through another add &amp; commit cycle</vt:lpstr>
      <vt:lpstr>The local version is what we want to share</vt:lpstr>
      <vt:lpstr>Git push</vt:lpstr>
      <vt:lpstr>Git push</vt:lpstr>
      <vt:lpstr>Git clone</vt:lpstr>
      <vt:lpstr>Git pull</vt:lpstr>
      <vt:lpstr>Review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Workflows with Git and Collaboration with GitHub</dc:title>
  <cp:lastModifiedBy>Johanna Karlin</cp:lastModifiedBy>
  <cp:revision>15</cp:revision>
  <dcterms:modified xsi:type="dcterms:W3CDTF">2017-01-16T16:54:44Z</dcterms:modified>
</cp:coreProperties>
</file>